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2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062A-1379-304F-9C4D-FD187C9E6D7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1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062A-1379-304F-9C4D-FD187C9E6D7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1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062A-1379-304F-9C4D-FD187C9E6D7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4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062A-1379-304F-9C4D-FD187C9E6D7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7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062A-1379-304F-9C4D-FD187C9E6D7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062A-1379-304F-9C4D-FD187C9E6D7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3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062A-1379-304F-9C4D-FD187C9E6D7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7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062A-1379-304F-9C4D-FD187C9E6D7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0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062A-1379-304F-9C4D-FD187C9E6D7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8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062A-1379-304F-9C4D-FD187C9E6D7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1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062A-1379-304F-9C4D-FD187C9E6D7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9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3062A-1379-304F-9C4D-FD187C9E6D7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2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[Site Topic]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3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[Relevance] </a:t>
            </a:r>
            <a:r>
              <a:rPr lang="en-US" dirty="0" smtClean="0"/>
              <a:t>– </a:t>
            </a:r>
            <a:r>
              <a:rPr lang="en-US" sz="2400" i="1" dirty="0" smtClean="0">
                <a:latin typeface="Century"/>
                <a:cs typeface="Century"/>
              </a:rPr>
              <a:t>Why would people do this?</a:t>
            </a:r>
          </a:p>
          <a:p>
            <a:r>
              <a:rPr lang="en-US" dirty="0" smtClean="0"/>
              <a:t>[</a:t>
            </a:r>
            <a:r>
              <a:rPr lang="en-US" dirty="0" smtClean="0"/>
              <a:t>Relevance] – </a:t>
            </a:r>
            <a:r>
              <a:rPr lang="en-US" sz="2400" i="1" dirty="0" smtClean="0">
                <a:latin typeface="Century"/>
                <a:cs typeface="Century"/>
              </a:rPr>
              <a:t>This tutorial is useful because…</a:t>
            </a:r>
            <a:endParaRPr lang="en-US" i="1" dirty="0" smtClean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223772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objectives &amp;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>
                <a:latin typeface="Century"/>
                <a:cs typeface="Century"/>
              </a:rPr>
              <a:t>The goal of the design is to…</a:t>
            </a:r>
          </a:p>
          <a:p>
            <a:r>
              <a:rPr lang="en-US" sz="2800" i="1" dirty="0" smtClean="0">
                <a:latin typeface="Century"/>
                <a:cs typeface="Century"/>
              </a:rPr>
              <a:t>…show people how to…</a:t>
            </a:r>
          </a:p>
          <a:p>
            <a:r>
              <a:rPr lang="en-US" sz="2800" i="1" dirty="0" smtClean="0">
                <a:latin typeface="Century"/>
                <a:cs typeface="Century"/>
              </a:rPr>
              <a:t>…make the tours easier to find</a:t>
            </a:r>
            <a:endParaRPr lang="en-US" sz="2800" i="1" dirty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127420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>
                <a:latin typeface="Century"/>
                <a:cs typeface="Century"/>
              </a:rPr>
              <a:t>This tutorial site will help people who…</a:t>
            </a:r>
            <a:endParaRPr lang="en-US" sz="2800" i="1" dirty="0" smtClean="0">
              <a:latin typeface="Century"/>
              <a:cs typeface="Century"/>
            </a:endParaRPr>
          </a:p>
          <a:p>
            <a:r>
              <a:rPr lang="en-US" sz="2800" i="1" dirty="0" smtClean="0">
                <a:latin typeface="Century"/>
                <a:cs typeface="Century"/>
              </a:rPr>
              <a:t>Visitors include…</a:t>
            </a:r>
            <a:endParaRPr lang="en-US" sz="2800" i="1" dirty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16250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9239" y="1417638"/>
            <a:ext cx="3759551" cy="2589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0829" y="1417638"/>
            <a:ext cx="3759551" cy="2589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9239" y="4130015"/>
            <a:ext cx="3759551" cy="2589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0829" y="4130015"/>
            <a:ext cx="3759551" cy="2589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9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and textures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277" y="1417638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75395" y="1417638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52513" y="1417638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06750" y="1417638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29631" y="1417638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8277" y="2860130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75395" y="2860130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52513" y="2860130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06750" y="2860130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29631" y="2860130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8277" y="4240977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75395" y="4240977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52513" y="4240977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06750" y="4240977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29631" y="4240977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8277" y="5658810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75395" y="5658810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52513" y="5658810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06750" y="5658810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29631" y="5658810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eywords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Site should be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entury"/>
                <a:cs typeface="Century"/>
              </a:rPr>
              <a:t>Brash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entury"/>
                <a:cs typeface="Century"/>
              </a:rPr>
              <a:t>Loud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entury"/>
                <a:cs typeface="Century"/>
              </a:rPr>
              <a:t>Clear…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Site shouldn’t be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7F7F7F"/>
                </a:solidFill>
                <a:latin typeface="Century"/>
                <a:cs typeface="Century"/>
              </a:rPr>
              <a:t>Formal</a:t>
            </a:r>
          </a:p>
          <a:p>
            <a:r>
              <a:rPr lang="en-US" i="1" dirty="0" smtClean="0">
                <a:solidFill>
                  <a:srgbClr val="7F7F7F"/>
                </a:solidFill>
                <a:latin typeface="Century"/>
                <a:cs typeface="Century"/>
              </a:rPr>
              <a:t>Fussy</a:t>
            </a:r>
          </a:p>
          <a:p>
            <a:r>
              <a:rPr lang="en-US" i="1" dirty="0" smtClean="0">
                <a:solidFill>
                  <a:srgbClr val="7F7F7F"/>
                </a:solidFill>
                <a:latin typeface="Century"/>
                <a:cs typeface="Century"/>
              </a:rPr>
              <a:t>Clean…</a:t>
            </a:r>
          </a:p>
        </p:txBody>
      </p:sp>
    </p:spTree>
    <p:extLst>
      <p:ext uri="{BB962C8B-B14F-4D97-AF65-F5344CB8AC3E}">
        <p14:creationId xmlns:p14="http://schemas.microsoft.com/office/powerpoint/2010/main" val="152330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for the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>
                <a:latin typeface="Century"/>
                <a:cs typeface="Century"/>
              </a:rPr>
              <a:t>The site should include content like…</a:t>
            </a:r>
          </a:p>
          <a:p>
            <a:r>
              <a:rPr lang="en-US" sz="2800" i="1" dirty="0" smtClean="0">
                <a:latin typeface="Century"/>
                <a:cs typeface="Century"/>
              </a:rPr>
              <a:t>photos</a:t>
            </a:r>
          </a:p>
          <a:p>
            <a:r>
              <a:rPr lang="en-US" sz="2800" i="1" dirty="0" smtClean="0">
                <a:latin typeface="Century"/>
                <a:cs typeface="Century"/>
              </a:rPr>
              <a:t>Sample tour</a:t>
            </a:r>
          </a:p>
          <a:p>
            <a:r>
              <a:rPr lang="en-US" sz="2800" i="1" dirty="0" smtClean="0">
                <a:latin typeface="Century"/>
                <a:cs typeface="Century"/>
              </a:rPr>
              <a:t>Stores in the area</a:t>
            </a:r>
          </a:p>
        </p:txBody>
      </p:sp>
    </p:spTree>
    <p:extLst>
      <p:ext uri="{BB962C8B-B14F-4D97-AF65-F5344CB8AC3E}">
        <p14:creationId xmlns:p14="http://schemas.microsoft.com/office/powerpoint/2010/main" val="254759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101</Words>
  <Application>Microsoft Macintosh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[Site Topic]</vt:lpstr>
      <vt:lpstr>Background</vt:lpstr>
      <vt:lpstr>Design objectives &amp; strategy</vt:lpstr>
      <vt:lpstr>Site audience</vt:lpstr>
      <vt:lpstr>Competitors</vt:lpstr>
      <vt:lpstr>Colors and textures</vt:lpstr>
      <vt:lpstr>Keywords</vt:lpstr>
      <vt:lpstr>Content for the site</vt:lpstr>
    </vt:vector>
  </TitlesOfParts>
  <Company>Yukiko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[Landmark name ]</dc:title>
  <dc:creator>Yukiko Ishida</dc:creator>
  <cp:lastModifiedBy>Yukiko Ishida</cp:lastModifiedBy>
  <cp:revision>8</cp:revision>
  <dcterms:created xsi:type="dcterms:W3CDTF">2014-02-18T07:42:02Z</dcterms:created>
  <dcterms:modified xsi:type="dcterms:W3CDTF">2015-01-29T16:10:58Z</dcterms:modified>
</cp:coreProperties>
</file>