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7"/>
  </p:notesMasterIdLst>
  <p:sldIdLst>
    <p:sldId id="256" r:id="rId2"/>
    <p:sldId id="275" r:id="rId3"/>
    <p:sldId id="262" r:id="rId4"/>
    <p:sldId id="263" r:id="rId5"/>
    <p:sldId id="264" r:id="rId6"/>
    <p:sldId id="266" r:id="rId7"/>
    <p:sldId id="271" r:id="rId8"/>
    <p:sldId id="265" r:id="rId9"/>
    <p:sldId id="268" r:id="rId10"/>
    <p:sldId id="270" r:id="rId11"/>
    <p:sldId id="269" r:id="rId12"/>
    <p:sldId id="267"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5" d="100"/>
          <a:sy n="125" d="100"/>
        </p:scale>
        <p:origin x="-19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D002D6-8D2A-604A-AFAC-C3F5FC4DA7C4}" type="datetimeFigureOut">
              <a:rPr lang="en-US" smtClean="0"/>
              <a:t>6/16/14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A346C-0012-414F-A55C-730BC1811591}" type="slidenum">
              <a:rPr lang="en-US" smtClean="0"/>
              <a:t>‹#›</a:t>
            </a:fld>
            <a:endParaRPr lang="en-US"/>
          </a:p>
        </p:txBody>
      </p:sp>
    </p:spTree>
    <p:extLst>
      <p:ext uri="{BB962C8B-B14F-4D97-AF65-F5344CB8AC3E}">
        <p14:creationId xmlns:p14="http://schemas.microsoft.com/office/powerpoint/2010/main" val="343508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website is simply a collection of files that live on a web server- a physical computer that stores and servers up your files.</a:t>
            </a:r>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2</a:t>
            </a:fld>
            <a:endParaRPr lang="en-US"/>
          </a:p>
        </p:txBody>
      </p:sp>
    </p:spTree>
    <p:extLst>
      <p:ext uri="{BB962C8B-B14F-4D97-AF65-F5344CB8AC3E}">
        <p14:creationId xmlns:p14="http://schemas.microsoft.com/office/powerpoint/2010/main" val="346901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students rent shared space on a server. Big sites have many servers all to themselves.</a:t>
            </a:r>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3</a:t>
            </a:fld>
            <a:endParaRPr lang="en-US"/>
          </a:p>
        </p:txBody>
      </p:sp>
    </p:spTree>
    <p:extLst>
      <p:ext uri="{BB962C8B-B14F-4D97-AF65-F5344CB8AC3E}">
        <p14:creationId xmlns:p14="http://schemas.microsoft.com/office/powerpoint/2010/main" val="395096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people try to access your site on the internet, they type in your domain name. That big sign points to the hosting server which stores your files. The server then serves up the site back to the user.</a:t>
            </a:r>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5</a:t>
            </a:fld>
            <a:endParaRPr lang="en-US"/>
          </a:p>
        </p:txBody>
      </p:sp>
    </p:spTree>
    <p:extLst>
      <p:ext uri="{BB962C8B-B14F-4D97-AF65-F5344CB8AC3E}">
        <p14:creationId xmlns:p14="http://schemas.microsoft.com/office/powerpoint/2010/main" val="180690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8</a:t>
            </a:fld>
            <a:endParaRPr lang="en-US"/>
          </a:p>
        </p:txBody>
      </p:sp>
    </p:spTree>
    <p:extLst>
      <p:ext uri="{BB962C8B-B14F-4D97-AF65-F5344CB8AC3E}">
        <p14:creationId xmlns:p14="http://schemas.microsoft.com/office/powerpoint/2010/main" val="201138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register a domain name, you should make sure you pick professional</a:t>
            </a:r>
            <a:r>
              <a:rPr lang="en-US" baseline="0" dirty="0" smtClean="0"/>
              <a:t>, easy to spell, easy to remember names</a:t>
            </a:r>
            <a:endParaRPr lang="en-US" dirty="0"/>
          </a:p>
        </p:txBody>
      </p:sp>
      <p:sp>
        <p:nvSpPr>
          <p:cNvPr id="4" name="Slide Number Placeholder 3"/>
          <p:cNvSpPr>
            <a:spLocks noGrp="1"/>
          </p:cNvSpPr>
          <p:nvPr>
            <p:ph type="sldNum" sz="quarter" idx="10"/>
          </p:nvPr>
        </p:nvSpPr>
        <p:spPr/>
        <p:txBody>
          <a:bodyPr/>
          <a:lstStyle/>
          <a:p>
            <a:fld id="{197A346C-0012-414F-A55C-730BC1811591}" type="slidenum">
              <a:rPr lang="en-US" smtClean="0"/>
              <a:t>11</a:t>
            </a:fld>
            <a:endParaRPr lang="en-US"/>
          </a:p>
        </p:txBody>
      </p:sp>
    </p:spTree>
    <p:extLst>
      <p:ext uri="{BB962C8B-B14F-4D97-AF65-F5344CB8AC3E}">
        <p14:creationId xmlns:p14="http://schemas.microsoft.com/office/powerpoint/2010/main" val="2176085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June 16,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June 16,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June 16,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June 16,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June 16, 2014</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June 16,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June 16,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June 16,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June 16,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16,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June 16,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16, 2014</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g"/><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Hosting and Domain </a:t>
            </a:r>
            <a:r>
              <a:rPr lang="en-US" sz="6600" dirty="0" err="1" smtClean="0"/>
              <a:t>NAmes</a:t>
            </a:r>
            <a:endParaRPr lang="en-US" sz="6600" dirty="0"/>
          </a:p>
        </p:txBody>
      </p:sp>
      <p:sp>
        <p:nvSpPr>
          <p:cNvPr id="3" name="Subtitle 2"/>
          <p:cNvSpPr>
            <a:spLocks noGrp="1"/>
          </p:cNvSpPr>
          <p:nvPr>
            <p:ph type="subTitle" idx="1"/>
          </p:nvPr>
        </p:nvSpPr>
        <p:spPr/>
        <p:txBody>
          <a:bodyPr/>
          <a:lstStyle/>
          <a:p>
            <a:r>
              <a:rPr lang="en-US" dirty="0" smtClean="0"/>
              <a:t>Yukiko Ishida</a:t>
            </a:r>
            <a:endParaRPr lang="en-US" dirty="0"/>
          </a:p>
        </p:txBody>
      </p:sp>
    </p:spTree>
    <p:extLst>
      <p:ext uri="{BB962C8B-B14F-4D97-AF65-F5344CB8AC3E}">
        <p14:creationId xmlns:p14="http://schemas.microsoft.com/office/powerpoint/2010/main" val="147168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4-bluehost2.png"/>
          <p:cNvPicPr>
            <a:picLocks noChangeAspect="1"/>
          </p:cNvPicPr>
          <p:nvPr/>
        </p:nvPicPr>
        <p:blipFill rotWithShape="1">
          <a:blip r:embed="rId2">
            <a:extLst>
              <a:ext uri="{28A0092B-C50C-407E-A947-70E740481C1C}">
                <a14:useLocalDpi xmlns:a14="http://schemas.microsoft.com/office/drawing/2010/main" val="0"/>
              </a:ext>
            </a:extLst>
          </a:blip>
          <a:srcRect l="4678" r="28751" b="40589"/>
          <a:stretch/>
        </p:blipFill>
        <p:spPr>
          <a:xfrm>
            <a:off x="273108" y="592132"/>
            <a:ext cx="8486086" cy="5497799"/>
          </a:xfrm>
          <a:prstGeom prst="rect">
            <a:avLst/>
          </a:prstGeom>
        </p:spPr>
      </p:pic>
    </p:spTree>
    <p:extLst>
      <p:ext uri="{BB962C8B-B14F-4D97-AF65-F5344CB8AC3E}">
        <p14:creationId xmlns:p14="http://schemas.microsoft.com/office/powerpoint/2010/main" val="343476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3-hostgato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1780"/>
            <a:ext cx="9144000" cy="2673912"/>
          </a:xfrm>
          <a:prstGeom prst="rect">
            <a:avLst/>
          </a:prstGeom>
        </p:spPr>
      </p:pic>
    </p:spTree>
    <p:extLst>
      <p:ext uri="{BB962C8B-B14F-4D97-AF65-F5344CB8AC3E}">
        <p14:creationId xmlns:p14="http://schemas.microsoft.com/office/powerpoint/2010/main" val="9245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 Tips</a:t>
            </a:r>
            <a:endParaRPr lang="en-US" dirty="0"/>
          </a:p>
        </p:txBody>
      </p:sp>
      <p:sp>
        <p:nvSpPr>
          <p:cNvPr id="3" name="Content Placeholder 2"/>
          <p:cNvSpPr>
            <a:spLocks noGrp="1"/>
          </p:cNvSpPr>
          <p:nvPr>
            <p:ph idx="1"/>
          </p:nvPr>
        </p:nvSpPr>
        <p:spPr/>
        <p:txBody>
          <a:bodyPr>
            <a:noAutofit/>
          </a:bodyPr>
          <a:lstStyle/>
          <a:p>
            <a:pPr marL="342900" indent="-342900">
              <a:buFont typeface="Arial"/>
              <a:buChar char="•"/>
            </a:pPr>
            <a:r>
              <a:rPr lang="en-US" sz="3200" dirty="0" smtClean="0"/>
              <a:t>24/7 Customer support phone #</a:t>
            </a:r>
          </a:p>
          <a:p>
            <a:pPr marL="342900" indent="-342900">
              <a:buFont typeface="Arial"/>
              <a:buChar char="•"/>
            </a:pPr>
            <a:r>
              <a:rPr lang="en-US" sz="3200" dirty="0" smtClean="0"/>
              <a:t>Under $10 per month</a:t>
            </a:r>
          </a:p>
          <a:p>
            <a:pPr marL="342900" indent="-342900">
              <a:buFont typeface="Arial"/>
              <a:buChar char="•"/>
            </a:pPr>
            <a:r>
              <a:rPr lang="en-US" sz="3200" dirty="0" smtClean="0"/>
              <a:t>Length of contract (min. class duration)</a:t>
            </a:r>
          </a:p>
          <a:p>
            <a:pPr marL="342900" indent="-342900">
              <a:buFont typeface="Arial"/>
              <a:buChar char="•"/>
            </a:pPr>
            <a:r>
              <a:rPr lang="en-US" sz="3200" dirty="0" smtClean="0"/>
              <a:t>Domain name included?</a:t>
            </a:r>
          </a:p>
          <a:p>
            <a:pPr marL="342900" indent="-342900">
              <a:buFont typeface="Arial"/>
              <a:buChar char="•"/>
            </a:pPr>
            <a:r>
              <a:rPr lang="en-US" sz="3200" dirty="0" smtClean="0"/>
              <a:t>Domain name ~$10-15/</a:t>
            </a:r>
            <a:r>
              <a:rPr lang="en-US" sz="3200" dirty="0" err="1" smtClean="0"/>
              <a:t>yr</a:t>
            </a:r>
            <a:endParaRPr lang="en-US" sz="3200" dirty="0" smtClean="0"/>
          </a:p>
          <a:p>
            <a:pPr marL="342900" indent="-342900">
              <a:buFont typeface="Arial"/>
              <a:buChar char="•"/>
            </a:pPr>
            <a:r>
              <a:rPr lang="en-US" sz="3200" dirty="0" smtClean="0"/>
              <a:t>No extras</a:t>
            </a:r>
          </a:p>
        </p:txBody>
      </p:sp>
    </p:spTree>
    <p:extLst>
      <p:ext uri="{BB962C8B-B14F-4D97-AF65-F5344CB8AC3E}">
        <p14:creationId xmlns:p14="http://schemas.microsoft.com/office/powerpoint/2010/main" val="74081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152718"/>
            <a:ext cx="6628063" cy="1371600"/>
          </a:xfrm>
        </p:spPr>
        <p:txBody>
          <a:bodyPr/>
          <a:lstStyle/>
          <a:p>
            <a:r>
              <a:rPr lang="en-US" dirty="0" smtClean="0"/>
              <a:t>Control panel links</a:t>
            </a:r>
            <a:endParaRPr lang="en-US" dirty="0"/>
          </a:p>
        </p:txBody>
      </p:sp>
      <p:pic>
        <p:nvPicPr>
          <p:cNvPr id="6" name="Content Placeholder 5" descr="hostgator-3.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5579" t="-49083" b="-49083"/>
          <a:stretch/>
        </p:blipFill>
        <p:spPr>
          <a:xfrm>
            <a:off x="0" y="804814"/>
            <a:ext cx="8903369" cy="6053186"/>
          </a:xfrm>
        </p:spPr>
      </p:pic>
    </p:spTree>
    <p:extLst>
      <p:ext uri="{BB962C8B-B14F-4D97-AF65-F5344CB8AC3E}">
        <p14:creationId xmlns:p14="http://schemas.microsoft.com/office/powerpoint/2010/main" val="120506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login!</a:t>
            </a:r>
            <a:endParaRPr lang="en-US" dirty="0"/>
          </a:p>
        </p:txBody>
      </p:sp>
      <p:sp>
        <p:nvSpPr>
          <p:cNvPr id="5" name="Content Placeholder 4"/>
          <p:cNvSpPr>
            <a:spLocks noGrp="1"/>
          </p:cNvSpPr>
          <p:nvPr>
            <p:ph idx="1"/>
          </p:nvPr>
        </p:nvSpPr>
        <p:spPr>
          <a:xfrm>
            <a:off x="1798320" y="1610361"/>
            <a:ext cx="5791200" cy="716280"/>
          </a:xfrm>
        </p:spPr>
        <p:txBody>
          <a:bodyPr/>
          <a:lstStyle/>
          <a:p>
            <a:pPr algn="ctr"/>
            <a:r>
              <a:rPr lang="en-US" dirty="0" smtClean="0"/>
              <a:t>Hosting control panel login</a:t>
            </a:r>
            <a:endParaRPr lang="en-US" dirty="0" smtClean="0"/>
          </a:p>
        </p:txBody>
      </p:sp>
      <p:pic>
        <p:nvPicPr>
          <p:cNvPr id="3" name="Picture 2" descr="cpanel-log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2232117"/>
            <a:ext cx="4958080" cy="3630203"/>
          </a:xfrm>
          <a:prstGeom prst="rect">
            <a:avLst/>
          </a:prstGeom>
        </p:spPr>
      </p:pic>
      <p:pic>
        <p:nvPicPr>
          <p:cNvPr id="6" name="Picture 5" descr="Screen Shot 2014-06-16 at 8.34.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920" y="2232117"/>
            <a:ext cx="4185920" cy="4280103"/>
          </a:xfrm>
          <a:prstGeom prst="rect">
            <a:avLst/>
          </a:prstGeom>
        </p:spPr>
      </p:pic>
    </p:spTree>
    <p:extLst>
      <p:ext uri="{BB962C8B-B14F-4D97-AF65-F5344CB8AC3E}">
        <p14:creationId xmlns:p14="http://schemas.microsoft.com/office/powerpoint/2010/main" val="196355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Before Next class</a:t>
            </a:r>
            <a:endParaRPr lang="en-US" dirty="0"/>
          </a:p>
        </p:txBody>
      </p:sp>
      <p:sp>
        <p:nvSpPr>
          <p:cNvPr id="5" name="Content Placeholder 4"/>
          <p:cNvSpPr>
            <a:spLocks noGrp="1"/>
          </p:cNvSpPr>
          <p:nvPr>
            <p:ph idx="1"/>
          </p:nvPr>
        </p:nvSpPr>
        <p:spPr/>
        <p:txBody>
          <a:bodyPr>
            <a:normAutofit/>
          </a:bodyPr>
          <a:lstStyle/>
          <a:p>
            <a:pPr marL="342900" indent="-342900">
              <a:buFont typeface="Wingdings" charset="2"/>
              <a:buChar char="q"/>
            </a:pPr>
            <a:r>
              <a:rPr lang="en-US" sz="4000" dirty="0" smtClean="0"/>
              <a:t> Purchase hosting</a:t>
            </a:r>
          </a:p>
          <a:p>
            <a:pPr marL="342900" indent="-342900">
              <a:buFont typeface="Wingdings" charset="2"/>
              <a:buChar char="q"/>
            </a:pPr>
            <a:r>
              <a:rPr lang="en-US" sz="4000" dirty="0" smtClean="0"/>
              <a:t> Purchase domain name</a:t>
            </a:r>
          </a:p>
          <a:p>
            <a:pPr marL="342900" indent="-342900">
              <a:buFont typeface="Wingdings" charset="2"/>
              <a:buChar char="q"/>
            </a:pPr>
            <a:r>
              <a:rPr lang="en-US" sz="4000" dirty="0" smtClean="0"/>
              <a:t> Login to your control panel (bring login info to class)</a:t>
            </a:r>
          </a:p>
        </p:txBody>
      </p:sp>
    </p:spTree>
    <p:extLst>
      <p:ext uri="{BB962C8B-B14F-4D97-AF65-F5344CB8AC3E}">
        <p14:creationId xmlns:p14="http://schemas.microsoft.com/office/powerpoint/2010/main" val="147093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live here!</a:t>
            </a:r>
            <a:endParaRPr lang="en-US" dirty="0"/>
          </a:p>
        </p:txBody>
      </p:sp>
      <p:pic>
        <p:nvPicPr>
          <p:cNvPr id="4" name="Content Placeholder 3" descr="M1_webintro_03_hosting.jpg"/>
          <p:cNvPicPr>
            <a:picLocks noGrp="1" noChangeAspect="1"/>
          </p:cNvPicPr>
          <p:nvPr>
            <p:ph idx="1"/>
          </p:nvPr>
        </p:nvPicPr>
        <p:blipFill rotWithShape="1">
          <a:blip r:embed="rId3">
            <a:extLst>
              <a:ext uri="{28A0092B-C50C-407E-A947-70E740481C1C}">
                <a14:useLocalDpi xmlns:a14="http://schemas.microsoft.com/office/drawing/2010/main" val="0"/>
              </a:ext>
            </a:extLst>
          </a:blip>
          <a:srcRect l="-8950" t="11890" r="-8950"/>
          <a:stretch/>
        </p:blipFill>
        <p:spPr>
          <a:xfrm>
            <a:off x="457200" y="2272632"/>
            <a:ext cx="7620000" cy="3853531"/>
          </a:xfrm>
        </p:spPr>
      </p:pic>
    </p:spTree>
    <p:extLst>
      <p:ext uri="{BB962C8B-B14F-4D97-AF65-F5344CB8AC3E}">
        <p14:creationId xmlns:p14="http://schemas.microsoft.com/office/powerpoint/2010/main" val="146318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Hosting</a:t>
            </a:r>
            <a:br>
              <a:rPr lang="en-US" dirty="0" smtClean="0"/>
            </a:br>
            <a:r>
              <a:rPr lang="en-US" sz="2700" dirty="0" smtClean="0"/>
              <a:t>rent space on a server</a:t>
            </a:r>
            <a:endParaRPr lang="en-US" sz="2700" dirty="0"/>
          </a:p>
        </p:txBody>
      </p:sp>
      <p:pic>
        <p:nvPicPr>
          <p:cNvPr id="4" name="Content Placeholder 3" descr="server-rent.jpg"/>
          <p:cNvPicPr>
            <a:picLocks noGrp="1" noChangeAspect="1"/>
          </p:cNvPicPr>
          <p:nvPr>
            <p:ph idx="1"/>
          </p:nvPr>
        </p:nvPicPr>
        <p:blipFill>
          <a:blip r:embed="rId3">
            <a:extLst>
              <a:ext uri="{28A0092B-C50C-407E-A947-70E740481C1C}">
                <a14:useLocalDpi xmlns:a14="http://schemas.microsoft.com/office/drawing/2010/main" val="0"/>
              </a:ext>
            </a:extLst>
          </a:blip>
          <a:srcRect l="-15500" r="-15500"/>
          <a:stretch>
            <a:fillRect/>
          </a:stretch>
        </p:blipFill>
        <p:spPr>
          <a:xfrm>
            <a:off x="457200" y="1752600"/>
            <a:ext cx="8662154" cy="4971716"/>
          </a:xfrm>
        </p:spPr>
      </p:pic>
    </p:spTree>
    <p:extLst>
      <p:ext uri="{BB962C8B-B14F-4D97-AF65-F5344CB8AC3E}">
        <p14:creationId xmlns:p14="http://schemas.microsoft.com/office/powerpoint/2010/main" val="207366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Domain name</a:t>
            </a:r>
            <a:br>
              <a:rPr lang="en-US" dirty="0" smtClean="0"/>
            </a:br>
            <a:r>
              <a:rPr lang="en-US" sz="2700" dirty="0" smtClean="0"/>
              <a:t>Purchase a big sign</a:t>
            </a:r>
            <a:endParaRPr lang="en-US" sz="2700" dirty="0"/>
          </a:p>
        </p:txBody>
      </p:sp>
      <p:pic>
        <p:nvPicPr>
          <p:cNvPr id="5" name="Content Placeholder 4" descr="domain-name.jpg"/>
          <p:cNvPicPr>
            <a:picLocks noGrp="1" noChangeAspect="1"/>
          </p:cNvPicPr>
          <p:nvPr>
            <p:ph idx="1"/>
          </p:nvPr>
        </p:nvPicPr>
        <p:blipFill>
          <a:blip r:embed="rId2">
            <a:extLst>
              <a:ext uri="{28A0092B-C50C-407E-A947-70E740481C1C}">
                <a14:useLocalDpi xmlns:a14="http://schemas.microsoft.com/office/drawing/2010/main" val="0"/>
              </a:ext>
            </a:extLst>
          </a:blip>
          <a:srcRect l="-20065" r="-20065"/>
          <a:stretch>
            <a:fillRect/>
          </a:stretch>
        </p:blipFill>
        <p:spPr>
          <a:xfrm>
            <a:off x="0" y="1752600"/>
            <a:ext cx="8895069" cy="5105400"/>
          </a:xfrm>
        </p:spPr>
      </p:pic>
    </p:spTree>
    <p:extLst>
      <p:ext uri="{BB962C8B-B14F-4D97-AF65-F5344CB8AC3E}">
        <p14:creationId xmlns:p14="http://schemas.microsoft.com/office/powerpoint/2010/main" val="17259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net-network.jpg"/>
          <p:cNvPicPr>
            <a:picLocks noGrp="1" noChangeAspect="1"/>
          </p:cNvPicPr>
          <p:nvPr>
            <p:ph type="pic" idx="4294967295"/>
          </p:nvPr>
        </p:nvPicPr>
        <p:blipFill>
          <a:blip r:embed="rId3">
            <a:extLst>
              <a:ext uri="{28A0092B-C50C-407E-A947-70E740481C1C}">
                <a14:useLocalDpi xmlns:a14="http://schemas.microsoft.com/office/drawing/2010/main" val="0"/>
              </a:ext>
            </a:extLst>
          </a:blip>
          <a:srcRect t="-1238" b="-1238"/>
          <a:stretch>
            <a:fillRect/>
          </a:stretch>
        </p:blipFill>
        <p:spPr>
          <a:xfrm>
            <a:off x="0" y="0"/>
            <a:ext cx="9001125" cy="6858000"/>
          </a:xfrm>
          <a:noFill/>
        </p:spPr>
      </p:pic>
    </p:spTree>
    <p:extLst>
      <p:ext uri="{BB962C8B-B14F-4D97-AF65-F5344CB8AC3E}">
        <p14:creationId xmlns:p14="http://schemas.microsoft.com/office/powerpoint/2010/main" val="158433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 tips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022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r>
              <a:rPr lang="en-US" dirty="0" smtClean="0"/>
              <a:t>Purchase</a:t>
            </a:r>
            <a:br>
              <a:rPr lang="en-US" dirty="0" smtClean="0"/>
            </a:br>
            <a:r>
              <a:rPr lang="en-US" dirty="0" smtClean="0"/>
              <a:t>Hosting + Domain Name</a:t>
            </a:r>
            <a:endParaRPr lang="en-US" sz="2700" dirty="0"/>
          </a:p>
        </p:txBody>
      </p:sp>
      <p:pic>
        <p:nvPicPr>
          <p:cNvPr id="4" name="Content Placeholder 3" descr="server-rent.jp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13" b="1048"/>
          <a:stretch/>
        </p:blipFill>
        <p:spPr>
          <a:xfrm>
            <a:off x="270048" y="1898329"/>
            <a:ext cx="4101433" cy="3048000"/>
          </a:xfrm>
        </p:spPr>
      </p:pic>
      <p:pic>
        <p:nvPicPr>
          <p:cNvPr id="5" name="Content Placeholder 4" descr="domain-name.jp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935" b="3817"/>
          <a:stretch/>
        </p:blipFill>
        <p:spPr>
          <a:xfrm>
            <a:off x="4665584" y="1898329"/>
            <a:ext cx="4064000" cy="3048000"/>
          </a:xfrm>
        </p:spPr>
      </p:pic>
      <p:sp>
        <p:nvSpPr>
          <p:cNvPr id="6" name="TextBox 5"/>
          <p:cNvSpPr txBox="1"/>
          <p:nvPr/>
        </p:nvSpPr>
        <p:spPr>
          <a:xfrm>
            <a:off x="457200" y="5280526"/>
            <a:ext cx="8272384" cy="584776"/>
          </a:xfrm>
          <a:prstGeom prst="rect">
            <a:avLst/>
          </a:prstGeom>
          <a:noFill/>
        </p:spPr>
        <p:txBody>
          <a:bodyPr wrap="square" rtlCol="0">
            <a:spAutoFit/>
          </a:bodyPr>
          <a:lstStyle/>
          <a:p>
            <a:r>
              <a:rPr lang="en-US" sz="3200" b="1" dirty="0" smtClean="0"/>
              <a:t>Already have them? OK to reuse</a:t>
            </a:r>
            <a:endParaRPr lang="en-US" sz="3200" b="1" dirty="0"/>
          </a:p>
        </p:txBody>
      </p:sp>
    </p:spTree>
    <p:extLst>
      <p:ext uri="{BB962C8B-B14F-4D97-AF65-F5344CB8AC3E}">
        <p14:creationId xmlns:p14="http://schemas.microsoft.com/office/powerpoint/2010/main" val="237983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01-hostgato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 y="26736"/>
            <a:ext cx="8990157" cy="6802485"/>
          </a:xfrm>
          <a:prstGeom prst="rect">
            <a:avLst/>
          </a:prstGeom>
        </p:spPr>
      </p:pic>
    </p:spTree>
    <p:extLst>
      <p:ext uri="{BB962C8B-B14F-4D97-AF65-F5344CB8AC3E}">
        <p14:creationId xmlns:p14="http://schemas.microsoft.com/office/powerpoint/2010/main" val="133525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2-blueho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478165"/>
          </a:xfrm>
          <a:prstGeom prst="rect">
            <a:avLst/>
          </a:prstGeom>
        </p:spPr>
      </p:pic>
    </p:spTree>
    <p:extLst>
      <p:ext uri="{BB962C8B-B14F-4D97-AF65-F5344CB8AC3E}">
        <p14:creationId xmlns:p14="http://schemas.microsoft.com/office/powerpoint/2010/main" val="181516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1677</TotalTime>
  <Words>210</Words>
  <Application>Microsoft Macintosh PowerPoint</Application>
  <PresentationFormat>On-screen Show (4:3)</PresentationFormat>
  <Paragraphs>31</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Essential</vt:lpstr>
      <vt:lpstr>Hosting and Domain NAmes</vt:lpstr>
      <vt:lpstr>We live here!</vt:lpstr>
      <vt:lpstr>Hosting rent space on a server</vt:lpstr>
      <vt:lpstr>Domain name Purchase a big sign</vt:lpstr>
      <vt:lpstr>PowerPoint Presentation</vt:lpstr>
      <vt:lpstr>Shopping tips</vt:lpstr>
      <vt:lpstr>Purchase Hosting + Domain Name</vt:lpstr>
      <vt:lpstr>PowerPoint Presentation</vt:lpstr>
      <vt:lpstr>PowerPoint Presentation</vt:lpstr>
      <vt:lpstr>PowerPoint Presentation</vt:lpstr>
      <vt:lpstr>PowerPoint Presentation</vt:lpstr>
      <vt:lpstr>Shopping Tips</vt:lpstr>
      <vt:lpstr>Control panel links</vt:lpstr>
      <vt:lpstr>Test your login!</vt:lpstr>
      <vt:lpstr>Before Next class</vt:lpstr>
    </vt:vector>
  </TitlesOfParts>
  <Company>Yukiko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Web design 1</dc:title>
  <dc:creator>Yukiko Ishida</dc:creator>
  <cp:lastModifiedBy>MSG</cp:lastModifiedBy>
  <cp:revision>26</cp:revision>
  <dcterms:created xsi:type="dcterms:W3CDTF">2013-09-04T04:38:35Z</dcterms:created>
  <dcterms:modified xsi:type="dcterms:W3CDTF">2014-06-17T03:35:06Z</dcterms:modified>
</cp:coreProperties>
</file>