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6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5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0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6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833F-D3DC-4D5E-AB40-132C965D813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8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DIFFERENCE BETWEEN SERIF AND SAN SERIF FONTS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SERIF FONT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fonts have small lines or extensions at the end of their letterforms. Serifs can give the text a more traditional, formal, and elegant look. They are often used in printed materials like books and newspapers for readability over long texts.</a:t>
            </a:r>
          </a:p>
          <a:p>
            <a:r>
              <a:rPr lang="en-US" b="1" dirty="0" smtClean="0"/>
              <a:t>Examples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times new roman</a:t>
            </a:r>
          </a:p>
          <a:p>
            <a:r>
              <a:rPr lang="en-US" dirty="0" smtClean="0"/>
              <a:t>Georgia</a:t>
            </a:r>
          </a:p>
          <a:p>
            <a:r>
              <a:rPr lang="en-US" dirty="0" err="1" smtClean="0"/>
              <a:t>garamond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SAN SERIF FONT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These fonts do not have these small lines or decorations at the end of letters. They appear more </a:t>
            </a:r>
            <a:r>
              <a:rPr lang="en-US" dirty="0" err="1" smtClean="0"/>
              <a:t>mordern</a:t>
            </a:r>
            <a:r>
              <a:rPr lang="en-US" dirty="0" smtClean="0"/>
              <a:t>, clean and minimalists.</a:t>
            </a:r>
          </a:p>
          <a:p>
            <a:r>
              <a:rPr lang="en-US" b="1" dirty="0" smtClean="0"/>
              <a:t>Examples</a:t>
            </a:r>
          </a:p>
          <a:p>
            <a:r>
              <a:rPr lang="en-US" dirty="0" smtClean="0"/>
              <a:t>Arial</a:t>
            </a:r>
          </a:p>
          <a:p>
            <a:r>
              <a:rPr lang="en-US" dirty="0" smtClean="0"/>
              <a:t>Helvetica</a:t>
            </a:r>
          </a:p>
          <a:p>
            <a:r>
              <a:rPr lang="en-US" dirty="0" smtClean="0"/>
              <a:t>Verdana</a:t>
            </a:r>
          </a:p>
          <a:p>
            <a:r>
              <a:rPr lang="en-US" dirty="0" err="1" smtClean="0"/>
              <a:t>futura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0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DIFFERENCE BETWEEN SERIF AND SAN SERIF FONTS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PROPERTIES</dc:title>
  <dc:creator>ADMIN P</dc:creator>
  <cp:lastModifiedBy>ADMIN P</cp:lastModifiedBy>
  <cp:revision>13</cp:revision>
  <dcterms:created xsi:type="dcterms:W3CDTF">2024-11-12T13:53:13Z</dcterms:created>
  <dcterms:modified xsi:type="dcterms:W3CDTF">2024-11-20T07:58:51Z</dcterms:modified>
</cp:coreProperties>
</file>