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372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F675A-E6B4-476C-A1F9-D296B58C5A75}" type="datetimeFigureOut">
              <a:rPr lang="en-US" smtClean="0"/>
              <a:t>10/10/2008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28427-5A2A-46D7-B8C8-0BC02641A91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4944-D6B7-4A6C-A1C3-3D250301B2F3}" type="datetime1">
              <a:rPr lang="en-US" smtClean="0"/>
              <a:t>10/10/2008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Lương Ánh Hoàng - DCE - HUT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38F3A-E020-4ED4-8821-0BC5923316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0547-2D04-48AE-AB8C-EA0979C54391}" type="datetime1">
              <a:rPr lang="en-US" smtClean="0"/>
              <a:t>10/10/2008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Lương Ánh Hoàng - DCE - HUT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38F3A-E020-4ED4-8821-0BC5923316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6490-B99C-4BC4-8C75-2CC5AEF6ABCB}" type="datetime1">
              <a:rPr lang="en-US" smtClean="0"/>
              <a:t>10/10/2008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Lương Ánh Hoàng - DCE - HUT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38F3A-E020-4ED4-8821-0BC5923316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E2-A3BF-45A8-B78E-348DD9ED4D7C}" type="datetime1">
              <a:rPr lang="en-US" smtClean="0"/>
              <a:t>10/10/2008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Lương Ánh Hoàng - DCE - HUT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38F3A-E020-4ED4-8821-0BC5923316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D54C-73F7-470E-AF9F-77CA17EF77BA}" type="datetime1">
              <a:rPr lang="en-US" smtClean="0"/>
              <a:t>10/10/2008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Lương Ánh Hoàng - DCE - HUT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38F3A-E020-4ED4-8821-0BC5923316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5D34C-5442-4459-9270-EDBB97CF4884}" type="datetime1">
              <a:rPr lang="en-US" smtClean="0"/>
              <a:t>10/10/2008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Lương Ánh Hoàng - DCE - HUT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38F3A-E020-4ED4-8821-0BC5923316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D0F3-C69A-4740-8090-09488E63E63B}" type="datetime1">
              <a:rPr lang="en-US" smtClean="0"/>
              <a:t>10/10/2008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Lương Ánh Hoàng - DCE - HUT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38F3A-E020-4ED4-8821-0BC5923316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CC8D-AC66-49AB-B106-8DE1BF26A200}" type="datetime1">
              <a:rPr lang="en-US" smtClean="0"/>
              <a:t>10/10/2008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38F3A-E020-4ED4-8821-0BC5923316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vi-VN" smtClean="0"/>
              <a:t>Lương Ánh Hoàng - DCE - HUT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9C2D-17F1-477A-AB8B-5EEC9FEADF31}" type="datetime1">
              <a:rPr lang="en-US" smtClean="0"/>
              <a:t>10/10/2008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Lương Ánh Hoàng - DCE - HUT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38F3A-E020-4ED4-8821-0BC5923316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AFBC-D4B2-474C-9D2E-70E66F5A19A9}" type="datetime1">
              <a:rPr lang="en-US" smtClean="0"/>
              <a:t>10/10/2008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Lương Ánh Hoàng - DCE - HUT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0738F3A-E020-4ED4-8821-0BC5923316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A94EB6DC-5C8E-4255-A224-1452B9CD21FC}" type="datetime1">
              <a:rPr lang="en-US" smtClean="0"/>
              <a:t>10/10/2008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Lương Ánh Hoàng - DCE - HUT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38F3A-E020-4ED4-8821-0BC5923316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05D2CFA-B908-48CB-9712-114E2AEF2302}" type="datetime1">
              <a:rPr lang="en-US" smtClean="0"/>
              <a:t>10/10/2008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r>
              <a:rPr lang="vi-VN" smtClean="0"/>
              <a:t>Lương Ánh Hoàng - DCE - HUT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0738F3A-E020-4ED4-8821-0BC59233163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1600" y="2743200"/>
            <a:ext cx="670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/>
              <a:t>Bài</a:t>
            </a:r>
            <a:r>
              <a:rPr lang="en-US" sz="4400" smtClean="0"/>
              <a:t> </a:t>
            </a:r>
            <a:r>
              <a:rPr lang="en-US" sz="4400" err="1" smtClean="0"/>
              <a:t>tập</a:t>
            </a:r>
            <a:r>
              <a:rPr lang="en-US" sz="4400" smtClean="0"/>
              <a:t> C/C++</a:t>
            </a:r>
            <a:endParaRPr lang="en-US" sz="44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Lương Ánh Hoàng - DCE - HUT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838200"/>
          </a:xfrm>
        </p:spPr>
        <p:txBody>
          <a:bodyPr>
            <a:normAutofit/>
          </a:bodyPr>
          <a:lstStyle/>
          <a:p>
            <a:r>
              <a:rPr lang="en-US" sz="4000" smtClean="0">
                <a:latin typeface="Times New Roman" pitchFamily="18" charset="0"/>
                <a:cs typeface="Times New Roman" pitchFamily="18" charset="0"/>
              </a:rPr>
              <a:t>Bài 1. Khớp xâu</a:t>
            </a:r>
            <a:endParaRPr lang="en-US" sz="4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>
            <a:normAutofit/>
          </a:bodyPr>
          <a:lstStyle/>
          <a:p>
            <a:r>
              <a:rPr lang="en-US" sz="1800" smtClean="0"/>
              <a:t>Đệ quy : </a:t>
            </a:r>
          </a:p>
          <a:p>
            <a:pPr lvl="1"/>
            <a:r>
              <a:rPr lang="en-US" sz="1400" smtClean="0"/>
              <a:t>M</a:t>
            </a:r>
            <a:r>
              <a:rPr lang="en-US" sz="1400" smtClean="0"/>
              <a:t>ột hàm tự gọi chính nó.</a:t>
            </a:r>
          </a:p>
          <a:p>
            <a:pPr lvl="1"/>
            <a:r>
              <a:rPr lang="en-US" sz="1400" smtClean="0"/>
              <a:t>P</a:t>
            </a:r>
            <a:r>
              <a:rPr lang="en-US" sz="1400" smtClean="0"/>
              <a:t>hải có điều kiện để kết thúc.</a:t>
            </a:r>
          </a:p>
          <a:p>
            <a:r>
              <a:rPr lang="en-US" sz="1800" smtClean="0"/>
              <a:t>Match là hàm đệ quy : điều kiện kết thúc c = ‘\0’;</a:t>
            </a:r>
          </a:p>
          <a:p>
            <a:r>
              <a:rPr lang="en-US" sz="1800" smtClean="0"/>
              <a:t>Match(p,s,len) = TRUE nếu len ký tự đầu tiên của s khớp với p.</a:t>
            </a:r>
          </a:p>
          <a:p>
            <a:r>
              <a:rPr lang="en-US" sz="1800" smtClean="0"/>
              <a:t>Match(p,s,len) = FALSE nếu len ký tự đầu tiên của s không thể khớp được với p.</a:t>
            </a:r>
            <a:endParaRPr lang="en-US" sz="1400" smtClean="0"/>
          </a:p>
          <a:p>
            <a:r>
              <a:rPr lang="en-US" sz="1800" smtClean="0"/>
              <a:t>Giải thuật khớp xâu s với mẫu p:</a:t>
            </a:r>
            <a:endParaRPr lang="en-US" sz="1400" smtClean="0"/>
          </a:p>
          <a:p>
            <a:pPr lvl="1"/>
            <a:r>
              <a:rPr lang="en-US" sz="1400" smtClean="0"/>
              <a:t>Lần lượt lấy từng ký tự c của p so sánh với </a:t>
            </a:r>
            <a:r>
              <a:rPr lang="en-US" sz="1400" smtClean="0"/>
              <a:t>từng ký </a:t>
            </a:r>
            <a:r>
              <a:rPr lang="en-US" sz="1400" smtClean="0"/>
              <a:t>tự </a:t>
            </a:r>
            <a:r>
              <a:rPr lang="en-US" sz="1400" smtClean="0"/>
              <a:t>của s.</a:t>
            </a:r>
          </a:p>
          <a:p>
            <a:pPr lvl="1"/>
            <a:r>
              <a:rPr lang="en-US" sz="1400" smtClean="0"/>
              <a:t>Nếu p hết mà xâu cần khớp vẫn còn (len &gt; 0) thì kết quả là FALSE.Nếu xâu p hết và xâu s cũng hết thì có nghĩa là s khớp được với p.</a:t>
            </a:r>
          </a:p>
          <a:p>
            <a:pPr lvl="1"/>
            <a:r>
              <a:rPr lang="en-US" sz="1400" smtClean="0"/>
              <a:t>Nếu ký tự vừa lấy là *, =&gt; có thể thay thế với 0,1,2,…len ký tự còn lại trong s. Như vậy nếu tồn tại 1 cách thay i ký tự để xâu s+i khớp được với xâu p+1 ( </a:t>
            </a:r>
            <a:r>
              <a:rPr lang="en-US" sz="1400" b="1" smtClean="0"/>
              <a:t>match(p+1,s+I,len-i) = TRUE </a:t>
            </a:r>
            <a:r>
              <a:rPr lang="en-US" sz="1400" smtClean="0"/>
              <a:t>)  thì trả về TRUE, còn không trả về FALSE.</a:t>
            </a:r>
          </a:p>
          <a:p>
            <a:pPr lvl="1"/>
            <a:r>
              <a:rPr lang="en-US" sz="1400" smtClean="0"/>
              <a:t>Nếu xâu p vẫn còn mà xâu s đã hết =&gt; trả về FALSE.</a:t>
            </a:r>
          </a:p>
          <a:p>
            <a:pPr lvl="1"/>
            <a:r>
              <a:rPr lang="en-US" sz="1400" smtClean="0"/>
              <a:t>Nếu ký tự đang xét là dâu ‘[‘ : duyệt p cho đến khi gặp dấu ‘]’. Nếu có ký tự nằm giữa [] bằng ký tự hiện tại của s =&gt; tiếp tục so sánh phần còn lại của p (phần sau dấu ] ) với xâu s+1.</a:t>
            </a:r>
          </a:p>
          <a:p>
            <a:pPr lvl="1"/>
            <a:r>
              <a:rPr lang="en-US" sz="1400" smtClean="0"/>
              <a:t>Nếu ký tư hiện đang xét là dấu ?, khớp ký tự này với một ký tự của s và tiếp tục khớp xâu p+1 với s+1</a:t>
            </a:r>
          </a:p>
          <a:p>
            <a:pPr lvl="1"/>
            <a:r>
              <a:rPr lang="en-US" sz="1400" smtClean="0"/>
              <a:t>Nếu ký tự đang xét là chữ cái, so sánh nó với ký tự hiện tại của s và tiếp tục so sánh p+1 với s+1</a:t>
            </a:r>
          </a:p>
          <a:p>
            <a:pPr lvl="1"/>
            <a:endParaRPr lang="en-US" sz="1400" smtClean="0"/>
          </a:p>
          <a:p>
            <a:pPr lvl="2">
              <a:buNone/>
            </a:pPr>
            <a:endParaRPr lang="en-US" sz="1200" smtClean="0"/>
          </a:p>
          <a:p>
            <a:pPr lvl="1"/>
            <a:endParaRPr lang="en-US" sz="1400" smtClean="0"/>
          </a:p>
          <a:p>
            <a:pPr lvl="1"/>
            <a:endParaRPr lang="en-US" sz="1400" smtClean="0"/>
          </a:p>
          <a:p>
            <a:pPr lvl="2"/>
            <a:endParaRPr lang="en-US" sz="12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Lương Ánh Hoàng - DCE - HUT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610600" cy="4525963"/>
          </a:xfrm>
        </p:spPr>
        <p:txBody>
          <a:bodyPr>
            <a:normAutofit/>
          </a:bodyPr>
          <a:lstStyle/>
          <a:p>
            <a:r>
              <a:rPr lang="en-US" sz="1800" smtClean="0"/>
              <a:t>Thí dụ. </a:t>
            </a:r>
          </a:p>
          <a:p>
            <a:pPr lvl="1">
              <a:buNone/>
            </a:pPr>
            <a:r>
              <a:rPr lang="en-US" sz="1400" smtClean="0"/>
              <a:t>1. match(“a?b*c”,”aEbggc”,6)</a:t>
            </a:r>
          </a:p>
          <a:p>
            <a:pPr lvl="2">
              <a:buNone/>
            </a:pPr>
            <a:r>
              <a:rPr lang="en-US" sz="1400" smtClean="0"/>
              <a:t>= match(“?b*c”,”Ebggc”,5)</a:t>
            </a:r>
          </a:p>
          <a:p>
            <a:pPr lvl="2">
              <a:buNone/>
            </a:pPr>
            <a:r>
              <a:rPr lang="en-US" sz="1400" smtClean="0"/>
              <a:t>= match(“b*c”,”bggc”,4)</a:t>
            </a:r>
          </a:p>
          <a:p>
            <a:pPr lvl="2">
              <a:buNone/>
            </a:pPr>
            <a:r>
              <a:rPr lang="en-US" sz="1400" smtClean="0"/>
              <a:t>= match(“*c”,”ggc”,3)</a:t>
            </a:r>
          </a:p>
          <a:p>
            <a:pPr lvl="2">
              <a:buNone/>
            </a:pPr>
            <a:r>
              <a:rPr lang="en-US" sz="1400" smtClean="0"/>
              <a:t>= match(“c”, “ggc”,3) hoặc match(“c”, “gc”,2) hoặc match(“c”, “c”,1) hoặc match(“c”, “”, 0)</a:t>
            </a:r>
          </a:p>
          <a:p>
            <a:pPr lvl="2">
              <a:buNone/>
            </a:pPr>
            <a:r>
              <a:rPr lang="en-US" sz="1400" smtClean="0"/>
              <a:t>= FALSE hoặc FALSE hoặc TRUE hoặc FALSE</a:t>
            </a:r>
          </a:p>
          <a:p>
            <a:pPr lvl="2">
              <a:buNone/>
            </a:pPr>
            <a:r>
              <a:rPr lang="en-US" sz="1400" smtClean="0"/>
              <a:t>= TRUE.</a:t>
            </a:r>
          </a:p>
          <a:p>
            <a:pPr marL="736600" lvl="2" indent="-273050">
              <a:buNone/>
            </a:pPr>
            <a:r>
              <a:rPr lang="en-US" sz="1400" smtClean="0"/>
              <a:t>2.match(“?e[bc]g”, “aebbc”, 5)</a:t>
            </a:r>
          </a:p>
          <a:p>
            <a:pPr marL="736600" lvl="2" indent="-273050">
              <a:buNone/>
            </a:pPr>
            <a:r>
              <a:rPr lang="en-US" sz="1400" smtClean="0"/>
              <a:t>	</a:t>
            </a:r>
            <a:r>
              <a:rPr lang="en-US" sz="1400" smtClean="0"/>
              <a:t>= match(“e[bc]g” , “ebbc”,4) </a:t>
            </a:r>
          </a:p>
          <a:p>
            <a:pPr marL="736600" lvl="2" indent="-273050">
              <a:buNone/>
            </a:pPr>
            <a:r>
              <a:rPr lang="en-US" sz="1400" smtClean="0"/>
              <a:t>	</a:t>
            </a:r>
            <a:r>
              <a:rPr lang="en-US" sz="1400" smtClean="0"/>
              <a:t>= match(“[bc]g”, “bbc”,3)</a:t>
            </a:r>
          </a:p>
          <a:p>
            <a:pPr marL="736600" lvl="2" indent="-273050">
              <a:buNone/>
            </a:pPr>
            <a:r>
              <a:rPr lang="en-US" sz="1400" smtClean="0"/>
              <a:t>	</a:t>
            </a:r>
            <a:r>
              <a:rPr lang="en-US" sz="1400" smtClean="0"/>
              <a:t>= match(“g”, “bc”,2)</a:t>
            </a:r>
          </a:p>
          <a:p>
            <a:pPr marL="736600" lvl="2" indent="-273050">
              <a:buNone/>
            </a:pPr>
            <a:r>
              <a:rPr lang="en-US" sz="1400" smtClean="0"/>
              <a:t>	</a:t>
            </a:r>
            <a:r>
              <a:rPr lang="en-US" sz="1400" smtClean="0"/>
              <a:t>= FALSE.</a:t>
            </a:r>
          </a:p>
          <a:p>
            <a:pPr marL="736600" lvl="2" indent="-273050">
              <a:buNone/>
            </a:pPr>
            <a:endParaRPr lang="en-US" sz="140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>
            <a:normAutofit/>
          </a:bodyPr>
          <a:lstStyle/>
          <a:p>
            <a:r>
              <a:rPr lang="en-US" sz="4000" smtClean="0">
                <a:latin typeface="Times New Roman" pitchFamily="18" charset="0"/>
                <a:cs typeface="Times New Roman" pitchFamily="18" charset="0"/>
              </a:rPr>
              <a:t>Bài 1. Khớp xâu</a:t>
            </a:r>
            <a:endParaRPr lang="en-US" sz="4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Lương Ánh Hoàng - DCE - HUT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sz="2800" smtClean="0"/>
              <a:t>Đáp án</a:t>
            </a:r>
          </a:p>
          <a:p>
            <a:pPr lvl="1"/>
            <a:r>
              <a:rPr lang="en-US" sz="2400" smtClean="0"/>
              <a:t>Câu hỏi con 1 : c) i&lt;=len</a:t>
            </a:r>
          </a:p>
          <a:p>
            <a:pPr lvl="1"/>
            <a:r>
              <a:rPr lang="en-US" sz="2400" smtClean="0"/>
              <a:t>Câu hỏi con 2:  d)</a:t>
            </a:r>
          </a:p>
          <a:p>
            <a:pPr lvl="1"/>
            <a:r>
              <a:rPr lang="en-US" sz="2400" smtClean="0"/>
              <a:t>Câu hỏi con 3:  c)</a:t>
            </a:r>
          </a:p>
          <a:p>
            <a:pPr lvl="2"/>
            <a:r>
              <a:rPr lang="en-US" sz="2000" smtClean="0"/>
              <a:t>m</a:t>
            </a:r>
            <a:r>
              <a:rPr lang="en-US" sz="2000" smtClean="0"/>
              <a:t>atch(“??*”, “test case”,4)</a:t>
            </a:r>
          </a:p>
          <a:p>
            <a:pPr lvl="2"/>
            <a:r>
              <a:rPr lang="en-US" sz="2000" smtClean="0"/>
              <a:t>m</a:t>
            </a:r>
            <a:r>
              <a:rPr lang="en-US" sz="2000" smtClean="0"/>
              <a:t>atch(“?*”, “est case”,3)</a:t>
            </a:r>
          </a:p>
          <a:p>
            <a:pPr lvl="2"/>
            <a:r>
              <a:rPr lang="en-US" sz="2000" smtClean="0"/>
              <a:t>m</a:t>
            </a:r>
            <a:r>
              <a:rPr lang="en-US" sz="2000" smtClean="0"/>
              <a:t>atch(“*”, “st case”,2)</a:t>
            </a:r>
          </a:p>
          <a:p>
            <a:pPr lvl="2"/>
            <a:r>
              <a:rPr lang="en-US" sz="2000" smtClean="0"/>
              <a:t>match(“”, “st case”,2) ;match(“”, “t case”,1); match(“”, “ case”,0).</a:t>
            </a:r>
          </a:p>
          <a:p>
            <a:pPr lvl="1"/>
            <a:r>
              <a:rPr lang="en-US" sz="2200" smtClean="0"/>
              <a:t>Câu hỏi con 4: b) s-t</a:t>
            </a:r>
            <a:endParaRPr lang="en-US" sz="2200" dirty="0" smtClean="0"/>
          </a:p>
          <a:p>
            <a:pPr lvl="2"/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4000" smtClean="0">
                <a:latin typeface="Times New Roman" pitchFamily="18" charset="0"/>
                <a:cs typeface="Times New Roman" pitchFamily="18" charset="0"/>
              </a:rPr>
              <a:t> 1. Khớp xâu</a:t>
            </a:r>
            <a:endParaRPr lang="en-US" sz="4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Lương Ánh Hoàng - DCE - HUT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0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Bài 2. Đếm</a:t>
            </a:r>
            <a:r>
              <a:rPr kumimoji="0" lang="en-US" sz="40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màu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1828800" y="1676400"/>
          <a:ext cx="5334000" cy="4096512"/>
        </p:xfrm>
        <a:graphic>
          <a:graphicData uri="http://schemas.openxmlformats.org/presentationml/2006/ole">
            <p:oleObj spid="_x0000_s1025" r:id="rId3" imgW="2546604" imgH="1677924" progId="Visio.Drawing.5">
              <p:embed/>
            </p:oleObj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Lương Ánh Hoàng - DCE - HUT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924800" cy="5181600"/>
          </a:xfrm>
        </p:spPr>
        <p:txBody>
          <a:bodyPr>
            <a:normAutofit/>
          </a:bodyPr>
          <a:lstStyle/>
          <a:p>
            <a:r>
              <a:rPr lang="en-US" sz="1800" smtClean="0">
                <a:cs typeface="Times New Roman" pitchFamily="18" charset="0"/>
              </a:rPr>
              <a:t>Giải thuật</a:t>
            </a:r>
          </a:p>
          <a:p>
            <a:pPr lvl="1"/>
            <a:r>
              <a:rPr lang="en-US" sz="1400" smtClean="0">
                <a:cs typeface="Times New Roman" pitchFamily="18" charset="0"/>
              </a:rPr>
              <a:t>Sử dụng 1 mảng 2 Counted chiều kích thước 240x320 để đánh dấu ô nào đã đếm.</a:t>
            </a:r>
          </a:p>
          <a:p>
            <a:pPr lvl="1"/>
            <a:r>
              <a:rPr lang="en-US" sz="1400" smtClean="0">
                <a:cs typeface="Times New Roman" pitchFamily="18" charset="0"/>
              </a:rPr>
              <a:t>Duyệt các điểm ảnh từ góc trên bên trái (sx,sy) xuống góc dưới bên phải (dx,dy), theo chiều trên xuống dưới, trái sang phải.</a:t>
            </a:r>
          </a:p>
          <a:p>
            <a:pPr lvl="1"/>
            <a:r>
              <a:rPr lang="en-US" sz="1400" smtClean="0">
                <a:cs typeface="Times New Roman" pitchFamily="18" charset="0"/>
              </a:rPr>
              <a:t>Nếu điểm ảnh tại (px,py) chưa được đánh dấu trong mảng Counted:</a:t>
            </a:r>
          </a:p>
          <a:p>
            <a:pPr lvl="2"/>
            <a:r>
              <a:rPr lang="en-US" sz="1200" smtClean="0">
                <a:cs typeface="Times New Roman" pitchFamily="18" charset="0"/>
              </a:rPr>
              <a:t>Tăng số màu đếm được</a:t>
            </a:r>
          </a:p>
          <a:p>
            <a:pPr lvl="2"/>
            <a:r>
              <a:rPr lang="en-US" sz="1200" smtClean="0">
                <a:cs typeface="Times New Roman" pitchFamily="18" charset="0"/>
              </a:rPr>
              <a:t>Đánh dấu điểm ảnh (px,py) đã được xét</a:t>
            </a:r>
          </a:p>
          <a:p>
            <a:pPr lvl="2"/>
            <a:r>
              <a:rPr lang="en-US" sz="1200" smtClean="0">
                <a:cs typeface="Times New Roman" pitchFamily="18" charset="0"/>
              </a:rPr>
              <a:t>Duyệt tiếp từ (px,py) đến  (dx,dy) tìm những điểm nào có cùng màu với (px,py)</a:t>
            </a:r>
          </a:p>
          <a:p>
            <a:pPr lvl="2"/>
            <a:r>
              <a:rPr lang="en-US" sz="1200" smtClean="0">
                <a:cs typeface="Times New Roman" pitchFamily="18" charset="0"/>
              </a:rPr>
              <a:t>Đánh dấu các điểm cùng màu với (px,py).</a:t>
            </a:r>
          </a:p>
          <a:p>
            <a:pPr lvl="1"/>
            <a:r>
              <a:rPr lang="en-US" sz="1400" smtClean="0">
                <a:cs typeface="Times New Roman" pitchFamily="18" charset="0"/>
              </a:rPr>
              <a:t>Trả về số màu đếm được.</a:t>
            </a:r>
          </a:p>
          <a:p>
            <a:r>
              <a:rPr lang="en-US" sz="1800" smtClean="0">
                <a:cs typeface="Times New Roman" pitchFamily="18" charset="0"/>
              </a:rPr>
              <a:t>Đáp án</a:t>
            </a:r>
          </a:p>
          <a:p>
            <a:pPr lvl="1"/>
            <a:r>
              <a:rPr lang="en-US" sz="1400" smtClean="0">
                <a:cs typeface="Times New Roman" pitchFamily="18" charset="0"/>
              </a:rPr>
              <a:t>a)  Phương án </a:t>
            </a:r>
            <a:r>
              <a:rPr lang="en-US" sz="1400" b="1" smtClean="0">
                <a:cs typeface="Times New Roman" pitchFamily="18" charset="0"/>
              </a:rPr>
              <a:t>c : </a:t>
            </a:r>
            <a:r>
              <a:rPr lang="en-US" sz="1400" smtClean="0">
                <a:cs typeface="Times New Roman" pitchFamily="18" charset="0"/>
              </a:rPr>
              <a:t>Colors++</a:t>
            </a:r>
          </a:p>
          <a:p>
            <a:pPr lvl="1"/>
            <a:r>
              <a:rPr lang="en-US" sz="1400" smtClean="0">
                <a:cs typeface="Times New Roman" pitchFamily="18" charset="0"/>
              </a:rPr>
              <a:t>b)  Phương án </a:t>
            </a:r>
            <a:r>
              <a:rPr lang="en-US" sz="1400" b="1" smtClean="0">
                <a:cs typeface="Times New Roman" pitchFamily="18" charset="0"/>
              </a:rPr>
              <a:t>b</a:t>
            </a:r>
            <a:r>
              <a:rPr lang="en-US" sz="1400" smtClean="0">
                <a:cs typeface="Times New Roman" pitchFamily="18" charset="0"/>
              </a:rPr>
              <a:t> : h == py ? px + 1: sx</a:t>
            </a:r>
          </a:p>
          <a:p>
            <a:pPr lvl="1"/>
            <a:r>
              <a:rPr lang="en-US" sz="1400" smtClean="0">
                <a:cs typeface="Times New Roman" pitchFamily="18" charset="0"/>
              </a:rPr>
              <a:t>c)  Phương án </a:t>
            </a:r>
            <a:r>
              <a:rPr lang="en-US" sz="1400" b="1" smtClean="0">
                <a:cs typeface="Times New Roman" pitchFamily="18" charset="0"/>
              </a:rPr>
              <a:t>d</a:t>
            </a:r>
            <a:r>
              <a:rPr lang="en-US" sz="1400" smtClean="0">
                <a:cs typeface="Times New Roman" pitchFamily="18" charset="0"/>
              </a:rPr>
              <a:t>:  Counted[h][w] = TRU;E </a:t>
            </a:r>
          </a:p>
          <a:p>
            <a:pPr lvl="3">
              <a:buNone/>
            </a:pPr>
            <a:endParaRPr lang="en-US" sz="800"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Bài 2. Đếm</a:t>
            </a:r>
            <a:r>
              <a:rPr kumimoji="0" lang="en-US" sz="40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màu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Lương Ánh Hoàng - DCE - HUT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FE - Chapter 6</Template>
  <TotalTime>142</TotalTime>
  <Words>717</Words>
  <Application>Microsoft Office PowerPoint</Application>
  <PresentationFormat>On-screen Show (4:3)</PresentationFormat>
  <Paragraphs>64</Paragraphs>
  <Slides>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Technic</vt:lpstr>
      <vt:lpstr>Visio.Drawing.5</vt:lpstr>
      <vt:lpstr>Slide 1</vt:lpstr>
      <vt:lpstr>Bài 1. Khớp xâu</vt:lpstr>
      <vt:lpstr>Bài 1. Khớp xâu</vt:lpstr>
      <vt:lpstr>Bài 1. Khớp xâu</vt:lpstr>
      <vt:lpstr>Slide 5</vt:lpstr>
      <vt:lpstr>Bài 2. Đếm màu</vt:lpstr>
    </vt:vector>
  </TitlesOfParts>
  <Company>DCE - HUT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Luong Anh Hoang</dc:creator>
  <cp:lastModifiedBy>Luong Anh Hoang</cp:lastModifiedBy>
  <cp:revision>24</cp:revision>
  <dcterms:created xsi:type="dcterms:W3CDTF">2008-10-10T14:19:20Z</dcterms:created>
  <dcterms:modified xsi:type="dcterms:W3CDTF">2008-10-10T16:41:21Z</dcterms:modified>
</cp:coreProperties>
</file>