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7" r:id="rId2"/>
    <p:sldMasterId id="2147483689" r:id="rId3"/>
  </p:sldMasterIdLst>
  <p:notesMasterIdLst>
    <p:notesMasterId r:id="rId53"/>
  </p:notesMasterIdLst>
  <p:handoutMasterIdLst>
    <p:handoutMasterId r:id="rId54"/>
  </p:handoutMasterIdLst>
  <p:sldIdLst>
    <p:sldId id="256" r:id="rId4"/>
    <p:sldId id="257" r:id="rId5"/>
    <p:sldId id="258" r:id="rId6"/>
    <p:sldId id="259" r:id="rId7"/>
    <p:sldId id="260" r:id="rId8"/>
    <p:sldId id="261" r:id="rId9"/>
    <p:sldId id="320" r:id="rId10"/>
    <p:sldId id="321" r:id="rId11"/>
    <p:sldId id="322" r:id="rId12"/>
    <p:sldId id="323" r:id="rId13"/>
    <p:sldId id="324" r:id="rId14"/>
    <p:sldId id="263" r:id="rId15"/>
    <p:sldId id="264" r:id="rId16"/>
    <p:sldId id="265" r:id="rId17"/>
    <p:sldId id="266" r:id="rId18"/>
    <p:sldId id="289" r:id="rId19"/>
    <p:sldId id="267" r:id="rId20"/>
    <p:sldId id="268" r:id="rId21"/>
    <p:sldId id="269" r:id="rId22"/>
    <p:sldId id="316" r:id="rId23"/>
    <p:sldId id="270" r:id="rId24"/>
    <p:sldId id="290" r:id="rId25"/>
    <p:sldId id="291" r:id="rId26"/>
    <p:sldId id="314" r:id="rId27"/>
    <p:sldId id="315" r:id="rId28"/>
    <p:sldId id="294" r:id="rId29"/>
    <p:sldId id="295" r:id="rId30"/>
    <p:sldId id="296" r:id="rId31"/>
    <p:sldId id="297" r:id="rId32"/>
    <p:sldId id="298" r:id="rId33"/>
    <p:sldId id="299" r:id="rId34"/>
    <p:sldId id="300" r:id="rId35"/>
    <p:sldId id="301" r:id="rId36"/>
    <p:sldId id="302" r:id="rId37"/>
    <p:sldId id="304" r:id="rId38"/>
    <p:sldId id="305" r:id="rId39"/>
    <p:sldId id="306" r:id="rId40"/>
    <p:sldId id="307" r:id="rId41"/>
    <p:sldId id="308" r:id="rId42"/>
    <p:sldId id="309" r:id="rId43"/>
    <p:sldId id="310" r:id="rId44"/>
    <p:sldId id="311" r:id="rId45"/>
    <p:sldId id="312" r:id="rId46"/>
    <p:sldId id="313" r:id="rId47"/>
    <p:sldId id="317" r:id="rId48"/>
    <p:sldId id="326" r:id="rId49"/>
    <p:sldId id="327" r:id="rId50"/>
    <p:sldId id="329" r:id="rId51"/>
    <p:sldId id="330"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C0C0C0"/>
    <a:srgbClr val="9696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951" autoAdjust="0"/>
    <p:restoredTop sz="94576" autoAdjust="0"/>
  </p:normalViewPr>
  <p:slideViewPr>
    <p:cSldViewPr>
      <p:cViewPr varScale="1">
        <p:scale>
          <a:sx n="73" d="100"/>
          <a:sy n="73" d="100"/>
        </p:scale>
        <p:origin x="-11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noProof="1"/>
            </a:lvl1pPr>
          </a:lstStyle>
          <a:p>
            <a:endParaRPr lang="en-US"/>
          </a:p>
        </p:txBody>
      </p:sp>
      <p:sp>
        <p:nvSpPr>
          <p:cNvPr id="972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noProof="1"/>
            </a:lvl1pPr>
          </a:lstStyle>
          <a:p>
            <a:endParaRPr lang="en-US"/>
          </a:p>
        </p:txBody>
      </p:sp>
      <p:sp>
        <p:nvSpPr>
          <p:cNvPr id="972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noProof="1"/>
            </a:lvl1pPr>
          </a:lstStyle>
          <a:p>
            <a:endParaRPr lang="en-US"/>
          </a:p>
        </p:txBody>
      </p:sp>
      <p:sp>
        <p:nvSpPr>
          <p:cNvPr id="972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noProof="1"/>
            </a:lvl1pPr>
          </a:lstStyle>
          <a:p>
            <a:fld id="{286F0BC5-7930-4CB6-921B-711F42C2A727}" type="slidenum">
              <a: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F048F0-6066-4DB1-8EDB-443AEA8B6CD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AD933-B13E-4979-B34D-F539A0C28768}" type="slidenum">
              <a:rPr lang="en-US"/>
              <a:pPr/>
              <a:t>1</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22D0DD-99A3-42CD-951F-A1C1D2407D48}" type="slidenum">
              <a:rPr lang="en-US"/>
              <a:pPr/>
              <a:t>14</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E5D50-E669-48DE-BC7D-5A01449E3AAF}" type="slidenum">
              <a:rPr lang="en-US"/>
              <a:pPr/>
              <a:t>15</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0D824-5A77-4950-8FD8-9FF88AA79B78}" type="slidenum">
              <a:rPr lang="en-US"/>
              <a:pPr/>
              <a:t>16</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EA4A9-7544-4C77-8EAA-809F911B719E}" type="slidenum">
              <a:rPr lang="en-US"/>
              <a:pPr/>
              <a:t>17</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319FD-5067-4EE8-B469-C0F0F1F03C65}" type="slidenum">
              <a:rPr lang="en-US"/>
              <a:pPr/>
              <a:t>18</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E9C374-5724-4605-993F-2236F375576D}" type="slidenum">
              <a:rPr lang="en-US"/>
              <a:pPr/>
              <a:t>19</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23D0-4A87-4D2F-91E1-C2B65B3AAF0D}" type="slidenum">
              <a:rPr lang="en-US"/>
              <a:pPr/>
              <a:t>21</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24535-D337-475B-868A-B7D872E0D466}" type="slidenum">
              <a:rPr lang="en-US"/>
              <a:pPr/>
              <a:t>22</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76933-1ECD-476B-8803-29CCCF8271F4}" type="slidenum">
              <a:rPr lang="en-US"/>
              <a:pPr/>
              <a:t>23</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4E522-9DCF-49E9-8474-5E0AE41B86BB}" type="slidenum">
              <a:rPr lang="en-US"/>
              <a:pPr/>
              <a:t>26</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033AEB-9A09-45FD-839F-41BD527A4658}" type="slidenum">
              <a:rPr lang="en-US"/>
              <a:pPr/>
              <a:t>2</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FCC85-42B7-41FB-B7AF-D70F1CA3BCBE}" type="slidenum">
              <a:rPr lang="en-US"/>
              <a:pPr/>
              <a:t>27</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FD81B-3BE4-4231-A8F5-B33644BD41D1}" type="slidenum">
              <a:rPr lang="en-US"/>
              <a:pPr/>
              <a:t>3</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D629B6-1CAA-4B80-AA05-109183509A2E}" type="slidenum">
              <a:rPr lang="en-US"/>
              <a:pPr/>
              <a:t>4</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C4831-610D-47F6-A809-507441D79AE8}" type="slidenum">
              <a:rPr lang="en-US"/>
              <a:pPr/>
              <a:t>5</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11DE0-5897-4B92-90A5-BDE45787D521}" type="slidenum">
              <a:rPr lang="en-US"/>
              <a:pPr/>
              <a:t>6</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F048F0-6066-4DB1-8EDB-443AEA8B6CD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47BCC-B24A-4E9B-960C-1BDDA5F51094}" type="slidenum">
              <a:rPr lang="en-US"/>
              <a:pPr/>
              <a:t>12</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noProof="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E55E89-844B-416C-91B1-6B83A37693CC}" type="slidenum">
              <a:rPr lang="en-US"/>
              <a:pPr/>
              <a:t>13</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noProof="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A2D7A69-1BD3-426B-B56F-F8235EFBE681}" type="datetime1">
              <a:rPr lang="en-US" smtClean="0"/>
              <a:pPr/>
              <a:t>8/21/2009</a:t>
            </a:fld>
            <a:endParaRPr lang="en-US" altLang="en-US"/>
          </a:p>
        </p:txBody>
      </p:sp>
      <p:sp>
        <p:nvSpPr>
          <p:cNvPr id="17" name="Footer Placeholder 16"/>
          <p:cNvSpPr>
            <a:spLocks noGrp="1"/>
          </p:cNvSpPr>
          <p:nvPr>
            <p:ph type="ftr" sz="quarter" idx="11"/>
          </p:nvPr>
        </p:nvSpPr>
        <p:spPr/>
        <p:txBody>
          <a:bodyPr/>
          <a:lstStyle/>
          <a:p>
            <a:r>
              <a:rPr lang="en-US" altLang="en-US" smtClean="0"/>
              <a:t>Bùi Trọng Tùng - TTM</a:t>
            </a:r>
            <a:endParaRPr lang="en-US" altLang="en-US"/>
          </a:p>
        </p:txBody>
      </p:sp>
      <p:sp>
        <p:nvSpPr>
          <p:cNvPr id="29" name="Slide Number Placeholder 28"/>
          <p:cNvSpPr>
            <a:spLocks noGrp="1"/>
          </p:cNvSpPr>
          <p:nvPr>
            <p:ph type="sldNum" sz="quarter" idx="12"/>
          </p:nvPr>
        </p:nvSpPr>
        <p:spPr/>
        <p:txBody>
          <a:bodyPr/>
          <a:lstStyle/>
          <a:p>
            <a:fld id="{9B07BA61-1F9D-4D32-B69E-1900408CDA03}" type="slidenum">
              <a:rPr lang="en-US" altLang="en-US" smtClean="0"/>
              <a:pPr/>
              <a:t>‹#›</a:t>
            </a:fld>
            <a:endParaRPr lang="en-US" alt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1EF00E-28F3-448C-A0B6-7AF7726F550B}" type="datetime1">
              <a:rPr lang="en-US" smtClean="0"/>
              <a:pPr/>
              <a:t>8/21/2009</a:t>
            </a:fld>
            <a:endParaRPr lang="en-US" altLang="en-US"/>
          </a:p>
        </p:txBody>
      </p:sp>
      <p:sp>
        <p:nvSpPr>
          <p:cNvPr id="5" name="Footer Placeholder 4"/>
          <p:cNvSpPr>
            <a:spLocks noGrp="1"/>
          </p:cNvSpPr>
          <p:nvPr>
            <p:ph type="ftr" sz="quarter" idx="11"/>
          </p:nvPr>
        </p:nvSpPr>
        <p:spPr/>
        <p:txBody>
          <a:bodyPr/>
          <a:lstStyle/>
          <a:p>
            <a:r>
              <a:rPr lang="en-US" altLang="en-US" smtClean="0"/>
              <a:t>Bùi Trọng Tùng - TTM</a:t>
            </a:r>
            <a:endParaRPr lang="en-US" altLang="en-US"/>
          </a:p>
        </p:txBody>
      </p:sp>
      <p:sp>
        <p:nvSpPr>
          <p:cNvPr id="6" name="Slide Number Placeholder 5"/>
          <p:cNvSpPr>
            <a:spLocks noGrp="1"/>
          </p:cNvSpPr>
          <p:nvPr>
            <p:ph type="sldNum" sz="quarter" idx="12"/>
          </p:nvPr>
        </p:nvSpPr>
        <p:spPr/>
        <p:txBody>
          <a:bodyPr/>
          <a:lstStyle/>
          <a:p>
            <a:fld id="{F0A1AAF1-6D66-4A6C-9B89-E7D5ACE2A37E}"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88F4D1-8BB3-497E-B693-88C339D71170}" type="datetime1">
              <a:rPr lang="en-US" smtClean="0"/>
              <a:pPr/>
              <a:t>8/21/2009</a:t>
            </a:fld>
            <a:endParaRPr lang="en-US" altLang="en-US"/>
          </a:p>
        </p:txBody>
      </p:sp>
      <p:sp>
        <p:nvSpPr>
          <p:cNvPr id="5" name="Footer Placeholder 4"/>
          <p:cNvSpPr>
            <a:spLocks noGrp="1"/>
          </p:cNvSpPr>
          <p:nvPr>
            <p:ph type="ftr" sz="quarter" idx="11"/>
          </p:nvPr>
        </p:nvSpPr>
        <p:spPr/>
        <p:txBody>
          <a:bodyPr/>
          <a:lstStyle/>
          <a:p>
            <a:r>
              <a:rPr lang="en-US" altLang="en-US" smtClean="0"/>
              <a:t>Bùi Trọng Tùng - TTM</a:t>
            </a:r>
            <a:endParaRPr lang="en-US" altLang="en-US"/>
          </a:p>
        </p:txBody>
      </p:sp>
      <p:sp>
        <p:nvSpPr>
          <p:cNvPr id="6" name="Slide Number Placeholder 5"/>
          <p:cNvSpPr>
            <a:spLocks noGrp="1"/>
          </p:cNvSpPr>
          <p:nvPr>
            <p:ph type="sldNum" sz="quarter" idx="12"/>
          </p:nvPr>
        </p:nvSpPr>
        <p:spPr/>
        <p:txBody>
          <a:bodyPr/>
          <a:lstStyle/>
          <a:p>
            <a:fld id="{3408676A-98B8-4481-BB5E-830F91A864A5}"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C0F21479-1BD9-40D7-A2C9-4C4B846AADA3}" type="datetime1">
              <a:rPr lang="en-US" smtClean="0"/>
              <a:pPr/>
              <a:t>8/21/2009</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smtClean="0"/>
              <a:t>Bùi Trọng Tùng - TTM</a:t>
            </a:r>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E30810ED-C756-4EAB-B469-F28EBE5FEA96}"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A6F9ADE1-A98D-468B-B966-46FAD5734752}" type="datetime1">
              <a:rPr lang="en-US" smtClean="0"/>
              <a:pPr/>
              <a:t>8/21/2009</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smtClean="0"/>
              <a:t>Bùi Trọng Tùng - TTM</a:t>
            </a:r>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115C5026-7081-4070-A784-8C03BB637BE5}"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96386" name="Picture 2" descr="PPt_CoverArt1"/>
          <p:cNvPicPr>
            <a:picLocks noChangeAspect="1" noChangeArrowheads="1"/>
          </p:cNvPicPr>
          <p:nvPr/>
        </p:nvPicPr>
        <p:blipFill>
          <a:blip r:embed="rId2"/>
          <a:srcRect/>
          <a:stretch>
            <a:fillRect/>
          </a:stretch>
        </p:blipFill>
        <p:spPr bwMode="auto">
          <a:xfrm>
            <a:off x="0" y="1893888"/>
            <a:ext cx="9140825" cy="2449512"/>
          </a:xfrm>
          <a:prstGeom prst="rect">
            <a:avLst/>
          </a:prstGeom>
          <a:noFill/>
        </p:spPr>
      </p:pic>
      <p:sp>
        <p:nvSpPr>
          <p:cNvPr id="1296387" name="Rectangle 3"/>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700">
                <a:solidFill>
                  <a:srgbClr val="D3D3D3"/>
                </a:solidFill>
              </a:rPr>
              <a:t>© 2007 Cisco Systems, Inc. All rights reserved.</a:t>
            </a:r>
          </a:p>
        </p:txBody>
      </p:sp>
      <p:sp>
        <p:nvSpPr>
          <p:cNvPr id="1296388"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1296389" name="Rectangle 5"/>
          <p:cNvSpPr>
            <a:spLocks noChangeArrowheads="1"/>
          </p:cNvSpPr>
          <p:nvPr/>
        </p:nvSpPr>
        <p:spPr bwMode="auto">
          <a:xfrm>
            <a:off x="193675" y="6565900"/>
            <a:ext cx="962025" cy="295275"/>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pPr>
            <a:r>
              <a:rPr lang="en-US" sz="700">
                <a:solidFill>
                  <a:srgbClr val="D3D3D3"/>
                </a:solidFill>
              </a:rPr>
              <a:t>ITE PC v4.0</a:t>
            </a:r>
          </a:p>
          <a:p>
            <a:pPr algn="l" defTabSz="814388">
              <a:lnSpc>
                <a:spcPct val="100000"/>
              </a:lnSpc>
            </a:pPr>
            <a:r>
              <a:rPr lang="en-US" sz="700">
                <a:solidFill>
                  <a:srgbClr val="D3D3D3"/>
                </a:solidFill>
              </a:rPr>
              <a:t>Chapter 1</a:t>
            </a:r>
          </a:p>
        </p:txBody>
      </p:sp>
      <p:sp>
        <p:nvSpPr>
          <p:cNvPr id="1296390"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72308F90-4DE7-45C2-BC8C-81D8ADAC323F}" type="slidenum">
              <a:rPr lang="en-US" sz="1000">
                <a:solidFill>
                  <a:srgbClr val="D3D3D3"/>
                </a:solidFill>
              </a:rPr>
              <a:pPr algn="r" defTabSz="814388">
                <a:lnSpc>
                  <a:spcPct val="100000"/>
                </a:lnSpc>
              </a:pPr>
              <a:t>‹#›</a:t>
            </a:fld>
            <a:endParaRPr lang="en-US" sz="1000">
              <a:solidFill>
                <a:srgbClr val="D3D3D3"/>
              </a:solidFill>
            </a:endParaRPr>
          </a:p>
        </p:txBody>
      </p:sp>
      <p:sp>
        <p:nvSpPr>
          <p:cNvPr id="1296391"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1296392"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96393" name="Picture 9" descr="Cisco_NewLogo"/>
          <p:cNvPicPr>
            <a:picLocks noChangeAspect="1" noChangeArrowheads="1"/>
          </p:cNvPicPr>
          <p:nvPr/>
        </p:nvPicPr>
        <p:blipFill>
          <a:blip r:embed="rId3"/>
          <a:srcRect/>
          <a:stretch>
            <a:fillRect/>
          </a:stretch>
        </p:blipFill>
        <p:spPr bwMode="auto">
          <a:xfrm>
            <a:off x="5483225" y="5940425"/>
            <a:ext cx="3354388" cy="474663"/>
          </a:xfrm>
          <a:prstGeom prst="rect">
            <a:avLst/>
          </a:prstGeom>
          <a:noFill/>
          <a:ln w="9525">
            <a:noFill/>
            <a:miter lim="800000"/>
            <a:headEnd/>
            <a:tailEnd/>
          </a:ln>
        </p:spPr>
      </p:pic>
      <p:pic>
        <p:nvPicPr>
          <p:cNvPr id="1296394" name="Picture 10" descr="Cisco"/>
          <p:cNvPicPr>
            <a:picLocks noChangeAspect="1" noChangeArrowheads="1"/>
          </p:cNvPicPr>
          <p:nvPr/>
        </p:nvPicPr>
        <p:blipFill>
          <a:blip r:embed="rId4"/>
          <a:srcRect/>
          <a:stretch>
            <a:fillRect/>
          </a:stretch>
        </p:blipFill>
        <p:spPr bwMode="auto">
          <a:xfrm>
            <a:off x="246063" y="119063"/>
            <a:ext cx="1171575" cy="904875"/>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7EA158-CF4D-4E24-8915-BF785DD1F0EA}" type="datetime1">
              <a:rPr lang="en-US" smtClean="0"/>
              <a:pPr/>
              <a:t>8/21/2009</a:t>
            </a:fld>
            <a:endParaRPr lang="en-US" altLang="en-US"/>
          </a:p>
        </p:txBody>
      </p:sp>
      <p:sp>
        <p:nvSpPr>
          <p:cNvPr id="5" name="Footer Placeholder 4"/>
          <p:cNvSpPr>
            <a:spLocks noGrp="1"/>
          </p:cNvSpPr>
          <p:nvPr>
            <p:ph type="ftr" sz="quarter" idx="11"/>
          </p:nvPr>
        </p:nvSpPr>
        <p:spPr/>
        <p:txBody>
          <a:bodyPr/>
          <a:lstStyle/>
          <a:p>
            <a:r>
              <a:rPr lang="en-US" altLang="en-US" smtClean="0"/>
              <a:t>Bùi Trọng Tùng - TTM</a:t>
            </a:r>
            <a:endParaRPr lang="en-US" altLang="en-US"/>
          </a:p>
        </p:txBody>
      </p:sp>
      <p:sp>
        <p:nvSpPr>
          <p:cNvPr id="6" name="Slide Number Placeholder 5"/>
          <p:cNvSpPr>
            <a:spLocks noGrp="1"/>
          </p:cNvSpPr>
          <p:nvPr>
            <p:ph type="sldNum" sz="quarter" idx="12"/>
          </p:nvPr>
        </p:nvSpPr>
        <p:spPr/>
        <p:txBody>
          <a:bodyPr/>
          <a:lstStyle/>
          <a:p>
            <a:fld id="{ED6DCC8D-28E4-4331-9955-EB4D823335D2}" type="slidenum">
              <a:rPr lang="en-US" altLang="en-US" smtClean="0"/>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627063"/>
            <a:ext cx="2035175" cy="4845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627063"/>
            <a:ext cx="5957887" cy="4845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A2D7A69-1BD3-426B-B56F-F8235EFBE681}" type="datetime1">
              <a:rPr lang="en-US" smtClean="0"/>
              <a:pPr/>
              <a:t>8/21/2009</a:t>
            </a:fld>
            <a:endParaRPr lang="en-US" alt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r>
              <a:rPr lang="en-US" altLang="en-US" smtClean="0"/>
              <a:t>Bùi Trọng Tùng - TTM</a:t>
            </a:r>
            <a:endParaRPr lang="en-US" alt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B07BA61-1F9D-4D32-B69E-1900408CDA03}" type="slidenum">
              <a:rPr lang="en-US" altLang="en-US" smtClean="0"/>
              <a:pPr/>
              <a:t>‹#›</a:t>
            </a:fld>
            <a:endParaRPr lang="en-US"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37EA158-CF4D-4E24-8915-BF785DD1F0EA}" type="datetime1">
              <a:rPr lang="en-US" smtClean="0"/>
              <a:pPr/>
              <a:t>8/21/2009</a:t>
            </a:fld>
            <a:endParaRPr lang="en-US" altLang="en-US"/>
          </a:p>
        </p:txBody>
      </p:sp>
      <p:sp>
        <p:nvSpPr>
          <p:cNvPr id="5" name="Footer Placeholder 4"/>
          <p:cNvSpPr>
            <a:spLocks noGrp="1"/>
          </p:cNvSpPr>
          <p:nvPr>
            <p:ph type="ftr" sz="quarter" idx="11"/>
          </p:nvPr>
        </p:nvSpPr>
        <p:spPr>
          <a:xfrm>
            <a:off x="457200" y="6480969"/>
            <a:ext cx="4260056" cy="300831"/>
          </a:xfrm>
        </p:spPr>
        <p:txBody>
          <a:bodyPr/>
          <a:lstStyle/>
          <a:p>
            <a:r>
              <a:rPr lang="en-US" altLang="en-US" smtClean="0"/>
              <a:t>Bùi Trọng Tùng - TTM</a:t>
            </a:r>
            <a:endParaRPr lang="en-US" altLang="en-US"/>
          </a:p>
        </p:txBody>
      </p:sp>
      <p:sp>
        <p:nvSpPr>
          <p:cNvPr id="6" name="Slide Number Placeholder 5"/>
          <p:cNvSpPr>
            <a:spLocks noGrp="1"/>
          </p:cNvSpPr>
          <p:nvPr>
            <p:ph type="sldNum" sz="quarter" idx="12"/>
          </p:nvPr>
        </p:nvSpPr>
        <p:spPr/>
        <p:txBody>
          <a:bodyPr/>
          <a:lstStyle/>
          <a:p>
            <a:fld id="{ED6DCC8D-28E4-4331-9955-EB4D823335D2}" type="slidenum">
              <a:rPr lang="en-US" altLang="en-US" smtClean="0"/>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E5615E6-9795-4A4A-BA98-8CB9CE3E2972}" type="datetime1">
              <a:rPr lang="en-US" smtClean="0"/>
              <a:pPr/>
              <a:t>8/21/2009</a:t>
            </a:fld>
            <a:endParaRPr lang="en-US" altLang="en-US"/>
          </a:p>
        </p:txBody>
      </p:sp>
      <p:sp>
        <p:nvSpPr>
          <p:cNvPr id="5" name="Footer Placeholder 4"/>
          <p:cNvSpPr>
            <a:spLocks noGrp="1"/>
          </p:cNvSpPr>
          <p:nvPr>
            <p:ph type="ftr" sz="quarter" idx="11"/>
          </p:nvPr>
        </p:nvSpPr>
        <p:spPr>
          <a:xfrm>
            <a:off x="2619376" y="6480969"/>
            <a:ext cx="4260056" cy="300831"/>
          </a:xfrm>
        </p:spPr>
        <p:txBody>
          <a:bodyPr/>
          <a:lstStyle/>
          <a:p>
            <a:r>
              <a:rPr lang="en-US" altLang="en-US" smtClean="0"/>
              <a:t>Bùi Trọng Tùng - TTM</a:t>
            </a:r>
            <a:endParaRPr lang="en-US" altLang="en-US"/>
          </a:p>
        </p:txBody>
      </p:sp>
      <p:sp>
        <p:nvSpPr>
          <p:cNvPr id="6" name="Slide Number Placeholder 5"/>
          <p:cNvSpPr>
            <a:spLocks noGrp="1"/>
          </p:cNvSpPr>
          <p:nvPr>
            <p:ph type="sldNum" sz="quarter" idx="12"/>
          </p:nvPr>
        </p:nvSpPr>
        <p:spPr>
          <a:xfrm>
            <a:off x="8451056" y="809624"/>
            <a:ext cx="502920" cy="300831"/>
          </a:xfrm>
        </p:spPr>
        <p:txBody>
          <a:bodyPr/>
          <a:lstStyle/>
          <a:p>
            <a:fld id="{A8336B93-6FE6-40FF-84EF-90321F3DE73C}" type="slidenum">
              <a:rPr lang="en-US" altLang="en-US" smtClean="0"/>
              <a:pPr/>
              <a:t>‹#›</a:t>
            </a:fld>
            <a:endParaRPr lang="en-US" alt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91E9675C-A774-493C-802C-B1922AF02E74}" type="datetime1">
              <a:rPr lang="en-US" smtClean="0"/>
              <a:pPr/>
              <a:t>8/21/2009</a:t>
            </a:fld>
            <a:endParaRPr lang="en-US" altLang="en-US"/>
          </a:p>
        </p:txBody>
      </p:sp>
      <p:sp>
        <p:nvSpPr>
          <p:cNvPr id="6" name="Footer Placeholder 5"/>
          <p:cNvSpPr>
            <a:spLocks noGrp="1"/>
          </p:cNvSpPr>
          <p:nvPr>
            <p:ph type="ftr" sz="quarter" idx="11"/>
          </p:nvPr>
        </p:nvSpPr>
        <p:spPr>
          <a:xfrm>
            <a:off x="457200" y="6480969"/>
            <a:ext cx="4260056" cy="301752"/>
          </a:xfrm>
        </p:spPr>
        <p:txBody>
          <a:bodyPr/>
          <a:lstStyle/>
          <a:p>
            <a:r>
              <a:rPr lang="en-US" altLang="en-US" smtClean="0"/>
              <a:t>Bùi Trọng Tùng - TTM</a:t>
            </a:r>
            <a:endParaRPr lang="en-US" altLang="en-US"/>
          </a:p>
        </p:txBody>
      </p:sp>
      <p:sp>
        <p:nvSpPr>
          <p:cNvPr id="7" name="Slide Number Placeholder 6"/>
          <p:cNvSpPr>
            <a:spLocks noGrp="1"/>
          </p:cNvSpPr>
          <p:nvPr>
            <p:ph type="sldNum" sz="quarter" idx="12"/>
          </p:nvPr>
        </p:nvSpPr>
        <p:spPr>
          <a:xfrm>
            <a:off x="7589520" y="6480969"/>
            <a:ext cx="502920" cy="301752"/>
          </a:xfrm>
        </p:spPr>
        <p:txBody>
          <a:bodyPr/>
          <a:lstStyle/>
          <a:p>
            <a:fld id="{8D718261-DB78-4035-A445-F19DE9E6D97D}" type="slidenum">
              <a:rPr lang="en-US" altLang="en-US" smtClean="0"/>
              <a:pPr/>
              <a:t>‹#›</a:t>
            </a:fld>
            <a:endParaRPr lang="en-US"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B40D134-0057-4AF0-9420-5A6428ED203C}" type="datetime1">
              <a:rPr lang="en-US" smtClean="0"/>
              <a:pPr/>
              <a:t>8/21/2009</a:t>
            </a:fld>
            <a:endParaRPr lang="en-US" altLang="en-US"/>
          </a:p>
        </p:txBody>
      </p:sp>
      <p:sp>
        <p:nvSpPr>
          <p:cNvPr id="8" name="Footer Placeholder 7"/>
          <p:cNvSpPr>
            <a:spLocks noGrp="1"/>
          </p:cNvSpPr>
          <p:nvPr>
            <p:ph type="ftr" sz="quarter" idx="11"/>
          </p:nvPr>
        </p:nvSpPr>
        <p:spPr>
          <a:xfrm>
            <a:off x="457200" y="6480969"/>
            <a:ext cx="4261104" cy="301752"/>
          </a:xfrm>
        </p:spPr>
        <p:txBody>
          <a:bodyPr/>
          <a:lstStyle/>
          <a:p>
            <a:r>
              <a:rPr lang="en-US" altLang="en-US" smtClean="0"/>
              <a:t>Bùi Trọng Tùng - TTM</a:t>
            </a:r>
            <a:endParaRPr lang="en-US" alt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6B6B83F-B923-4570-ABAC-7877735ED486}"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5615E6-9795-4A4A-BA98-8CB9CE3E2972}" type="datetime1">
              <a:rPr lang="en-US" smtClean="0"/>
              <a:pPr/>
              <a:t>8/21/2009</a:t>
            </a:fld>
            <a:endParaRPr lang="en-US" altLang="en-US"/>
          </a:p>
        </p:txBody>
      </p:sp>
      <p:sp>
        <p:nvSpPr>
          <p:cNvPr id="5" name="Footer Placeholder 4"/>
          <p:cNvSpPr>
            <a:spLocks noGrp="1"/>
          </p:cNvSpPr>
          <p:nvPr>
            <p:ph type="ftr" sz="quarter" idx="11"/>
          </p:nvPr>
        </p:nvSpPr>
        <p:spPr/>
        <p:txBody>
          <a:bodyPr/>
          <a:lstStyle/>
          <a:p>
            <a:r>
              <a:rPr lang="en-US" altLang="en-US" smtClean="0"/>
              <a:t>Bùi Trọng Tùng - TTM</a:t>
            </a:r>
            <a:endParaRPr lang="en-US" altLang="en-US"/>
          </a:p>
        </p:txBody>
      </p:sp>
      <p:sp>
        <p:nvSpPr>
          <p:cNvPr id="6" name="Slide Number Placeholder 5"/>
          <p:cNvSpPr>
            <a:spLocks noGrp="1"/>
          </p:cNvSpPr>
          <p:nvPr>
            <p:ph type="sldNum" sz="quarter" idx="12"/>
          </p:nvPr>
        </p:nvSpPr>
        <p:spPr>
          <a:xfrm>
            <a:off x="7924800" y="6416675"/>
            <a:ext cx="762000" cy="365125"/>
          </a:xfrm>
        </p:spPr>
        <p:txBody>
          <a:bodyPr/>
          <a:lstStyle/>
          <a:p>
            <a:fld id="{A8336B93-6FE6-40FF-84EF-90321F3DE73C}" type="slidenum">
              <a:rPr lang="en-US" altLang="en-US" smtClean="0"/>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10ED52-BA8A-4508-B7A8-95EAF8FED77C}" type="datetime1">
              <a:rPr lang="en-US" smtClean="0"/>
              <a:pPr/>
              <a:t>8/21/2009</a:t>
            </a:fld>
            <a:endParaRPr lang="en-US" altLang="en-US"/>
          </a:p>
        </p:txBody>
      </p:sp>
      <p:sp>
        <p:nvSpPr>
          <p:cNvPr id="4" name="Footer Placeholder 3"/>
          <p:cNvSpPr>
            <a:spLocks noGrp="1"/>
          </p:cNvSpPr>
          <p:nvPr>
            <p:ph type="ftr" sz="quarter" idx="11"/>
          </p:nvPr>
        </p:nvSpPr>
        <p:spPr/>
        <p:txBody>
          <a:bodyPr/>
          <a:lstStyle/>
          <a:p>
            <a:r>
              <a:rPr lang="en-US" altLang="en-US" smtClean="0"/>
              <a:t>Bùi Trọng Tùng - TTM</a:t>
            </a:r>
            <a:endParaRPr lang="en-US" altLang="en-US"/>
          </a:p>
        </p:txBody>
      </p:sp>
      <p:sp>
        <p:nvSpPr>
          <p:cNvPr id="5" name="Slide Number Placeholder 4"/>
          <p:cNvSpPr>
            <a:spLocks noGrp="1"/>
          </p:cNvSpPr>
          <p:nvPr>
            <p:ph type="sldNum" sz="quarter" idx="12"/>
          </p:nvPr>
        </p:nvSpPr>
        <p:spPr/>
        <p:txBody>
          <a:bodyPr/>
          <a:lstStyle/>
          <a:p>
            <a:fld id="{B8CB9ADF-A9D2-4714-9FED-21A334F2E4EE}" type="slidenum">
              <a:rPr lang="en-US" altLang="en-US" smtClean="0"/>
              <a:pPr/>
              <a:t>‹#›</a:t>
            </a:fld>
            <a:endParaRPr lang="en-US"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959301C-D35E-47B4-9642-A8C924238169}" type="datetime1">
              <a:rPr lang="en-US" smtClean="0"/>
              <a:pPr/>
              <a:t>8/21/2009</a:t>
            </a:fld>
            <a:endParaRPr lang="en-US" altLang="en-US"/>
          </a:p>
        </p:txBody>
      </p:sp>
      <p:sp>
        <p:nvSpPr>
          <p:cNvPr id="3" name="Footer Placeholder 2"/>
          <p:cNvSpPr>
            <a:spLocks noGrp="1"/>
          </p:cNvSpPr>
          <p:nvPr>
            <p:ph type="ftr" sz="quarter" idx="11"/>
          </p:nvPr>
        </p:nvSpPr>
        <p:spPr>
          <a:xfrm>
            <a:off x="457200" y="6481890"/>
            <a:ext cx="4260056" cy="300831"/>
          </a:xfrm>
        </p:spPr>
        <p:txBody>
          <a:bodyPr/>
          <a:lstStyle/>
          <a:p>
            <a:r>
              <a:rPr lang="en-US" altLang="en-US" smtClean="0"/>
              <a:t>Bùi Trọng Tùng - TTM</a:t>
            </a:r>
            <a:endParaRPr lang="en-US" altLang="en-US"/>
          </a:p>
        </p:txBody>
      </p:sp>
      <p:sp>
        <p:nvSpPr>
          <p:cNvPr id="4" name="Slide Number Placeholder 3"/>
          <p:cNvSpPr>
            <a:spLocks noGrp="1"/>
          </p:cNvSpPr>
          <p:nvPr>
            <p:ph type="sldNum" sz="quarter" idx="12"/>
          </p:nvPr>
        </p:nvSpPr>
        <p:spPr>
          <a:xfrm>
            <a:off x="7589520" y="6480969"/>
            <a:ext cx="502920" cy="301752"/>
          </a:xfrm>
        </p:spPr>
        <p:txBody>
          <a:bodyPr/>
          <a:lstStyle/>
          <a:p>
            <a:fld id="{B95BA228-79D4-4128-B374-E31148FFA429}" type="slidenum">
              <a:rPr lang="en-US" altLang="en-US" smtClean="0"/>
              <a:pPr/>
              <a:t>‹#›</a:t>
            </a:fld>
            <a:endParaRPr lang="en-US"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E141D28E-08B2-4115-82D3-54ABF7AF280B}" type="datetime1">
              <a:rPr lang="en-US" smtClean="0"/>
              <a:pPr/>
              <a:t>8/21/2009</a:t>
            </a:fld>
            <a:endParaRPr lang="en-US" alt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r>
              <a:rPr lang="en-US" altLang="en-US" smtClean="0"/>
              <a:t>Bùi Trọng Tùng - TTM</a:t>
            </a:r>
            <a:endParaRPr lang="en-US" alt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8AD22E1-C88B-49C4-84C6-4FE93E9C7110}" type="slidenum">
              <a:rPr lang="en-US" altLang="en-US" smtClean="0"/>
              <a:pPr/>
              <a:t>‹#›</a:t>
            </a:fld>
            <a:endParaRPr lang="en-US"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228E2A-A7CD-4CE3-903D-3E3D8EEA9D0B}" type="datetime1">
              <a:rPr lang="en-US" smtClean="0"/>
              <a:pPr/>
              <a:t>8/21/2009</a:t>
            </a:fld>
            <a:endParaRPr lang="en-US" alt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r>
              <a:rPr lang="en-US" altLang="en-US" smtClean="0"/>
              <a:t>Bùi Trọng Tùng - TTM</a:t>
            </a:r>
            <a:endParaRPr lang="en-US" alt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6EF1D183-2FCF-45D5-8E28-75346A50C050}" type="slidenum">
              <a:rPr lang="en-US" altLang="en-US" smtClean="0"/>
              <a:pPr/>
              <a:t>‹#›</a:t>
            </a:fld>
            <a:endParaRPr lang="en-US"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1EF00E-28F3-448C-A0B6-7AF7726F550B}" type="datetime1">
              <a:rPr lang="en-US" smtClean="0"/>
              <a:pPr/>
              <a:t>8/21/2009</a:t>
            </a:fld>
            <a:endParaRPr lang="en-US" altLang="en-US"/>
          </a:p>
        </p:txBody>
      </p:sp>
      <p:sp>
        <p:nvSpPr>
          <p:cNvPr id="5" name="Footer Placeholder 4"/>
          <p:cNvSpPr>
            <a:spLocks noGrp="1"/>
          </p:cNvSpPr>
          <p:nvPr>
            <p:ph type="ftr" sz="quarter" idx="11"/>
          </p:nvPr>
        </p:nvSpPr>
        <p:spPr/>
        <p:txBody>
          <a:bodyPr/>
          <a:lstStyle/>
          <a:p>
            <a:r>
              <a:rPr lang="en-US" altLang="en-US" smtClean="0"/>
              <a:t>Bùi Trọng Tùng - TTM</a:t>
            </a:r>
            <a:endParaRPr lang="en-US" altLang="en-US"/>
          </a:p>
        </p:txBody>
      </p:sp>
      <p:sp>
        <p:nvSpPr>
          <p:cNvPr id="6" name="Slide Number Placeholder 5"/>
          <p:cNvSpPr>
            <a:spLocks noGrp="1"/>
          </p:cNvSpPr>
          <p:nvPr>
            <p:ph type="sldNum" sz="quarter" idx="12"/>
          </p:nvPr>
        </p:nvSpPr>
        <p:spPr/>
        <p:txBody>
          <a:bodyPr/>
          <a:lstStyle/>
          <a:p>
            <a:fld id="{F0A1AAF1-6D66-4A6C-9B89-E7D5ACE2A37E}" type="slidenum">
              <a:rPr lang="en-US" altLang="en-US" smtClean="0"/>
              <a:pPr/>
              <a:t>‹#›</a:t>
            </a:fld>
            <a:endParaRPr lang="en-US"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88F4D1-8BB3-497E-B693-88C339D71170}" type="datetime1">
              <a:rPr lang="en-US" smtClean="0"/>
              <a:pPr/>
              <a:t>8/21/2009</a:t>
            </a:fld>
            <a:endParaRPr lang="en-US" altLang="en-US"/>
          </a:p>
        </p:txBody>
      </p:sp>
      <p:sp>
        <p:nvSpPr>
          <p:cNvPr id="5" name="Footer Placeholder 4"/>
          <p:cNvSpPr>
            <a:spLocks noGrp="1"/>
          </p:cNvSpPr>
          <p:nvPr>
            <p:ph type="ftr" sz="quarter" idx="11"/>
          </p:nvPr>
        </p:nvSpPr>
        <p:spPr/>
        <p:txBody>
          <a:bodyPr/>
          <a:lstStyle/>
          <a:p>
            <a:r>
              <a:rPr lang="en-US" altLang="en-US" smtClean="0"/>
              <a:t>Bùi Trọng Tùng - TTM</a:t>
            </a:r>
            <a:endParaRPr lang="en-US" altLang="en-US"/>
          </a:p>
        </p:txBody>
      </p:sp>
      <p:sp>
        <p:nvSpPr>
          <p:cNvPr id="6" name="Slide Number Placeholder 5"/>
          <p:cNvSpPr>
            <a:spLocks noGrp="1"/>
          </p:cNvSpPr>
          <p:nvPr>
            <p:ph type="sldNum" sz="quarter" idx="12"/>
          </p:nvPr>
        </p:nvSpPr>
        <p:spPr/>
        <p:txBody>
          <a:bodyPr/>
          <a:lstStyle/>
          <a:p>
            <a:fld id="{3408676A-98B8-4481-BB5E-830F91A864A5}" type="slidenum">
              <a:rPr lang="en-US" altLang="en-US" smtClean="0"/>
              <a:pPr/>
              <a:t>‹#›</a:t>
            </a:fld>
            <a:endParaRPr lang="en-US"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C0F21479-1BD9-40D7-A2C9-4C4B846AADA3}" type="datetime1">
              <a:rPr lang="en-US" smtClean="0"/>
              <a:pPr/>
              <a:t>8/21/2009</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smtClean="0"/>
              <a:t>Bùi Trọng Tùng - TTM</a:t>
            </a:r>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E30810ED-C756-4EAB-B469-F28EBE5FEA96}" type="slidenum">
              <a:rPr lang="en-US" altLang="en-US"/>
              <a:pPr/>
              <a:t>‹#›</a:t>
            </a:fld>
            <a:endParaRPr lang="en-US"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A6F9ADE1-A98D-468B-B966-46FAD5734752}" type="datetime1">
              <a:rPr lang="en-US" smtClean="0"/>
              <a:pPr/>
              <a:t>8/21/2009</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smtClean="0"/>
              <a:t>Bùi Trọng Tùng - TTM</a:t>
            </a:r>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115C5026-7081-4070-A784-8C03BB637BE5}"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E9675C-A774-493C-802C-B1922AF02E74}" type="datetime1">
              <a:rPr lang="en-US" smtClean="0"/>
              <a:pPr/>
              <a:t>8/21/2009</a:t>
            </a:fld>
            <a:endParaRPr lang="en-US" altLang="en-US"/>
          </a:p>
        </p:txBody>
      </p:sp>
      <p:sp>
        <p:nvSpPr>
          <p:cNvPr id="6" name="Footer Placeholder 5"/>
          <p:cNvSpPr>
            <a:spLocks noGrp="1"/>
          </p:cNvSpPr>
          <p:nvPr>
            <p:ph type="ftr" sz="quarter" idx="11"/>
          </p:nvPr>
        </p:nvSpPr>
        <p:spPr/>
        <p:txBody>
          <a:bodyPr/>
          <a:lstStyle/>
          <a:p>
            <a:r>
              <a:rPr lang="en-US" altLang="en-US" smtClean="0"/>
              <a:t>Bùi Trọng Tùng - TTM</a:t>
            </a:r>
            <a:endParaRPr lang="en-US" altLang="en-US"/>
          </a:p>
        </p:txBody>
      </p:sp>
      <p:sp>
        <p:nvSpPr>
          <p:cNvPr id="7" name="Slide Number Placeholder 6"/>
          <p:cNvSpPr>
            <a:spLocks noGrp="1"/>
          </p:cNvSpPr>
          <p:nvPr>
            <p:ph type="sldNum" sz="quarter" idx="12"/>
          </p:nvPr>
        </p:nvSpPr>
        <p:spPr/>
        <p:txBody>
          <a:bodyPr/>
          <a:lstStyle/>
          <a:p>
            <a:fld id="{8D718261-DB78-4035-A445-F19DE9E6D97D}"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40D134-0057-4AF0-9420-5A6428ED203C}" type="datetime1">
              <a:rPr lang="en-US" smtClean="0"/>
              <a:pPr/>
              <a:t>8/21/2009</a:t>
            </a:fld>
            <a:endParaRPr lang="en-US" altLang="en-US"/>
          </a:p>
        </p:txBody>
      </p:sp>
      <p:sp>
        <p:nvSpPr>
          <p:cNvPr id="8" name="Footer Placeholder 7"/>
          <p:cNvSpPr>
            <a:spLocks noGrp="1"/>
          </p:cNvSpPr>
          <p:nvPr>
            <p:ph type="ftr" sz="quarter" idx="11"/>
          </p:nvPr>
        </p:nvSpPr>
        <p:spPr/>
        <p:txBody>
          <a:bodyPr/>
          <a:lstStyle/>
          <a:p>
            <a:r>
              <a:rPr lang="en-US" altLang="en-US" smtClean="0"/>
              <a:t>Bùi Trọng Tùng - TTM</a:t>
            </a:r>
            <a:endParaRPr lang="en-US" altLang="en-US"/>
          </a:p>
        </p:txBody>
      </p:sp>
      <p:sp>
        <p:nvSpPr>
          <p:cNvPr id="9" name="Slide Number Placeholder 8"/>
          <p:cNvSpPr>
            <a:spLocks noGrp="1"/>
          </p:cNvSpPr>
          <p:nvPr>
            <p:ph type="sldNum" sz="quarter" idx="12"/>
          </p:nvPr>
        </p:nvSpPr>
        <p:spPr/>
        <p:txBody>
          <a:bodyPr/>
          <a:lstStyle/>
          <a:p>
            <a:fld id="{56B6B83F-B923-4570-ABAC-7877735ED486}"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10ED52-BA8A-4508-B7A8-95EAF8FED77C}" type="datetime1">
              <a:rPr lang="en-US" smtClean="0"/>
              <a:pPr/>
              <a:t>8/21/2009</a:t>
            </a:fld>
            <a:endParaRPr lang="en-US" altLang="en-US"/>
          </a:p>
        </p:txBody>
      </p:sp>
      <p:sp>
        <p:nvSpPr>
          <p:cNvPr id="4" name="Footer Placeholder 3"/>
          <p:cNvSpPr>
            <a:spLocks noGrp="1"/>
          </p:cNvSpPr>
          <p:nvPr>
            <p:ph type="ftr" sz="quarter" idx="11"/>
          </p:nvPr>
        </p:nvSpPr>
        <p:spPr/>
        <p:txBody>
          <a:bodyPr/>
          <a:lstStyle/>
          <a:p>
            <a:r>
              <a:rPr lang="en-US" altLang="en-US" smtClean="0"/>
              <a:t>Bùi Trọng Tùng - TTM</a:t>
            </a:r>
            <a:endParaRPr lang="en-US" altLang="en-US"/>
          </a:p>
        </p:txBody>
      </p:sp>
      <p:sp>
        <p:nvSpPr>
          <p:cNvPr id="5" name="Slide Number Placeholder 4"/>
          <p:cNvSpPr>
            <a:spLocks noGrp="1"/>
          </p:cNvSpPr>
          <p:nvPr>
            <p:ph type="sldNum" sz="quarter" idx="12"/>
          </p:nvPr>
        </p:nvSpPr>
        <p:spPr/>
        <p:txBody>
          <a:bodyPr/>
          <a:lstStyle/>
          <a:p>
            <a:fld id="{B8CB9ADF-A9D2-4714-9FED-21A334F2E4EE}"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9301C-D35E-47B4-9642-A8C924238169}" type="datetime1">
              <a:rPr lang="en-US" smtClean="0"/>
              <a:pPr/>
              <a:t>8/21/2009</a:t>
            </a:fld>
            <a:endParaRPr lang="en-US" altLang="en-US"/>
          </a:p>
        </p:txBody>
      </p:sp>
      <p:sp>
        <p:nvSpPr>
          <p:cNvPr id="3" name="Footer Placeholder 2"/>
          <p:cNvSpPr>
            <a:spLocks noGrp="1"/>
          </p:cNvSpPr>
          <p:nvPr>
            <p:ph type="ftr" sz="quarter" idx="11"/>
          </p:nvPr>
        </p:nvSpPr>
        <p:spPr/>
        <p:txBody>
          <a:bodyPr/>
          <a:lstStyle/>
          <a:p>
            <a:r>
              <a:rPr lang="en-US" altLang="en-US" smtClean="0"/>
              <a:t>Bùi Trọng Tùng - TTM</a:t>
            </a:r>
            <a:endParaRPr lang="en-US" altLang="en-US"/>
          </a:p>
        </p:txBody>
      </p:sp>
      <p:sp>
        <p:nvSpPr>
          <p:cNvPr id="4" name="Slide Number Placeholder 3"/>
          <p:cNvSpPr>
            <a:spLocks noGrp="1"/>
          </p:cNvSpPr>
          <p:nvPr>
            <p:ph type="sldNum" sz="quarter" idx="12"/>
          </p:nvPr>
        </p:nvSpPr>
        <p:spPr/>
        <p:txBody>
          <a:bodyPr/>
          <a:lstStyle/>
          <a:p>
            <a:fld id="{B95BA228-79D4-4128-B374-E31148FFA429}"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41D28E-08B2-4115-82D3-54ABF7AF280B}" type="datetime1">
              <a:rPr lang="en-US" smtClean="0"/>
              <a:pPr/>
              <a:t>8/21/2009</a:t>
            </a:fld>
            <a:endParaRPr lang="en-US" altLang="en-US"/>
          </a:p>
        </p:txBody>
      </p:sp>
      <p:sp>
        <p:nvSpPr>
          <p:cNvPr id="6" name="Footer Placeholder 5"/>
          <p:cNvSpPr>
            <a:spLocks noGrp="1"/>
          </p:cNvSpPr>
          <p:nvPr>
            <p:ph type="ftr" sz="quarter" idx="11"/>
          </p:nvPr>
        </p:nvSpPr>
        <p:spPr/>
        <p:txBody>
          <a:bodyPr/>
          <a:lstStyle/>
          <a:p>
            <a:r>
              <a:rPr lang="en-US" altLang="en-US" smtClean="0"/>
              <a:t>Bùi Trọng Tùng - TTM</a:t>
            </a:r>
            <a:endParaRPr lang="en-US" altLang="en-US"/>
          </a:p>
        </p:txBody>
      </p:sp>
      <p:sp>
        <p:nvSpPr>
          <p:cNvPr id="7" name="Slide Number Placeholder 6"/>
          <p:cNvSpPr>
            <a:spLocks noGrp="1"/>
          </p:cNvSpPr>
          <p:nvPr>
            <p:ph type="sldNum" sz="quarter" idx="12"/>
          </p:nvPr>
        </p:nvSpPr>
        <p:spPr/>
        <p:txBody>
          <a:bodyPr/>
          <a:lstStyle/>
          <a:p>
            <a:fld id="{38AD22E1-C88B-49C4-84C6-4FE93E9C7110}"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228E2A-A7CD-4CE3-903D-3E3D8EEA9D0B}" type="datetime1">
              <a:rPr lang="en-US" smtClean="0"/>
              <a:pPr/>
              <a:t>8/21/2009</a:t>
            </a:fld>
            <a:endParaRPr lang="en-US" altLang="en-US"/>
          </a:p>
        </p:txBody>
      </p:sp>
      <p:sp>
        <p:nvSpPr>
          <p:cNvPr id="6" name="Footer Placeholder 5"/>
          <p:cNvSpPr>
            <a:spLocks noGrp="1"/>
          </p:cNvSpPr>
          <p:nvPr>
            <p:ph type="ftr" sz="quarter" idx="11"/>
          </p:nvPr>
        </p:nvSpPr>
        <p:spPr/>
        <p:txBody>
          <a:bodyPr/>
          <a:lstStyle/>
          <a:p>
            <a:r>
              <a:rPr lang="en-US" altLang="en-US" smtClean="0"/>
              <a:t>Bùi Trọng Tùng - TTM</a:t>
            </a:r>
            <a:endParaRPr lang="en-US" altLang="en-US"/>
          </a:p>
        </p:txBody>
      </p:sp>
      <p:sp>
        <p:nvSpPr>
          <p:cNvPr id="7" name="Slide Number Placeholder 6"/>
          <p:cNvSpPr>
            <a:spLocks noGrp="1"/>
          </p:cNvSpPr>
          <p:nvPr>
            <p:ph type="sldNum" sz="quarter" idx="12"/>
          </p:nvPr>
        </p:nvSpPr>
        <p:spPr/>
        <p:txBody>
          <a:bodyPr/>
          <a:lstStyle/>
          <a:p>
            <a:fld id="{6EF1D183-2FCF-45D5-8E28-75346A50C050}"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51FB567-9B14-420E-90D4-341BA791AA06}" type="datetime1">
              <a:rPr lang="en-US" smtClean="0"/>
              <a:pPr/>
              <a:t>8/21/2009</a:t>
            </a:fld>
            <a:endParaRPr lang="en-US" alt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altLang="en-US" smtClean="0"/>
              <a:t>Bùi Trọng Tùng - TTM</a:t>
            </a:r>
            <a:endParaRPr lang="en-US" alt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7C2F5BB-1287-42CE-BD2D-28C46E7E412D}"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ft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bwMode="auto">
          <a:xfrm>
            <a:off x="655638" y="627063"/>
            <a:ext cx="8145462" cy="838200"/>
          </a:xfrm>
          <a:prstGeom prst="rect">
            <a:avLst/>
          </a:prstGeom>
          <a:noFill/>
          <a:ln w="9525" algn="ctr">
            <a:noFill/>
            <a:miter lim="800000"/>
            <a:headEnd/>
            <a:tailEnd/>
          </a:ln>
          <a:effec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295363" name="Rectangle 3"/>
          <p:cNvSpPr>
            <a:spLocks noChangeArrowheads="1"/>
          </p:cNvSpPr>
          <p:nvPr/>
        </p:nvSpPr>
        <p:spPr bwMode="auto">
          <a:xfrm>
            <a:off x="193675" y="6565900"/>
            <a:ext cx="962025" cy="295275"/>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pPr>
            <a:r>
              <a:rPr lang="en-US" sz="700">
                <a:solidFill>
                  <a:srgbClr val="D3D3D3"/>
                </a:solidFill>
              </a:rPr>
              <a:t>ITE PC v4.0</a:t>
            </a:r>
          </a:p>
          <a:p>
            <a:pPr algn="l" defTabSz="814388">
              <a:lnSpc>
                <a:spcPct val="100000"/>
              </a:lnSpc>
            </a:pPr>
            <a:r>
              <a:rPr lang="en-US" sz="700">
                <a:solidFill>
                  <a:srgbClr val="D3D3D3"/>
                </a:solidFill>
              </a:rPr>
              <a:t>Chapter 1</a:t>
            </a:r>
          </a:p>
        </p:txBody>
      </p:sp>
      <p:sp>
        <p:nvSpPr>
          <p:cNvPr id="1295364" name="Rectangle 4"/>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A1BAAD35-8276-42DC-A4BF-33466A391926}" type="slidenum">
              <a:rPr lang="en-US" sz="1000">
                <a:solidFill>
                  <a:srgbClr val="D3D3D3"/>
                </a:solidFill>
              </a:rPr>
              <a:pPr algn="r" defTabSz="814388">
                <a:lnSpc>
                  <a:spcPct val="100000"/>
                </a:lnSpc>
              </a:pPr>
              <a:t>‹#›</a:t>
            </a:fld>
            <a:endParaRPr lang="en-US" sz="1000">
              <a:solidFill>
                <a:srgbClr val="D3D3D3"/>
              </a:solidFill>
            </a:endParaRPr>
          </a:p>
        </p:txBody>
      </p:sp>
      <p:sp>
        <p:nvSpPr>
          <p:cNvPr id="1295365" name="Rectangle 5"/>
          <p:cNvSpPr>
            <a:spLocks noGrp="1" noChangeArrowheads="1"/>
          </p:cNvSpPr>
          <p:nvPr>
            <p:ph type="body" idx="1"/>
          </p:nvPr>
        </p:nvSpPr>
        <p:spPr bwMode="auto">
          <a:xfrm>
            <a:off x="655638" y="1900238"/>
            <a:ext cx="7940675" cy="3571875"/>
          </a:xfrm>
          <a:prstGeom prst="rect">
            <a:avLst/>
          </a:prstGeom>
          <a:noFill/>
          <a:ln w="9525" algn="ctr">
            <a:noFill/>
            <a:miter lim="800000"/>
            <a:headEnd/>
            <a:tailEnd/>
          </a:ln>
          <a:effec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295366" name="Picture 6" descr="PPt_TopBand_Artwork"/>
          <p:cNvPicPr>
            <a:picLocks noChangeAspect="1" noChangeArrowheads="1"/>
          </p:cNvPicPr>
          <p:nvPr/>
        </p:nvPicPr>
        <p:blipFill>
          <a:blip r:embed="rId13"/>
          <a:srcRect/>
          <a:stretch>
            <a:fillRect/>
          </a:stretch>
        </p:blipFill>
        <p:spPr bwMode="auto">
          <a:xfrm>
            <a:off x="0" y="0"/>
            <a:ext cx="9140825" cy="685800"/>
          </a:xfrm>
          <a:prstGeom prst="rect">
            <a:avLst/>
          </a:prstGeom>
          <a:noFill/>
        </p:spPr>
      </p:pic>
      <p:sp>
        <p:nvSpPr>
          <p:cNvPr id="1295367" name="Rectangle 7"/>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700">
                <a:solidFill>
                  <a:srgbClr val="D3D3D3"/>
                </a:solidFill>
              </a:rPr>
              <a:t>© 2007 Cisco Systems, Inc. All rights reserved.</a:t>
            </a:r>
          </a:p>
        </p:txBody>
      </p:sp>
      <p:sp>
        <p:nvSpPr>
          <p:cNvPr id="1295368" name="Rectangle 8"/>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sldNum="0" hdr="0" dt="0"/>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algn="l" defTabSz="814388" rtl="0" eaLnBrk="1" fontAlgn="base" hangingPunct="1">
        <a:lnSpc>
          <a:spcPct val="95000"/>
        </a:lnSpc>
        <a:spcBef>
          <a:spcPct val="35000"/>
        </a:spcBef>
        <a:spcAft>
          <a:spcPct val="0"/>
        </a:spcAft>
        <a:buClr>
          <a:srgbClr val="708CA1"/>
        </a:buCl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defRPr>
      </a:lvl3pPr>
      <a:lvl4pPr marL="125412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F51FB567-9B14-420E-90D4-341BA791AA06}" type="datetime1">
              <a:rPr lang="en-US" smtClean="0"/>
              <a:pPr/>
              <a:t>8/21/2009</a:t>
            </a:fld>
            <a:endParaRPr lang="en-US" alt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r>
              <a:rPr lang="en-US" altLang="en-US" smtClean="0"/>
              <a:t>Bùi Trọng Tùng - TTM</a:t>
            </a:r>
            <a:endParaRPr lang="en-US" alt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7C2F5BB-1287-42CE-BD2D-28C46E7E412D}"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hdr="0" ftr="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6.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3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hyperlink" Target="../RFC/rfc1878.htm" TargetMode="Externa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1752600"/>
            <a:ext cx="7623175" cy="1752600"/>
          </a:xfrm>
        </p:spPr>
        <p:txBody>
          <a:bodyPr/>
          <a:lstStyle/>
          <a:p>
            <a:pPr algn="ctr"/>
            <a:r>
              <a:rPr lang="en-US" sz="3400" b="1" smtClean="0">
                <a:solidFill>
                  <a:schemeClr val="tx1"/>
                </a:solidFill>
                <a:latin typeface="Times New Roman" pitchFamily="18" charset="0"/>
              </a:rPr>
              <a:t>Chương 4</a:t>
            </a:r>
            <a:r>
              <a:rPr lang="en-US" sz="2000" b="1">
                <a:solidFill>
                  <a:schemeClr val="tx1"/>
                </a:solidFill>
                <a:latin typeface="Times New Roman" pitchFamily="18" charset="0"/>
              </a:rPr>
              <a:t/>
            </a:r>
            <a:br>
              <a:rPr lang="en-US" sz="2000" b="1">
                <a:solidFill>
                  <a:schemeClr val="tx1"/>
                </a:solidFill>
                <a:latin typeface="Times New Roman" pitchFamily="18" charset="0"/>
              </a:rPr>
            </a:br>
            <a:r>
              <a:rPr lang="en-US" sz="4600" b="1">
                <a:solidFill>
                  <a:schemeClr val="tx1"/>
                </a:solidFill>
                <a:latin typeface="Times New Roman" pitchFamily="18" charset="0"/>
              </a:rPr>
              <a:t>MẠNG MÁY TÍNH</a:t>
            </a:r>
            <a:endParaRPr lang="en-US" sz="3400" b="1">
              <a:solidFill>
                <a:schemeClr val="tx1"/>
              </a:solidFill>
              <a:latin typeface="Times New Roman" pitchFamily="18" charset="0"/>
            </a:endParaRPr>
          </a:p>
        </p:txBody>
      </p:sp>
      <p:sp>
        <p:nvSpPr>
          <p:cNvPr id="4" name="Rectangle 4"/>
          <p:cNvSpPr>
            <a:spLocks noGrp="1" noChangeArrowheads="1"/>
          </p:cNvSpPr>
          <p:nvPr>
            <p:ph type="dt" sz="half" idx="10"/>
          </p:nvPr>
        </p:nvSpPr>
        <p:spPr/>
        <p:txBody>
          <a:bodyPr/>
          <a:lstStyle/>
          <a:p>
            <a:fld id="{2D9035F2-EA7C-4B31-A759-48DE16CFB98E}" type="datetime1">
              <a:rPr lang="en-US" smtClean="0"/>
              <a:pPr/>
              <a:t>8/21/2009</a:t>
            </a:fld>
            <a:endParaRPr lang="en-US" altLang="en-US"/>
          </a:p>
        </p:txBody>
      </p:sp>
      <p:sp>
        <p:nvSpPr>
          <p:cNvPr id="6" name="Rectangle 6"/>
          <p:cNvSpPr>
            <a:spLocks noGrp="1" noChangeArrowheads="1"/>
          </p:cNvSpPr>
          <p:nvPr>
            <p:ph type="sldNum" sz="quarter" idx="12"/>
          </p:nvPr>
        </p:nvSpPr>
        <p:spPr/>
        <p:txBody>
          <a:bodyPr/>
          <a:lstStyle/>
          <a:p>
            <a:fld id="{830A6D92-EC37-4A15-ABF5-681451DF932F}" type="slidenum">
              <a:rPr lang="en-US" altLang="en-US"/>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800">
              <a:solidFill>
                <a:schemeClr val="tx1"/>
              </a:solidFill>
              <a:latin typeface="Times New Roman" pitchFamily="18" charset="0"/>
            </a:endParaRPr>
          </a:p>
        </p:txBody>
      </p:sp>
      <p:sp>
        <p:nvSpPr>
          <p:cNvPr id="153603" name="Rectangle 3"/>
          <p:cNvSpPr>
            <a:spLocks noGrp="1" noChangeArrowheads="1"/>
          </p:cNvSpPr>
          <p:nvPr>
            <p:ph idx="1"/>
          </p:nvPr>
        </p:nvSpPr>
        <p:spPr>
          <a:xfrm>
            <a:off x="457200" y="1600200"/>
            <a:ext cx="4114800" cy="4530725"/>
          </a:xfrm>
        </p:spPr>
        <p:txBody>
          <a:bodyPr>
            <a:normAutofit/>
          </a:bodyPr>
          <a:lstStyle/>
          <a:p>
            <a:pPr>
              <a:buFont typeface="Wingdings" pitchFamily="2" charset="2"/>
              <a:buNone/>
            </a:pPr>
            <a:r>
              <a:rPr lang="en-US" sz="2400" b="1" smtClean="0">
                <a:latin typeface="Times New Roman" pitchFamily="18" charset="0"/>
                <a:cs typeface="Times New Roman" pitchFamily="18" charset="0"/>
              </a:rPr>
              <a:t>Mô </a:t>
            </a:r>
            <a:r>
              <a:rPr lang="en-US" sz="2400" b="1">
                <a:latin typeface="Times New Roman" pitchFamily="18" charset="0"/>
                <a:cs typeface="Times New Roman" pitchFamily="18" charset="0"/>
              </a:rPr>
              <a:t>hình TCP/IP (tiếp)</a:t>
            </a:r>
            <a:endParaRPr lang="en-US" sz="2800">
              <a:latin typeface="Times New Roman" pitchFamily="18" charset="0"/>
              <a:cs typeface="Times New Roman" pitchFamily="18" charset="0"/>
            </a:endParaRPr>
          </a:p>
          <a:p>
            <a:r>
              <a:rPr lang="en-US" sz="2800">
                <a:latin typeface="Times New Roman" pitchFamily="18" charset="0"/>
                <a:cs typeface="Times New Roman" pitchFamily="18" charset="0"/>
              </a:rPr>
              <a:t>Mạng con</a:t>
            </a:r>
          </a:p>
          <a:p>
            <a:pPr lvl="1"/>
            <a:r>
              <a:rPr lang="en-US" sz="2000">
                <a:latin typeface="Times New Roman" pitchFamily="18" charset="0"/>
                <a:cs typeface="Times New Roman" pitchFamily="18" charset="0"/>
              </a:rPr>
              <a:t>Sử dụng một mặt nạ dài hơn để chia một mạng thành các mạng con</a:t>
            </a:r>
          </a:p>
          <a:p>
            <a:pPr lvl="1"/>
            <a:r>
              <a:rPr lang="en-US" sz="2000">
                <a:latin typeface="Times New Roman" pitchFamily="18" charset="0"/>
                <a:cs typeface="Times New Roman" pitchFamily="18" charset="0"/>
              </a:rPr>
              <a:t>Ví dụ : mạng có địa chỉ 200.23.16.0/24 có thể chia thành 2 mạng con :</a:t>
            </a:r>
          </a:p>
          <a:p>
            <a:pPr lvl="2"/>
            <a:r>
              <a:rPr lang="en-US" sz="2000">
                <a:latin typeface="Times New Roman" pitchFamily="18" charset="0"/>
                <a:cs typeface="Times New Roman" pitchFamily="18" charset="0"/>
              </a:rPr>
              <a:t>200.23.16.0/25</a:t>
            </a:r>
          </a:p>
          <a:p>
            <a:pPr lvl="2"/>
            <a:r>
              <a:rPr lang="en-US" sz="2000">
                <a:latin typeface="Times New Roman" pitchFamily="18" charset="0"/>
                <a:cs typeface="Times New Roman" pitchFamily="18" charset="0"/>
              </a:rPr>
              <a:t>200.23.16.128/25</a:t>
            </a:r>
          </a:p>
        </p:txBody>
      </p:sp>
      <p:sp>
        <p:nvSpPr>
          <p:cNvPr id="59" name="Date Placeholder 3"/>
          <p:cNvSpPr>
            <a:spLocks noGrp="1"/>
          </p:cNvSpPr>
          <p:nvPr>
            <p:ph type="dt" sz="half" idx="10"/>
          </p:nvPr>
        </p:nvSpPr>
        <p:spPr/>
        <p:txBody>
          <a:bodyPr/>
          <a:lstStyle/>
          <a:p>
            <a:fld id="{3CD11650-E443-4C16-A422-68E73F4E4693}" type="datetime1">
              <a:rPr lang="en-US" smtClean="0"/>
              <a:pPr/>
              <a:t>8/21/2009</a:t>
            </a:fld>
            <a:endParaRPr lang="en-US" altLang="en-US"/>
          </a:p>
        </p:txBody>
      </p:sp>
      <p:sp>
        <p:nvSpPr>
          <p:cNvPr id="61" name="Slide Number Placeholder 5"/>
          <p:cNvSpPr>
            <a:spLocks noGrp="1"/>
          </p:cNvSpPr>
          <p:nvPr>
            <p:ph type="sldNum" sz="quarter" idx="12"/>
          </p:nvPr>
        </p:nvSpPr>
        <p:spPr/>
        <p:txBody>
          <a:bodyPr/>
          <a:lstStyle/>
          <a:p>
            <a:fld id="{728F4E11-89A2-47A8-8E3A-C26739FAE7E5}" type="slidenum">
              <a:rPr lang="en-US" altLang="en-US"/>
              <a:pPr/>
              <a:t>10</a:t>
            </a:fld>
            <a:endParaRPr lang="en-US" altLang="en-US"/>
          </a:p>
        </p:txBody>
      </p:sp>
      <p:sp>
        <p:nvSpPr>
          <p:cNvPr id="153604" name="Freeform 4"/>
          <p:cNvSpPr>
            <a:spLocks/>
          </p:cNvSpPr>
          <p:nvPr/>
        </p:nvSpPr>
        <p:spPr bwMode="auto">
          <a:xfrm>
            <a:off x="4645025" y="1914525"/>
            <a:ext cx="1941513" cy="2049463"/>
          </a:xfrm>
          <a:custGeom>
            <a:avLst/>
            <a:gdLst/>
            <a:ahLst/>
            <a:cxnLst>
              <a:cxn ang="0">
                <a:pos x="1201" y="756"/>
              </a:cxn>
              <a:cxn ang="0">
                <a:pos x="702" y="670"/>
              </a:cxn>
              <a:cxn ang="0">
                <a:pos x="608" y="103"/>
              </a:cxn>
              <a:cxn ang="0">
                <a:pos x="335" y="52"/>
              </a:cxn>
              <a:cxn ang="0">
                <a:pos x="65" y="82"/>
              </a:cxn>
              <a:cxn ang="0">
                <a:pos x="41" y="544"/>
              </a:cxn>
              <a:cxn ang="0">
                <a:pos x="38" y="751"/>
              </a:cxn>
              <a:cxn ang="0">
                <a:pos x="23" y="940"/>
              </a:cxn>
              <a:cxn ang="0">
                <a:pos x="17" y="1114"/>
              </a:cxn>
              <a:cxn ang="0">
                <a:pos x="128" y="1219"/>
              </a:cxn>
              <a:cxn ang="0">
                <a:pos x="602" y="1243"/>
              </a:cxn>
              <a:cxn ang="0">
                <a:pos x="686" y="930"/>
              </a:cxn>
              <a:cxn ang="0">
                <a:pos x="1177" y="916"/>
              </a:cxn>
              <a:cxn ang="0">
                <a:pos x="1201" y="756"/>
              </a:cxn>
            </a:cxnLst>
            <a:rect l="0" t="0" r="r" b="b"/>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round/>
            <a:headEnd/>
            <a:tailEnd/>
          </a:ln>
          <a:effectLst/>
        </p:spPr>
        <p:txBody>
          <a:bodyPr wrap="none" anchor="ctr"/>
          <a:lstStyle/>
          <a:p>
            <a:endParaRPr lang="en-US"/>
          </a:p>
        </p:txBody>
      </p:sp>
      <p:sp>
        <p:nvSpPr>
          <p:cNvPr id="153605" name="Freeform 5"/>
          <p:cNvSpPr>
            <a:spLocks/>
          </p:cNvSpPr>
          <p:nvPr/>
        </p:nvSpPr>
        <p:spPr bwMode="auto">
          <a:xfrm>
            <a:off x="7161213" y="2201863"/>
            <a:ext cx="1906587" cy="1958975"/>
          </a:xfrm>
          <a:custGeom>
            <a:avLst/>
            <a:gdLst/>
            <a:ahLst/>
            <a:cxnLst>
              <a:cxn ang="0">
                <a:pos x="25" y="709"/>
              </a:cxn>
              <a:cxn ang="0">
                <a:pos x="526" y="780"/>
              </a:cxn>
              <a:cxn ang="0">
                <a:pos x="613" y="1134"/>
              </a:cxn>
              <a:cxn ang="0">
                <a:pos x="946" y="1230"/>
              </a:cxn>
              <a:cxn ang="0">
                <a:pos x="1171" y="1107"/>
              </a:cxn>
              <a:cxn ang="0">
                <a:pos x="1126" y="894"/>
              </a:cxn>
              <a:cxn ang="0">
                <a:pos x="1114" y="693"/>
              </a:cxn>
              <a:cxn ang="0">
                <a:pos x="1099" y="423"/>
              </a:cxn>
              <a:cxn ang="0">
                <a:pos x="1141" y="216"/>
              </a:cxn>
              <a:cxn ang="0">
                <a:pos x="1102" y="33"/>
              </a:cxn>
              <a:cxn ang="0">
                <a:pos x="646" y="81"/>
              </a:cxn>
              <a:cxn ang="0">
                <a:pos x="535" y="519"/>
              </a:cxn>
              <a:cxn ang="0">
                <a:pos x="44" y="548"/>
              </a:cxn>
              <a:cxn ang="0">
                <a:pos x="25" y="709"/>
              </a:cxn>
            </a:cxnLst>
            <a:rect l="0" t="0" r="r" b="b"/>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w="9525">
            <a:noFill/>
            <a:round/>
            <a:headEnd/>
            <a:tailEnd/>
          </a:ln>
          <a:effectLst/>
        </p:spPr>
        <p:txBody>
          <a:bodyPr wrap="none" anchor="ctr"/>
          <a:lstStyle/>
          <a:p>
            <a:endParaRPr lang="en-US"/>
          </a:p>
        </p:txBody>
      </p:sp>
      <p:sp>
        <p:nvSpPr>
          <p:cNvPr id="153606" name="Freeform 6"/>
          <p:cNvSpPr>
            <a:spLocks/>
          </p:cNvSpPr>
          <p:nvPr/>
        </p:nvSpPr>
        <p:spPr bwMode="auto">
          <a:xfrm>
            <a:off x="5845175" y="3635375"/>
            <a:ext cx="2041525" cy="1979613"/>
          </a:xfrm>
          <a:custGeom>
            <a:avLst/>
            <a:gdLst/>
            <a:ahLst/>
            <a:cxnLst>
              <a:cxn ang="0">
                <a:pos x="587" y="30"/>
              </a:cxn>
              <a:cxn ang="0">
                <a:pos x="509" y="618"/>
              </a:cxn>
              <a:cxn ang="0">
                <a:pos x="77" y="909"/>
              </a:cxn>
              <a:cxn ang="0">
                <a:pos x="47" y="1095"/>
              </a:cxn>
              <a:cxn ang="0">
                <a:pos x="140" y="1224"/>
              </a:cxn>
              <a:cxn ang="0">
                <a:pos x="461" y="1209"/>
              </a:cxn>
              <a:cxn ang="0">
                <a:pos x="692" y="1209"/>
              </a:cxn>
              <a:cxn ang="0">
                <a:pos x="1190" y="1227"/>
              </a:cxn>
              <a:cxn ang="0">
                <a:pos x="1271" y="1089"/>
              </a:cxn>
              <a:cxn ang="0">
                <a:pos x="1139" y="741"/>
              </a:cxn>
              <a:cxn ang="0">
                <a:pos x="800" y="627"/>
              </a:cxn>
              <a:cxn ang="0">
                <a:pos x="749" y="42"/>
              </a:cxn>
              <a:cxn ang="0">
                <a:pos x="587" y="30"/>
              </a:cxn>
            </a:cxnLst>
            <a:rect l="0" t="0" r="r" b="b"/>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w="9525">
            <a:noFill/>
            <a:round/>
            <a:headEnd/>
            <a:tailEnd/>
          </a:ln>
          <a:effectLst/>
        </p:spPr>
        <p:txBody>
          <a:bodyPr wrap="none" anchor="ctr"/>
          <a:lstStyle/>
          <a:p>
            <a:endParaRPr lang="en-US"/>
          </a:p>
        </p:txBody>
      </p:sp>
      <p:graphicFrame>
        <p:nvGraphicFramePr>
          <p:cNvPr id="153607" name="Object 7"/>
          <p:cNvGraphicFramePr>
            <a:graphicFrameLocks noChangeAspect="1"/>
          </p:cNvGraphicFramePr>
          <p:nvPr/>
        </p:nvGraphicFramePr>
        <p:xfrm>
          <a:off x="4722813" y="2019300"/>
          <a:ext cx="584200" cy="463550"/>
        </p:xfrm>
        <a:graphic>
          <a:graphicData uri="http://schemas.openxmlformats.org/presentationml/2006/ole">
            <p:oleObj spid="_x0000_s153607" name="Clip" r:id="rId3" imgW="1305000" imgH="1085760" progId="">
              <p:embed/>
            </p:oleObj>
          </a:graphicData>
        </a:graphic>
      </p:graphicFrame>
      <p:sp>
        <p:nvSpPr>
          <p:cNvPr id="153608" name="Line 8"/>
          <p:cNvSpPr>
            <a:spLocks noChangeShapeType="1"/>
          </p:cNvSpPr>
          <p:nvPr/>
        </p:nvSpPr>
        <p:spPr bwMode="auto">
          <a:xfrm>
            <a:off x="5283200" y="2392363"/>
            <a:ext cx="277813" cy="1587"/>
          </a:xfrm>
          <a:prstGeom prst="line">
            <a:avLst/>
          </a:prstGeom>
          <a:noFill/>
          <a:ln w="19050">
            <a:solidFill>
              <a:schemeClr val="tx1"/>
            </a:solidFill>
            <a:round/>
            <a:headEnd/>
            <a:tailEnd/>
          </a:ln>
          <a:effectLst/>
        </p:spPr>
        <p:txBody>
          <a:bodyPr wrap="none" anchor="ctr"/>
          <a:lstStyle/>
          <a:p>
            <a:endParaRPr lang="en-US"/>
          </a:p>
        </p:txBody>
      </p:sp>
      <p:sp>
        <p:nvSpPr>
          <p:cNvPr id="153609" name="Line 9"/>
          <p:cNvSpPr>
            <a:spLocks noChangeShapeType="1"/>
          </p:cNvSpPr>
          <p:nvPr/>
        </p:nvSpPr>
        <p:spPr bwMode="auto">
          <a:xfrm flipH="1">
            <a:off x="5573713" y="2378075"/>
            <a:ext cx="0" cy="1290638"/>
          </a:xfrm>
          <a:prstGeom prst="line">
            <a:avLst/>
          </a:prstGeom>
          <a:noFill/>
          <a:ln w="19050">
            <a:solidFill>
              <a:schemeClr val="tx1"/>
            </a:solidFill>
            <a:round/>
            <a:headEnd/>
            <a:tailEnd/>
          </a:ln>
          <a:effectLst/>
        </p:spPr>
        <p:txBody>
          <a:bodyPr wrap="none" anchor="ctr"/>
          <a:lstStyle/>
          <a:p>
            <a:endParaRPr lang="en-US"/>
          </a:p>
        </p:txBody>
      </p:sp>
      <p:sp>
        <p:nvSpPr>
          <p:cNvPr id="153610" name="Line 10"/>
          <p:cNvSpPr>
            <a:spLocks noChangeShapeType="1"/>
          </p:cNvSpPr>
          <p:nvPr/>
        </p:nvSpPr>
        <p:spPr bwMode="auto">
          <a:xfrm flipV="1">
            <a:off x="5283200" y="3036888"/>
            <a:ext cx="277813" cy="3175"/>
          </a:xfrm>
          <a:prstGeom prst="line">
            <a:avLst/>
          </a:prstGeom>
          <a:noFill/>
          <a:ln w="19050">
            <a:solidFill>
              <a:schemeClr val="tx1"/>
            </a:solidFill>
            <a:round/>
            <a:headEnd/>
            <a:tailEnd/>
          </a:ln>
          <a:effectLst/>
        </p:spPr>
        <p:txBody>
          <a:bodyPr wrap="none" anchor="ctr"/>
          <a:lstStyle/>
          <a:p>
            <a:endParaRPr lang="en-US"/>
          </a:p>
        </p:txBody>
      </p:sp>
      <p:sp>
        <p:nvSpPr>
          <p:cNvPr id="153611" name="Line 11"/>
          <p:cNvSpPr>
            <a:spLocks noChangeShapeType="1"/>
          </p:cNvSpPr>
          <p:nvPr/>
        </p:nvSpPr>
        <p:spPr bwMode="auto">
          <a:xfrm>
            <a:off x="5292725" y="3663950"/>
            <a:ext cx="273050" cy="1588"/>
          </a:xfrm>
          <a:prstGeom prst="line">
            <a:avLst/>
          </a:prstGeom>
          <a:noFill/>
          <a:ln w="19050">
            <a:solidFill>
              <a:schemeClr val="tx1"/>
            </a:solidFill>
            <a:round/>
            <a:headEnd/>
            <a:tailEnd/>
          </a:ln>
          <a:effectLst/>
        </p:spPr>
        <p:txBody>
          <a:bodyPr wrap="none" anchor="ctr"/>
          <a:lstStyle/>
          <a:p>
            <a:endParaRPr lang="en-US"/>
          </a:p>
        </p:txBody>
      </p:sp>
      <p:graphicFrame>
        <p:nvGraphicFramePr>
          <p:cNvPr id="153612" name="Object 12"/>
          <p:cNvGraphicFramePr>
            <a:graphicFrameLocks noChangeAspect="1"/>
          </p:cNvGraphicFramePr>
          <p:nvPr/>
        </p:nvGraphicFramePr>
        <p:xfrm>
          <a:off x="4722813" y="2686050"/>
          <a:ext cx="584200" cy="463550"/>
        </p:xfrm>
        <a:graphic>
          <a:graphicData uri="http://schemas.openxmlformats.org/presentationml/2006/ole">
            <p:oleObj spid="_x0000_s153612" name="Clip" r:id="rId4" imgW="1305000" imgH="1085760" progId="">
              <p:embed/>
            </p:oleObj>
          </a:graphicData>
        </a:graphic>
      </p:graphicFrame>
      <p:graphicFrame>
        <p:nvGraphicFramePr>
          <p:cNvPr id="153613" name="Object 13"/>
          <p:cNvGraphicFramePr>
            <a:graphicFrameLocks noChangeAspect="1"/>
          </p:cNvGraphicFramePr>
          <p:nvPr/>
        </p:nvGraphicFramePr>
        <p:xfrm>
          <a:off x="4722813" y="3295650"/>
          <a:ext cx="584200" cy="463550"/>
        </p:xfrm>
        <a:graphic>
          <a:graphicData uri="http://schemas.openxmlformats.org/presentationml/2006/ole">
            <p:oleObj spid="_x0000_s153613" name="Clip" r:id="rId5" imgW="1305000" imgH="1085760" progId="">
              <p:embed/>
            </p:oleObj>
          </a:graphicData>
        </a:graphic>
      </p:graphicFrame>
      <p:sp>
        <p:nvSpPr>
          <p:cNvPr id="153614" name="Line 14"/>
          <p:cNvSpPr>
            <a:spLocks noChangeShapeType="1"/>
          </p:cNvSpPr>
          <p:nvPr/>
        </p:nvSpPr>
        <p:spPr bwMode="auto">
          <a:xfrm>
            <a:off x="5573713" y="3235325"/>
            <a:ext cx="1035050" cy="6350"/>
          </a:xfrm>
          <a:prstGeom prst="line">
            <a:avLst/>
          </a:prstGeom>
          <a:noFill/>
          <a:ln w="19050">
            <a:solidFill>
              <a:schemeClr val="tx1"/>
            </a:solidFill>
            <a:round/>
            <a:headEnd/>
            <a:tailEnd/>
          </a:ln>
          <a:effectLst/>
        </p:spPr>
        <p:txBody>
          <a:bodyPr wrap="none" anchor="ctr"/>
          <a:lstStyle/>
          <a:p>
            <a:endParaRPr lang="en-US"/>
          </a:p>
        </p:txBody>
      </p:sp>
      <p:grpSp>
        <p:nvGrpSpPr>
          <p:cNvPr id="153615" name="Group 15"/>
          <p:cNvGrpSpPr>
            <a:grpSpLocks/>
          </p:cNvGrpSpPr>
          <p:nvPr/>
        </p:nvGrpSpPr>
        <p:grpSpPr bwMode="auto">
          <a:xfrm>
            <a:off x="6516688" y="3200400"/>
            <a:ext cx="711200" cy="381000"/>
            <a:chOff x="3600" y="219"/>
            <a:chExt cx="360" cy="175"/>
          </a:xfrm>
        </p:grpSpPr>
        <p:sp>
          <p:nvSpPr>
            <p:cNvPr id="153616"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53617" name="Line 1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53618" name="Line 1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53619" name="Rectangle 1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eaLnBrk="0" hangingPunct="0"/>
              <a:endParaRPr lang="en-US" sz="2400">
                <a:latin typeface="Times New Roman" pitchFamily="18" charset="0"/>
              </a:endParaRPr>
            </a:p>
          </p:txBody>
        </p:sp>
        <p:sp>
          <p:nvSpPr>
            <p:cNvPr id="153620"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53621" name="Group 21"/>
            <p:cNvGrpSpPr>
              <a:grpSpLocks/>
            </p:cNvGrpSpPr>
            <p:nvPr/>
          </p:nvGrpSpPr>
          <p:grpSpPr bwMode="auto">
            <a:xfrm>
              <a:off x="3686" y="244"/>
              <a:ext cx="177" cy="66"/>
              <a:chOff x="2848" y="848"/>
              <a:chExt cx="140" cy="98"/>
            </a:xfrm>
          </p:grpSpPr>
          <p:sp>
            <p:nvSpPr>
              <p:cNvPr id="153622" name="Line 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53623" name="Line 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53624" name="Line 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53625" name="Group 25"/>
            <p:cNvGrpSpPr>
              <a:grpSpLocks/>
            </p:cNvGrpSpPr>
            <p:nvPr/>
          </p:nvGrpSpPr>
          <p:grpSpPr bwMode="auto">
            <a:xfrm flipV="1">
              <a:off x="3686" y="243"/>
              <a:ext cx="177" cy="66"/>
              <a:chOff x="2848" y="848"/>
              <a:chExt cx="140" cy="98"/>
            </a:xfrm>
          </p:grpSpPr>
          <p:sp>
            <p:nvSpPr>
              <p:cNvPr id="153626" name="Line 2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53627" name="Line 2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53628" name="Line 2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53629" name="Text Box 29"/>
          <p:cNvSpPr txBox="1">
            <a:spLocks noChangeArrowheads="1"/>
          </p:cNvSpPr>
          <p:nvPr/>
        </p:nvSpPr>
        <p:spPr bwMode="auto">
          <a:xfrm>
            <a:off x="5241925" y="2066925"/>
            <a:ext cx="1031875" cy="336550"/>
          </a:xfrm>
          <a:prstGeom prst="rect">
            <a:avLst/>
          </a:prstGeom>
          <a:noFill/>
          <a:ln w="9525">
            <a:noFill/>
            <a:miter lim="800000"/>
            <a:headEnd/>
            <a:tailEnd/>
          </a:ln>
          <a:effectLst/>
        </p:spPr>
        <p:txBody>
          <a:bodyPr wrap="none">
            <a:spAutoFit/>
          </a:bodyPr>
          <a:lstStyle/>
          <a:p>
            <a:pPr eaLnBrk="0" hangingPunct="0"/>
            <a:r>
              <a:rPr lang="en-US" sz="1600"/>
              <a:t>223.1.1.1</a:t>
            </a:r>
            <a:endParaRPr lang="en-US">
              <a:latin typeface="Comic Sans MS" pitchFamily="66" charset="0"/>
            </a:endParaRPr>
          </a:p>
        </p:txBody>
      </p:sp>
      <p:sp>
        <p:nvSpPr>
          <p:cNvPr id="153630" name="Rectangle 30"/>
          <p:cNvSpPr>
            <a:spLocks noChangeArrowheads="1"/>
          </p:cNvSpPr>
          <p:nvPr/>
        </p:nvSpPr>
        <p:spPr bwMode="auto">
          <a:xfrm>
            <a:off x="5329238" y="2787650"/>
            <a:ext cx="309562" cy="180975"/>
          </a:xfrm>
          <a:prstGeom prst="rect">
            <a:avLst/>
          </a:prstGeom>
          <a:solidFill>
            <a:srgbClr val="66CCFF"/>
          </a:solidFill>
          <a:ln w="9525">
            <a:noFill/>
            <a:miter lim="800000"/>
            <a:headEnd/>
            <a:tailEnd/>
          </a:ln>
          <a:effectLst/>
        </p:spPr>
        <p:txBody>
          <a:bodyPr wrap="none" anchor="ctr"/>
          <a:lstStyle/>
          <a:p>
            <a:endParaRPr lang="en-US"/>
          </a:p>
        </p:txBody>
      </p:sp>
      <p:sp>
        <p:nvSpPr>
          <p:cNvPr id="153631" name="Text Box 31"/>
          <p:cNvSpPr txBox="1">
            <a:spLocks noChangeArrowheads="1"/>
          </p:cNvSpPr>
          <p:nvPr/>
        </p:nvSpPr>
        <p:spPr bwMode="auto">
          <a:xfrm>
            <a:off x="5243513" y="2695575"/>
            <a:ext cx="1031875" cy="336550"/>
          </a:xfrm>
          <a:prstGeom prst="rect">
            <a:avLst/>
          </a:prstGeom>
          <a:noFill/>
          <a:ln w="9525">
            <a:noFill/>
            <a:miter lim="800000"/>
            <a:headEnd/>
            <a:tailEnd/>
          </a:ln>
          <a:effectLst/>
        </p:spPr>
        <p:txBody>
          <a:bodyPr wrap="none">
            <a:spAutoFit/>
          </a:bodyPr>
          <a:lstStyle/>
          <a:p>
            <a:pPr eaLnBrk="0" hangingPunct="0"/>
            <a:r>
              <a:rPr lang="en-US" sz="1600"/>
              <a:t>223.1.1.2</a:t>
            </a:r>
            <a:endParaRPr lang="en-US">
              <a:latin typeface="Comic Sans MS" pitchFamily="66" charset="0"/>
            </a:endParaRPr>
          </a:p>
        </p:txBody>
      </p:sp>
      <p:sp>
        <p:nvSpPr>
          <p:cNvPr id="153632" name="Text Box 32"/>
          <p:cNvSpPr txBox="1">
            <a:spLocks noChangeArrowheads="1"/>
          </p:cNvSpPr>
          <p:nvPr/>
        </p:nvSpPr>
        <p:spPr bwMode="auto">
          <a:xfrm>
            <a:off x="5127625" y="3648075"/>
            <a:ext cx="1031875" cy="336550"/>
          </a:xfrm>
          <a:prstGeom prst="rect">
            <a:avLst/>
          </a:prstGeom>
          <a:noFill/>
          <a:ln w="9525">
            <a:noFill/>
            <a:miter lim="800000"/>
            <a:headEnd/>
            <a:tailEnd/>
          </a:ln>
          <a:effectLst/>
        </p:spPr>
        <p:txBody>
          <a:bodyPr wrap="none">
            <a:spAutoFit/>
          </a:bodyPr>
          <a:lstStyle/>
          <a:p>
            <a:pPr eaLnBrk="0" hangingPunct="0"/>
            <a:r>
              <a:rPr lang="en-US" sz="1600"/>
              <a:t>223.1.1.3</a:t>
            </a:r>
            <a:endParaRPr lang="en-US">
              <a:latin typeface="Comic Sans MS" pitchFamily="66" charset="0"/>
            </a:endParaRPr>
          </a:p>
        </p:txBody>
      </p:sp>
      <p:sp>
        <p:nvSpPr>
          <p:cNvPr id="153633" name="Text Box 33"/>
          <p:cNvSpPr txBox="1">
            <a:spLocks noChangeArrowheads="1"/>
          </p:cNvSpPr>
          <p:nvPr/>
        </p:nvSpPr>
        <p:spPr bwMode="auto">
          <a:xfrm>
            <a:off x="5918200" y="2976563"/>
            <a:ext cx="1031875" cy="336550"/>
          </a:xfrm>
          <a:prstGeom prst="rect">
            <a:avLst/>
          </a:prstGeom>
          <a:noFill/>
          <a:ln w="9525">
            <a:noFill/>
            <a:miter lim="800000"/>
            <a:headEnd/>
            <a:tailEnd/>
          </a:ln>
          <a:effectLst/>
        </p:spPr>
        <p:txBody>
          <a:bodyPr wrap="none">
            <a:spAutoFit/>
          </a:bodyPr>
          <a:lstStyle/>
          <a:p>
            <a:pPr eaLnBrk="0" hangingPunct="0"/>
            <a:r>
              <a:rPr lang="en-US" sz="1600"/>
              <a:t>223.1.1.4</a:t>
            </a:r>
            <a:endParaRPr lang="en-US">
              <a:latin typeface="Comic Sans MS" pitchFamily="66" charset="0"/>
            </a:endParaRPr>
          </a:p>
        </p:txBody>
      </p:sp>
      <p:sp>
        <p:nvSpPr>
          <p:cNvPr id="153634" name="Line 34"/>
          <p:cNvSpPr>
            <a:spLocks noChangeShapeType="1"/>
          </p:cNvSpPr>
          <p:nvPr/>
        </p:nvSpPr>
        <p:spPr bwMode="auto">
          <a:xfrm>
            <a:off x="7121525" y="3244850"/>
            <a:ext cx="1016000" cy="1588"/>
          </a:xfrm>
          <a:prstGeom prst="line">
            <a:avLst/>
          </a:prstGeom>
          <a:noFill/>
          <a:ln w="19050">
            <a:solidFill>
              <a:schemeClr val="tx1"/>
            </a:solidFill>
            <a:round/>
            <a:headEnd/>
            <a:tailEnd/>
          </a:ln>
          <a:effectLst/>
        </p:spPr>
        <p:txBody>
          <a:bodyPr wrap="none" anchor="ctr"/>
          <a:lstStyle/>
          <a:p>
            <a:endParaRPr lang="en-US"/>
          </a:p>
        </p:txBody>
      </p:sp>
      <p:sp>
        <p:nvSpPr>
          <p:cNvPr id="153635" name="Text Box 35"/>
          <p:cNvSpPr txBox="1">
            <a:spLocks noChangeArrowheads="1"/>
          </p:cNvSpPr>
          <p:nvPr/>
        </p:nvSpPr>
        <p:spPr bwMode="auto">
          <a:xfrm>
            <a:off x="6994525" y="2967038"/>
            <a:ext cx="1031875" cy="336550"/>
          </a:xfrm>
          <a:prstGeom prst="rect">
            <a:avLst/>
          </a:prstGeom>
          <a:noFill/>
          <a:ln w="9525">
            <a:noFill/>
            <a:miter lim="800000"/>
            <a:headEnd/>
            <a:tailEnd/>
          </a:ln>
          <a:effectLst/>
        </p:spPr>
        <p:txBody>
          <a:bodyPr wrap="none">
            <a:spAutoFit/>
          </a:bodyPr>
          <a:lstStyle/>
          <a:p>
            <a:pPr eaLnBrk="0" hangingPunct="0"/>
            <a:r>
              <a:rPr lang="en-US" sz="1600"/>
              <a:t>223.1.2.9</a:t>
            </a:r>
            <a:endParaRPr lang="en-US">
              <a:latin typeface="Comic Sans MS" pitchFamily="66" charset="0"/>
            </a:endParaRPr>
          </a:p>
        </p:txBody>
      </p:sp>
      <p:sp>
        <p:nvSpPr>
          <p:cNvPr id="153636" name="Line 36"/>
          <p:cNvSpPr>
            <a:spLocks noChangeShapeType="1"/>
          </p:cNvSpPr>
          <p:nvPr/>
        </p:nvSpPr>
        <p:spPr bwMode="auto">
          <a:xfrm flipH="1">
            <a:off x="8145463" y="2549525"/>
            <a:ext cx="0" cy="1290638"/>
          </a:xfrm>
          <a:prstGeom prst="line">
            <a:avLst/>
          </a:prstGeom>
          <a:noFill/>
          <a:ln w="19050">
            <a:solidFill>
              <a:schemeClr val="tx1"/>
            </a:solidFill>
            <a:round/>
            <a:headEnd/>
            <a:tailEnd/>
          </a:ln>
          <a:effectLst/>
        </p:spPr>
        <p:txBody>
          <a:bodyPr wrap="none" anchor="ctr"/>
          <a:lstStyle/>
          <a:p>
            <a:endParaRPr lang="en-US"/>
          </a:p>
        </p:txBody>
      </p:sp>
      <p:graphicFrame>
        <p:nvGraphicFramePr>
          <p:cNvPr id="153637" name="Object 37"/>
          <p:cNvGraphicFramePr>
            <a:graphicFrameLocks noChangeAspect="1"/>
          </p:cNvGraphicFramePr>
          <p:nvPr/>
        </p:nvGraphicFramePr>
        <p:xfrm>
          <a:off x="8323263" y="2257425"/>
          <a:ext cx="584200" cy="463550"/>
        </p:xfrm>
        <a:graphic>
          <a:graphicData uri="http://schemas.openxmlformats.org/presentationml/2006/ole">
            <p:oleObj spid="_x0000_s153637" name="Clip" r:id="rId6" imgW="1305000" imgH="1085760" progId="">
              <p:embed/>
            </p:oleObj>
          </a:graphicData>
        </a:graphic>
      </p:graphicFrame>
      <p:sp>
        <p:nvSpPr>
          <p:cNvPr id="153638" name="Line 38"/>
          <p:cNvSpPr>
            <a:spLocks noChangeShapeType="1"/>
          </p:cNvSpPr>
          <p:nvPr/>
        </p:nvSpPr>
        <p:spPr bwMode="auto">
          <a:xfrm>
            <a:off x="8145463" y="2554288"/>
            <a:ext cx="234950" cy="6350"/>
          </a:xfrm>
          <a:prstGeom prst="line">
            <a:avLst/>
          </a:prstGeom>
          <a:noFill/>
          <a:ln w="19050">
            <a:solidFill>
              <a:schemeClr val="tx1"/>
            </a:solidFill>
            <a:round/>
            <a:headEnd/>
            <a:tailEnd/>
          </a:ln>
          <a:effectLst/>
        </p:spPr>
        <p:txBody>
          <a:bodyPr wrap="none" anchor="ctr"/>
          <a:lstStyle/>
          <a:p>
            <a:endParaRPr lang="en-US"/>
          </a:p>
        </p:txBody>
      </p:sp>
      <p:graphicFrame>
        <p:nvGraphicFramePr>
          <p:cNvPr id="153639" name="Object 39"/>
          <p:cNvGraphicFramePr>
            <a:graphicFrameLocks noChangeAspect="1"/>
          </p:cNvGraphicFramePr>
          <p:nvPr/>
        </p:nvGraphicFramePr>
        <p:xfrm>
          <a:off x="8328025" y="3638550"/>
          <a:ext cx="584200" cy="463550"/>
        </p:xfrm>
        <a:graphic>
          <a:graphicData uri="http://schemas.openxmlformats.org/presentationml/2006/ole">
            <p:oleObj spid="_x0000_s153639" name="Clip" r:id="rId7" imgW="1305000" imgH="1085760" progId="">
              <p:embed/>
            </p:oleObj>
          </a:graphicData>
        </a:graphic>
      </p:graphicFrame>
      <p:sp>
        <p:nvSpPr>
          <p:cNvPr id="153640" name="Line 40"/>
          <p:cNvSpPr>
            <a:spLocks noChangeShapeType="1"/>
          </p:cNvSpPr>
          <p:nvPr/>
        </p:nvSpPr>
        <p:spPr bwMode="auto">
          <a:xfrm>
            <a:off x="8145463" y="3825875"/>
            <a:ext cx="234950" cy="6350"/>
          </a:xfrm>
          <a:prstGeom prst="line">
            <a:avLst/>
          </a:prstGeom>
          <a:noFill/>
          <a:ln w="19050">
            <a:solidFill>
              <a:schemeClr val="tx1"/>
            </a:solidFill>
            <a:round/>
            <a:headEnd/>
            <a:tailEnd/>
          </a:ln>
          <a:effectLst/>
        </p:spPr>
        <p:txBody>
          <a:bodyPr wrap="none" anchor="ctr"/>
          <a:lstStyle/>
          <a:p>
            <a:endParaRPr lang="en-US"/>
          </a:p>
        </p:txBody>
      </p:sp>
      <p:sp>
        <p:nvSpPr>
          <p:cNvPr id="153641" name="Rectangle 41"/>
          <p:cNvSpPr>
            <a:spLocks noChangeArrowheads="1"/>
          </p:cNvSpPr>
          <p:nvPr/>
        </p:nvSpPr>
        <p:spPr bwMode="auto">
          <a:xfrm>
            <a:off x="8091488" y="3573463"/>
            <a:ext cx="171450" cy="180975"/>
          </a:xfrm>
          <a:prstGeom prst="rect">
            <a:avLst/>
          </a:prstGeom>
          <a:solidFill>
            <a:srgbClr val="66CCFF"/>
          </a:solidFill>
          <a:ln w="9525">
            <a:noFill/>
            <a:miter lim="800000"/>
            <a:headEnd/>
            <a:tailEnd/>
          </a:ln>
          <a:effectLst/>
        </p:spPr>
        <p:txBody>
          <a:bodyPr wrap="none" anchor="ctr"/>
          <a:lstStyle/>
          <a:p>
            <a:endParaRPr lang="en-US"/>
          </a:p>
        </p:txBody>
      </p:sp>
      <p:sp>
        <p:nvSpPr>
          <p:cNvPr id="153642" name="Text Box 42"/>
          <p:cNvSpPr txBox="1">
            <a:spLocks noChangeArrowheads="1"/>
          </p:cNvSpPr>
          <p:nvPr/>
        </p:nvSpPr>
        <p:spPr bwMode="auto">
          <a:xfrm>
            <a:off x="7518400" y="3511550"/>
            <a:ext cx="1031875" cy="336550"/>
          </a:xfrm>
          <a:prstGeom prst="rect">
            <a:avLst/>
          </a:prstGeom>
          <a:noFill/>
          <a:ln w="9525">
            <a:noFill/>
            <a:miter lim="800000"/>
            <a:headEnd/>
            <a:tailEnd/>
          </a:ln>
          <a:effectLst/>
        </p:spPr>
        <p:txBody>
          <a:bodyPr wrap="none">
            <a:spAutoFit/>
          </a:bodyPr>
          <a:lstStyle/>
          <a:p>
            <a:pPr eaLnBrk="0" hangingPunct="0"/>
            <a:r>
              <a:rPr lang="en-US" sz="1600"/>
              <a:t>223.1.2.2</a:t>
            </a:r>
            <a:endParaRPr lang="en-US">
              <a:latin typeface="Comic Sans MS" pitchFamily="66" charset="0"/>
            </a:endParaRPr>
          </a:p>
        </p:txBody>
      </p:sp>
      <p:sp>
        <p:nvSpPr>
          <p:cNvPr id="153643" name="Rectangle 43"/>
          <p:cNvSpPr>
            <a:spLocks noChangeArrowheads="1"/>
          </p:cNvSpPr>
          <p:nvPr/>
        </p:nvSpPr>
        <p:spPr bwMode="auto">
          <a:xfrm>
            <a:off x="8105775" y="2601913"/>
            <a:ext cx="247650" cy="180975"/>
          </a:xfrm>
          <a:prstGeom prst="rect">
            <a:avLst/>
          </a:prstGeom>
          <a:solidFill>
            <a:srgbClr val="66CCFF"/>
          </a:solidFill>
          <a:ln w="9525">
            <a:noFill/>
            <a:miter lim="800000"/>
            <a:headEnd/>
            <a:tailEnd/>
          </a:ln>
          <a:effectLst/>
        </p:spPr>
        <p:txBody>
          <a:bodyPr wrap="none" anchor="ctr"/>
          <a:lstStyle/>
          <a:p>
            <a:endParaRPr lang="en-US"/>
          </a:p>
        </p:txBody>
      </p:sp>
      <p:sp>
        <p:nvSpPr>
          <p:cNvPr id="153644" name="Text Box 44"/>
          <p:cNvSpPr txBox="1">
            <a:spLocks noChangeArrowheads="1"/>
          </p:cNvSpPr>
          <p:nvPr/>
        </p:nvSpPr>
        <p:spPr bwMode="auto">
          <a:xfrm>
            <a:off x="7327900" y="2505075"/>
            <a:ext cx="1031875" cy="336550"/>
          </a:xfrm>
          <a:prstGeom prst="rect">
            <a:avLst/>
          </a:prstGeom>
          <a:noFill/>
          <a:ln w="9525">
            <a:noFill/>
            <a:miter lim="800000"/>
            <a:headEnd/>
            <a:tailEnd/>
          </a:ln>
          <a:effectLst/>
        </p:spPr>
        <p:txBody>
          <a:bodyPr wrap="none">
            <a:spAutoFit/>
          </a:bodyPr>
          <a:lstStyle/>
          <a:p>
            <a:pPr eaLnBrk="0" hangingPunct="0"/>
            <a:r>
              <a:rPr lang="en-US" sz="1600"/>
              <a:t>223.1.2.1</a:t>
            </a:r>
            <a:endParaRPr lang="en-US">
              <a:latin typeface="Comic Sans MS" pitchFamily="66" charset="0"/>
            </a:endParaRPr>
          </a:p>
        </p:txBody>
      </p:sp>
      <p:sp>
        <p:nvSpPr>
          <p:cNvPr id="153645" name="Line 45"/>
          <p:cNvSpPr>
            <a:spLocks noChangeShapeType="1"/>
          </p:cNvSpPr>
          <p:nvPr/>
        </p:nvSpPr>
        <p:spPr bwMode="auto">
          <a:xfrm flipH="1">
            <a:off x="6883400" y="3582988"/>
            <a:ext cx="0" cy="1290637"/>
          </a:xfrm>
          <a:prstGeom prst="line">
            <a:avLst/>
          </a:prstGeom>
          <a:noFill/>
          <a:ln w="19050">
            <a:solidFill>
              <a:schemeClr val="tx1"/>
            </a:solidFill>
            <a:round/>
            <a:headEnd/>
            <a:tailEnd/>
          </a:ln>
          <a:effectLst/>
        </p:spPr>
        <p:txBody>
          <a:bodyPr wrap="none" anchor="ctr"/>
          <a:lstStyle/>
          <a:p>
            <a:endParaRPr lang="en-US"/>
          </a:p>
        </p:txBody>
      </p:sp>
      <p:sp>
        <p:nvSpPr>
          <p:cNvPr id="153646" name="Line 46"/>
          <p:cNvSpPr>
            <a:spLocks noChangeShapeType="1"/>
          </p:cNvSpPr>
          <p:nvPr/>
        </p:nvSpPr>
        <p:spPr bwMode="auto">
          <a:xfrm flipH="1">
            <a:off x="6273800" y="4864100"/>
            <a:ext cx="1185863" cy="0"/>
          </a:xfrm>
          <a:prstGeom prst="line">
            <a:avLst/>
          </a:prstGeom>
          <a:noFill/>
          <a:ln w="19050">
            <a:solidFill>
              <a:schemeClr val="tx1"/>
            </a:solidFill>
            <a:round/>
            <a:headEnd/>
            <a:tailEnd/>
          </a:ln>
          <a:effectLst/>
        </p:spPr>
        <p:txBody>
          <a:bodyPr wrap="none" anchor="ctr"/>
          <a:lstStyle/>
          <a:p>
            <a:endParaRPr lang="en-US"/>
          </a:p>
        </p:txBody>
      </p:sp>
      <p:sp>
        <p:nvSpPr>
          <p:cNvPr id="153647" name="Line 47"/>
          <p:cNvSpPr>
            <a:spLocks noChangeShapeType="1"/>
          </p:cNvSpPr>
          <p:nvPr/>
        </p:nvSpPr>
        <p:spPr bwMode="auto">
          <a:xfrm flipH="1" flipV="1">
            <a:off x="6270625" y="4856163"/>
            <a:ext cx="3175" cy="241300"/>
          </a:xfrm>
          <a:prstGeom prst="line">
            <a:avLst/>
          </a:prstGeom>
          <a:noFill/>
          <a:ln w="19050">
            <a:solidFill>
              <a:schemeClr val="tx1"/>
            </a:solidFill>
            <a:round/>
            <a:headEnd/>
            <a:tailEnd/>
          </a:ln>
          <a:effectLst/>
        </p:spPr>
        <p:txBody>
          <a:bodyPr wrap="none" anchor="ctr"/>
          <a:lstStyle/>
          <a:p>
            <a:endParaRPr lang="en-US"/>
          </a:p>
        </p:txBody>
      </p:sp>
      <p:sp>
        <p:nvSpPr>
          <p:cNvPr id="153648" name="Line 48"/>
          <p:cNvSpPr>
            <a:spLocks noChangeShapeType="1"/>
          </p:cNvSpPr>
          <p:nvPr/>
        </p:nvSpPr>
        <p:spPr bwMode="auto">
          <a:xfrm flipH="1" flipV="1">
            <a:off x="7446963" y="4860925"/>
            <a:ext cx="3175" cy="241300"/>
          </a:xfrm>
          <a:prstGeom prst="line">
            <a:avLst/>
          </a:prstGeom>
          <a:noFill/>
          <a:ln w="19050">
            <a:solidFill>
              <a:schemeClr val="tx1"/>
            </a:solidFill>
            <a:round/>
            <a:headEnd/>
            <a:tailEnd/>
          </a:ln>
          <a:effectLst/>
        </p:spPr>
        <p:txBody>
          <a:bodyPr wrap="none" anchor="ctr"/>
          <a:lstStyle/>
          <a:p>
            <a:endParaRPr lang="en-US"/>
          </a:p>
        </p:txBody>
      </p:sp>
      <p:graphicFrame>
        <p:nvGraphicFramePr>
          <p:cNvPr id="153649" name="Object 49"/>
          <p:cNvGraphicFramePr>
            <a:graphicFrameLocks noChangeAspect="1"/>
          </p:cNvGraphicFramePr>
          <p:nvPr/>
        </p:nvGraphicFramePr>
        <p:xfrm>
          <a:off x="7232650" y="5019675"/>
          <a:ext cx="584200" cy="463550"/>
        </p:xfrm>
        <a:graphic>
          <a:graphicData uri="http://schemas.openxmlformats.org/presentationml/2006/ole">
            <p:oleObj spid="_x0000_s153649" name="Clip" r:id="rId8" imgW="1305000" imgH="1085760" progId="">
              <p:embed/>
            </p:oleObj>
          </a:graphicData>
        </a:graphic>
      </p:graphicFrame>
      <p:graphicFrame>
        <p:nvGraphicFramePr>
          <p:cNvPr id="153650" name="Object 50"/>
          <p:cNvGraphicFramePr>
            <a:graphicFrameLocks noChangeAspect="1"/>
          </p:cNvGraphicFramePr>
          <p:nvPr/>
        </p:nvGraphicFramePr>
        <p:xfrm>
          <a:off x="5975350" y="5033963"/>
          <a:ext cx="584200" cy="463550"/>
        </p:xfrm>
        <a:graphic>
          <a:graphicData uri="http://schemas.openxmlformats.org/presentationml/2006/ole">
            <p:oleObj spid="_x0000_s153650" name="Clip" r:id="rId9" imgW="1305000" imgH="1085760" progId="">
              <p:embed/>
            </p:oleObj>
          </a:graphicData>
        </a:graphic>
      </p:graphicFrame>
      <p:sp>
        <p:nvSpPr>
          <p:cNvPr id="153651" name="Text Box 51"/>
          <p:cNvSpPr txBox="1">
            <a:spLocks noChangeArrowheads="1"/>
          </p:cNvSpPr>
          <p:nvPr/>
        </p:nvSpPr>
        <p:spPr bwMode="auto">
          <a:xfrm>
            <a:off x="7451725" y="4710113"/>
            <a:ext cx="1031875" cy="336550"/>
          </a:xfrm>
          <a:prstGeom prst="rect">
            <a:avLst/>
          </a:prstGeom>
          <a:noFill/>
          <a:ln w="9525">
            <a:noFill/>
            <a:miter lim="800000"/>
            <a:headEnd/>
            <a:tailEnd/>
          </a:ln>
          <a:effectLst/>
        </p:spPr>
        <p:txBody>
          <a:bodyPr wrap="none">
            <a:spAutoFit/>
          </a:bodyPr>
          <a:lstStyle/>
          <a:p>
            <a:pPr eaLnBrk="0" hangingPunct="0"/>
            <a:r>
              <a:rPr lang="en-US" sz="1600"/>
              <a:t>223.1.3.2</a:t>
            </a:r>
            <a:endParaRPr lang="en-US">
              <a:latin typeface="Comic Sans MS" pitchFamily="66" charset="0"/>
            </a:endParaRPr>
          </a:p>
        </p:txBody>
      </p:sp>
      <p:sp>
        <p:nvSpPr>
          <p:cNvPr id="153652" name="Rectangle 52"/>
          <p:cNvSpPr>
            <a:spLocks noChangeArrowheads="1"/>
          </p:cNvSpPr>
          <p:nvPr/>
        </p:nvSpPr>
        <p:spPr bwMode="auto">
          <a:xfrm>
            <a:off x="5114925" y="4583113"/>
            <a:ext cx="847725" cy="180975"/>
          </a:xfrm>
          <a:prstGeom prst="rect">
            <a:avLst/>
          </a:prstGeom>
          <a:solidFill>
            <a:schemeClr val="bg1"/>
          </a:solidFill>
          <a:ln w="9525">
            <a:noFill/>
            <a:miter lim="800000"/>
            <a:headEnd/>
            <a:tailEnd/>
          </a:ln>
          <a:effectLst/>
        </p:spPr>
        <p:txBody>
          <a:bodyPr wrap="none" anchor="ctr"/>
          <a:lstStyle/>
          <a:p>
            <a:endParaRPr lang="en-US"/>
          </a:p>
        </p:txBody>
      </p:sp>
      <p:sp>
        <p:nvSpPr>
          <p:cNvPr id="153653" name="Text Box 53"/>
          <p:cNvSpPr txBox="1">
            <a:spLocks noChangeArrowheads="1"/>
          </p:cNvSpPr>
          <p:nvPr/>
        </p:nvSpPr>
        <p:spPr bwMode="auto">
          <a:xfrm>
            <a:off x="5275263" y="4748213"/>
            <a:ext cx="1031875" cy="336550"/>
          </a:xfrm>
          <a:prstGeom prst="rect">
            <a:avLst/>
          </a:prstGeom>
          <a:noFill/>
          <a:ln w="9525">
            <a:noFill/>
            <a:miter lim="800000"/>
            <a:headEnd/>
            <a:tailEnd/>
          </a:ln>
          <a:effectLst/>
        </p:spPr>
        <p:txBody>
          <a:bodyPr wrap="none">
            <a:spAutoFit/>
          </a:bodyPr>
          <a:lstStyle/>
          <a:p>
            <a:pPr eaLnBrk="0" hangingPunct="0"/>
            <a:r>
              <a:rPr lang="en-US" sz="1600"/>
              <a:t>223.1.3.1</a:t>
            </a:r>
            <a:endParaRPr lang="en-US">
              <a:latin typeface="Comic Sans MS" pitchFamily="66" charset="0"/>
            </a:endParaRPr>
          </a:p>
        </p:txBody>
      </p:sp>
      <p:sp>
        <p:nvSpPr>
          <p:cNvPr id="153654" name="Rectangle 54"/>
          <p:cNvSpPr>
            <a:spLocks noChangeArrowheads="1"/>
          </p:cNvSpPr>
          <p:nvPr/>
        </p:nvSpPr>
        <p:spPr bwMode="auto">
          <a:xfrm>
            <a:off x="6819900" y="3716338"/>
            <a:ext cx="128588" cy="180975"/>
          </a:xfrm>
          <a:prstGeom prst="rect">
            <a:avLst/>
          </a:prstGeom>
          <a:solidFill>
            <a:srgbClr val="66CCFF"/>
          </a:solidFill>
          <a:ln w="9525">
            <a:noFill/>
            <a:miter lim="800000"/>
            <a:headEnd/>
            <a:tailEnd/>
          </a:ln>
          <a:effectLst/>
        </p:spPr>
        <p:txBody>
          <a:bodyPr wrap="none" anchor="ctr"/>
          <a:lstStyle/>
          <a:p>
            <a:endParaRPr lang="en-US"/>
          </a:p>
        </p:txBody>
      </p:sp>
      <p:sp>
        <p:nvSpPr>
          <p:cNvPr id="153655" name="Text Box 55"/>
          <p:cNvSpPr txBox="1">
            <a:spLocks noChangeArrowheads="1"/>
          </p:cNvSpPr>
          <p:nvPr/>
        </p:nvSpPr>
        <p:spPr bwMode="auto">
          <a:xfrm>
            <a:off x="6381750" y="3676650"/>
            <a:ext cx="1144588" cy="336550"/>
          </a:xfrm>
          <a:prstGeom prst="rect">
            <a:avLst/>
          </a:prstGeom>
          <a:noFill/>
          <a:ln w="9525">
            <a:noFill/>
            <a:miter lim="800000"/>
            <a:headEnd/>
            <a:tailEnd/>
          </a:ln>
          <a:effectLst/>
        </p:spPr>
        <p:txBody>
          <a:bodyPr wrap="none">
            <a:spAutoFit/>
          </a:bodyPr>
          <a:lstStyle/>
          <a:p>
            <a:pPr eaLnBrk="0" hangingPunct="0"/>
            <a:r>
              <a:rPr lang="en-US" sz="1600"/>
              <a:t>223.1.3.27</a:t>
            </a:r>
            <a:endParaRPr lang="en-US">
              <a:latin typeface="Comic Sans MS" pitchFamily="66" charset="0"/>
            </a:endParaRPr>
          </a:p>
        </p:txBody>
      </p:sp>
      <p:sp>
        <p:nvSpPr>
          <p:cNvPr id="153656" name="Text Box 56"/>
          <p:cNvSpPr txBox="1">
            <a:spLocks noChangeArrowheads="1"/>
          </p:cNvSpPr>
          <p:nvPr/>
        </p:nvSpPr>
        <p:spPr bwMode="auto">
          <a:xfrm>
            <a:off x="4937125" y="5800725"/>
            <a:ext cx="3559175" cy="366713"/>
          </a:xfrm>
          <a:prstGeom prst="rect">
            <a:avLst/>
          </a:prstGeom>
          <a:noFill/>
          <a:ln w="9525">
            <a:noFill/>
            <a:miter lim="800000"/>
            <a:headEnd/>
            <a:tailEnd/>
          </a:ln>
          <a:effectLst/>
        </p:spPr>
        <p:txBody>
          <a:bodyPr>
            <a:spAutoFit/>
          </a:bodyPr>
          <a:lstStyle/>
          <a:p>
            <a:pPr algn="ctr" eaLnBrk="0" hangingPunct="0"/>
            <a:r>
              <a:rPr lang="en-US"/>
              <a:t>Mạng với 3 mạng con</a:t>
            </a:r>
          </a:p>
        </p:txBody>
      </p:sp>
      <p:sp>
        <p:nvSpPr>
          <p:cNvPr id="153657" name="Text Box 57"/>
          <p:cNvSpPr txBox="1">
            <a:spLocks noChangeArrowheads="1"/>
          </p:cNvSpPr>
          <p:nvPr/>
        </p:nvSpPr>
        <p:spPr bwMode="auto">
          <a:xfrm>
            <a:off x="7108825" y="4181475"/>
            <a:ext cx="869950" cy="366713"/>
          </a:xfrm>
          <a:prstGeom prst="rect">
            <a:avLst/>
          </a:prstGeom>
          <a:noFill/>
          <a:ln w="9525">
            <a:noFill/>
            <a:miter lim="800000"/>
            <a:headEnd/>
            <a:tailEnd/>
          </a:ln>
          <a:effectLst/>
        </p:spPr>
        <p:txBody>
          <a:bodyPr wrap="none">
            <a:spAutoFit/>
          </a:bodyPr>
          <a:lstStyle/>
          <a:p>
            <a:pPr eaLnBrk="0" hangingPunct="0"/>
            <a:r>
              <a:rPr lang="en-US">
                <a:solidFill>
                  <a:srgbClr val="FF0000"/>
                </a:solidFill>
              </a:rPr>
              <a:t>subnet</a:t>
            </a:r>
          </a:p>
        </p:txBody>
      </p:sp>
      <p:sp>
        <p:nvSpPr>
          <p:cNvPr id="153658" name="Line 58"/>
          <p:cNvSpPr>
            <a:spLocks noChangeShapeType="1"/>
          </p:cNvSpPr>
          <p:nvPr/>
        </p:nvSpPr>
        <p:spPr bwMode="auto">
          <a:xfrm flipH="1">
            <a:off x="6972300" y="4449763"/>
            <a:ext cx="171450" cy="304800"/>
          </a:xfrm>
          <a:prstGeom prst="line">
            <a:avLst/>
          </a:prstGeom>
          <a:noFill/>
          <a:ln w="9525">
            <a:solidFill>
              <a:srgbClr val="FF0000"/>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800">
              <a:solidFill>
                <a:schemeClr val="tx1"/>
              </a:solidFill>
              <a:latin typeface="Times New Roman" pitchFamily="18" charset="0"/>
            </a:endParaRPr>
          </a:p>
        </p:txBody>
      </p:sp>
      <p:sp>
        <p:nvSpPr>
          <p:cNvPr id="154627" name="Rectangle 3"/>
          <p:cNvSpPr>
            <a:spLocks noGrp="1" noChangeArrowheads="1"/>
          </p:cNvSpPr>
          <p:nvPr>
            <p:ph type="body" sz="half" idx="1"/>
          </p:nvPr>
        </p:nvSpPr>
        <p:spPr>
          <a:xfrm>
            <a:off x="457200" y="1600200"/>
            <a:ext cx="4038600" cy="1981200"/>
          </a:xfrm>
        </p:spPr>
        <p:txBody>
          <a:bodyPr>
            <a:normAutofit/>
          </a:bodyPr>
          <a:lstStyle/>
          <a:p>
            <a:pPr>
              <a:buFont typeface="Wingdings" pitchFamily="2" charset="2"/>
              <a:buNone/>
            </a:pPr>
            <a:r>
              <a:rPr lang="en-US" sz="2000" b="1" smtClean="0">
                <a:latin typeface="Times New Roman" pitchFamily="18" charset="0"/>
                <a:cs typeface="Times New Roman" pitchFamily="18" charset="0"/>
              </a:rPr>
              <a:t>Mô </a:t>
            </a:r>
            <a:r>
              <a:rPr lang="en-US" sz="2000" b="1">
                <a:latin typeface="Times New Roman" pitchFamily="18" charset="0"/>
                <a:cs typeface="Times New Roman" pitchFamily="18" charset="0"/>
              </a:rPr>
              <a:t>hình TCP/IP (tiếp)</a:t>
            </a:r>
          </a:p>
          <a:p>
            <a:r>
              <a:rPr lang="en-US" sz="2000">
                <a:latin typeface="Times New Roman" pitchFamily="18" charset="0"/>
                <a:cs typeface="Times New Roman" pitchFamily="18" charset="0"/>
              </a:rPr>
              <a:t>Không gian địa chỉ IPv4</a:t>
            </a:r>
          </a:p>
          <a:p>
            <a:pPr lvl="1"/>
            <a:r>
              <a:rPr lang="en-US" sz="1800">
                <a:latin typeface="Times New Roman" pitchFamily="18" charset="0"/>
                <a:cs typeface="Times New Roman" pitchFamily="18" charset="0"/>
              </a:rPr>
              <a:t>Trên lý thuyết : 0.0.0.0 ~ 255.255.255.255</a:t>
            </a:r>
          </a:p>
          <a:p>
            <a:pPr lvl="1"/>
            <a:r>
              <a:rPr lang="en-US" sz="1800">
                <a:latin typeface="Times New Roman" pitchFamily="18" charset="0"/>
                <a:cs typeface="Times New Roman" pitchFamily="18" charset="0"/>
              </a:rPr>
              <a:t>Các địa chỉ đặc biệt</a:t>
            </a:r>
          </a:p>
          <a:p>
            <a:pPr lvl="1">
              <a:buFont typeface="Wingdings" pitchFamily="2" charset="2"/>
              <a:buNone/>
            </a:pPr>
            <a:endParaRPr lang="en-US" sz="1800">
              <a:latin typeface="Times New Roman" pitchFamily="18" charset="0"/>
              <a:cs typeface="Times New Roman" pitchFamily="18" charset="0"/>
            </a:endParaRPr>
          </a:p>
        </p:txBody>
      </p:sp>
      <p:graphicFrame>
        <p:nvGraphicFramePr>
          <p:cNvPr id="154628" name="Group 4"/>
          <p:cNvGraphicFramePr>
            <a:graphicFrameLocks noGrp="1"/>
          </p:cNvGraphicFramePr>
          <p:nvPr>
            <p:ph sz="half" idx="2"/>
          </p:nvPr>
        </p:nvGraphicFramePr>
        <p:xfrm>
          <a:off x="1066800" y="3657600"/>
          <a:ext cx="6629400" cy="1920240"/>
        </p:xfrm>
        <a:graphic>
          <a:graphicData uri="http://schemas.openxmlformats.org/drawingml/2006/table">
            <a:tbl>
              <a:tblPr/>
              <a:tblGrid>
                <a:gridCol w="2652713"/>
                <a:gridCol w="3976687"/>
              </a:tblGrid>
              <a:tr h="8032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ja-JP" sz="2000" b="0" i="0" u="none" strike="noStrike" cap="none" normalizeH="0" baseline="0" smtClean="0">
                          <a:ln>
                            <a:noFill/>
                          </a:ln>
                          <a:solidFill>
                            <a:schemeClr val="tx1"/>
                          </a:solidFill>
                          <a:effectLst/>
                          <a:latin typeface="Arial" charset="0"/>
                          <a:ea typeface="ＭＳ Ｐゴシック" charset="-128"/>
                        </a:rPr>
                        <a:t>Private address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ja-JP" sz="2000" b="0" i="0" u="none" strike="noStrike" cap="none" normalizeH="0" baseline="0" smtClean="0">
                          <a:ln>
                            <a:noFill/>
                          </a:ln>
                          <a:solidFill>
                            <a:schemeClr val="tx1"/>
                          </a:solidFill>
                          <a:effectLst/>
                          <a:latin typeface="Arial" charset="0"/>
                          <a:ea typeface="ＭＳ Ｐゴシック" charset="-128"/>
                        </a:rPr>
                        <a:t>10.0.0.0/8</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ja-JP" sz="2000" b="0" i="0" u="none" strike="noStrike" cap="none" normalizeH="0" baseline="0" smtClean="0">
                          <a:ln>
                            <a:noFill/>
                          </a:ln>
                          <a:solidFill>
                            <a:schemeClr val="tx1"/>
                          </a:solidFill>
                          <a:effectLst/>
                          <a:latin typeface="Arial" charset="0"/>
                          <a:ea typeface="ＭＳ Ｐゴシック" charset="-128"/>
                        </a:rPr>
                        <a:t>172.16.0.0/12</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ja-JP" sz="2000" b="0" i="0" u="none" strike="noStrike" cap="none" normalizeH="0" baseline="0" smtClean="0">
                          <a:ln>
                            <a:noFill/>
                          </a:ln>
                          <a:solidFill>
                            <a:schemeClr val="tx1"/>
                          </a:solidFill>
                          <a:effectLst/>
                          <a:latin typeface="Arial" charset="0"/>
                          <a:ea typeface="ＭＳ Ｐゴシック" charset="-128"/>
                        </a:rPr>
                        <a:t>192.168.0.0/16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ja-JP" sz="2000" b="0" i="0" u="none" strike="noStrike" cap="none" normalizeH="0" baseline="0" smtClean="0">
                          <a:ln>
                            <a:noFill/>
                          </a:ln>
                          <a:solidFill>
                            <a:schemeClr val="tx1"/>
                          </a:solidFill>
                          <a:effectLst/>
                          <a:latin typeface="Arial" charset="0"/>
                          <a:ea typeface="ＭＳ Ｐゴシック" charset="-128"/>
                        </a:rPr>
                        <a:t>Loopback address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ja-JP" sz="2000" b="0" i="0" u="none" strike="noStrike" cap="none" normalizeH="0" baseline="0" smtClean="0">
                          <a:ln>
                            <a:noFill/>
                          </a:ln>
                          <a:solidFill>
                            <a:schemeClr val="tx1"/>
                          </a:solidFill>
                          <a:effectLst/>
                          <a:latin typeface="Arial" charset="0"/>
                          <a:ea typeface="ＭＳ Ｐゴシック" charset="-128"/>
                        </a:rPr>
                        <a:t>127.0.0.0 ~ 127.0.0.255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ja-JP" sz="2000" b="0" i="0" u="none" strike="noStrike" cap="none" normalizeH="0" baseline="0" smtClean="0">
                          <a:ln>
                            <a:noFill/>
                          </a:ln>
                          <a:solidFill>
                            <a:schemeClr val="tx1"/>
                          </a:solidFill>
                          <a:effectLst/>
                          <a:latin typeface="Arial" charset="0"/>
                          <a:ea typeface="ＭＳ Ｐゴシック" charset="-128"/>
                        </a:rPr>
                        <a:t>Multicast address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ja-JP" sz="2000" b="0" i="0" u="none" strike="noStrike" cap="none" normalizeH="0" baseline="0" smtClean="0">
                          <a:ln>
                            <a:noFill/>
                          </a:ln>
                          <a:solidFill>
                            <a:schemeClr val="tx1"/>
                          </a:solidFill>
                          <a:effectLst/>
                          <a:latin typeface="Arial" charset="0"/>
                          <a:ea typeface="ＭＳ Ｐゴシック" charset="-128"/>
                        </a:rPr>
                        <a:t>224.0.0.0 ~ 239.255.255.255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8" name="Date Placeholder 4"/>
          <p:cNvSpPr>
            <a:spLocks noGrp="1"/>
          </p:cNvSpPr>
          <p:nvPr>
            <p:ph type="dt" sz="half" idx="10"/>
          </p:nvPr>
        </p:nvSpPr>
        <p:spPr/>
        <p:txBody>
          <a:bodyPr/>
          <a:lstStyle/>
          <a:p>
            <a:fld id="{B2269771-2B61-4BD3-AD6C-F3FE0BF46240}" type="datetime1">
              <a:rPr lang="en-US" smtClean="0"/>
              <a:pPr/>
              <a:t>8/21/2009</a:t>
            </a:fld>
            <a:endParaRPr lang="en-US" altLang="en-US"/>
          </a:p>
        </p:txBody>
      </p:sp>
      <p:sp>
        <p:nvSpPr>
          <p:cNvPr id="20" name="Slide Number Placeholder 6"/>
          <p:cNvSpPr>
            <a:spLocks noGrp="1"/>
          </p:cNvSpPr>
          <p:nvPr>
            <p:ph type="sldNum" sz="quarter" idx="12"/>
          </p:nvPr>
        </p:nvSpPr>
        <p:spPr/>
        <p:txBody>
          <a:bodyPr/>
          <a:lstStyle/>
          <a:p>
            <a:fld id="{98797154-DE6F-4E0F-9199-CB94F3B4C229}"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400">
              <a:solidFill>
                <a:schemeClr val="tx1"/>
              </a:solidFill>
              <a:latin typeface="Times New Roman" pitchFamily="18" charset="0"/>
            </a:endParaRPr>
          </a:p>
        </p:txBody>
      </p:sp>
      <p:sp>
        <p:nvSpPr>
          <p:cNvPr id="55299" name="Rectangle 3"/>
          <p:cNvSpPr>
            <a:spLocks noGrp="1" noChangeArrowheads="1"/>
          </p:cNvSpPr>
          <p:nvPr>
            <p:ph idx="1"/>
          </p:nvPr>
        </p:nvSpPr>
        <p:spPr/>
        <p:txBody>
          <a:bodyPr/>
          <a:lstStyle/>
          <a:p>
            <a:pPr marL="571500" indent="-571500">
              <a:buFont typeface="Wingdings" pitchFamily="2" charset="2"/>
              <a:buNone/>
            </a:pPr>
            <a:r>
              <a:rPr lang="en-US" sz="2600" b="1" smtClean="0">
                <a:latin typeface="Times New Roman" pitchFamily="18" charset="0"/>
              </a:rPr>
              <a:t>1.2 </a:t>
            </a:r>
            <a:r>
              <a:rPr lang="en-US" sz="2600" b="1">
                <a:latin typeface="Times New Roman" pitchFamily="18" charset="0"/>
              </a:rPr>
              <a:t>Điều khiển truyền tin (Transmission Control)</a:t>
            </a:r>
          </a:p>
          <a:p>
            <a:pPr marL="571500" indent="-571500"/>
            <a:r>
              <a:rPr lang="en-US">
                <a:latin typeface="Times New Roman" pitchFamily="18" charset="0"/>
              </a:rPr>
              <a:t>Bao gồm</a:t>
            </a:r>
          </a:p>
          <a:p>
            <a:pPr marL="839788" lvl="1" indent="-495300"/>
            <a:r>
              <a:rPr lang="en-US" sz="2000">
                <a:latin typeface="Times New Roman" pitchFamily="18" charset="0"/>
              </a:rPr>
              <a:t>Điều khiển đường truyền (line control)</a:t>
            </a:r>
          </a:p>
          <a:p>
            <a:pPr marL="839788" lvl="1" indent="-495300"/>
            <a:r>
              <a:rPr lang="en-US" sz="2000">
                <a:latin typeface="Times New Roman" pitchFamily="18" charset="0"/>
              </a:rPr>
              <a:t>Điều khiển đồng bộ hóa (synchronization control)</a:t>
            </a:r>
          </a:p>
          <a:p>
            <a:pPr marL="839788" lvl="1" indent="-495300"/>
            <a:r>
              <a:rPr lang="en-US" sz="2000">
                <a:latin typeface="Times New Roman" pitchFamily="18" charset="0"/>
              </a:rPr>
              <a:t>Kiểm soát lỗi (error control)</a:t>
            </a:r>
          </a:p>
          <a:p>
            <a:pPr marL="839788" lvl="1" indent="-495300"/>
            <a:r>
              <a:rPr lang="en-US" sz="2000">
                <a:latin typeface="Times New Roman" pitchFamily="18" charset="0"/>
              </a:rPr>
              <a:t>Điều khiển liên kết dữ liệu (data link control)</a:t>
            </a:r>
          </a:p>
          <a:p>
            <a:pPr marL="571500" indent="-571500"/>
            <a:r>
              <a:rPr lang="en-US" sz="2400">
                <a:latin typeface="Times New Roman" pitchFamily="18" charset="0"/>
              </a:rPr>
              <a:t>Các bước truyền tin</a:t>
            </a:r>
          </a:p>
          <a:p>
            <a:pPr marL="571500" indent="-571500"/>
            <a:endParaRPr lang="en-US" sz="2400">
              <a:latin typeface="Times New Roman" pitchFamily="18" charset="0"/>
            </a:endParaRPr>
          </a:p>
        </p:txBody>
      </p:sp>
      <p:sp>
        <p:nvSpPr>
          <p:cNvPr id="5" name="Date Placeholder 3"/>
          <p:cNvSpPr>
            <a:spLocks noGrp="1"/>
          </p:cNvSpPr>
          <p:nvPr>
            <p:ph type="dt" sz="half" idx="10"/>
          </p:nvPr>
        </p:nvSpPr>
        <p:spPr/>
        <p:txBody>
          <a:bodyPr/>
          <a:lstStyle/>
          <a:p>
            <a:fld id="{929DBC96-0C8F-45F8-BA0E-5315A95C3CCC}"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5A37C814-364F-4F59-A7B2-A8A64DF76EFC}" type="slidenum">
              <a:rPr lang="en-US" altLang="en-US"/>
              <a:pPr/>
              <a:t>12</a:t>
            </a:fld>
            <a:endParaRPr lang="en-US" altLang="en-US"/>
          </a:p>
        </p:txBody>
      </p:sp>
      <p:pic>
        <p:nvPicPr>
          <p:cNvPr id="55300" name="Picture 4"/>
          <p:cNvPicPr>
            <a:picLocks noChangeAspect="1" noChangeArrowheads="1"/>
          </p:cNvPicPr>
          <p:nvPr/>
        </p:nvPicPr>
        <p:blipFill>
          <a:blip r:embed="rId3"/>
          <a:srcRect/>
          <a:stretch>
            <a:fillRect/>
          </a:stretch>
        </p:blipFill>
        <p:spPr bwMode="auto">
          <a:xfrm>
            <a:off x="762000" y="4999037"/>
            <a:ext cx="7869238" cy="6397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1000"/>
                                        <p:tgtEl>
                                          <p:spTgt spid="55299">
                                            <p:txEl>
                                              <p:pRg st="0" end="0"/>
                                            </p:txEl>
                                          </p:spTgt>
                                        </p:tgtEl>
                                      </p:cBhvr>
                                    </p:animEffect>
                                    <p:anim calcmode="lin" valueType="num">
                                      <p:cBhvr>
                                        <p:cTn id="8" dur="10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299">
                                            <p:txEl>
                                              <p:pRg st="1" end="1"/>
                                            </p:txEl>
                                          </p:spTgt>
                                        </p:tgtEl>
                                        <p:attrNameLst>
                                          <p:attrName>style.visibility</p:attrName>
                                        </p:attrNameLst>
                                      </p:cBhvr>
                                      <p:to>
                                        <p:strVal val="visible"/>
                                      </p:to>
                                    </p:set>
                                    <p:animEffect transition="in" filter="fade">
                                      <p:cBhvr>
                                        <p:cTn id="14" dur="1000"/>
                                        <p:tgtEl>
                                          <p:spTgt spid="55299">
                                            <p:txEl>
                                              <p:pRg st="1" end="1"/>
                                            </p:txEl>
                                          </p:spTgt>
                                        </p:tgtEl>
                                      </p:cBhvr>
                                    </p:animEffect>
                                    <p:anim calcmode="lin" valueType="num">
                                      <p:cBhvr>
                                        <p:cTn id="15" dur="10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529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Effect transition="in" filter="fade">
                                      <p:cBhvr>
                                        <p:cTn id="19" dur="1000"/>
                                        <p:tgtEl>
                                          <p:spTgt spid="55299">
                                            <p:txEl>
                                              <p:pRg st="2" end="2"/>
                                            </p:txEl>
                                          </p:spTgt>
                                        </p:tgtEl>
                                      </p:cBhvr>
                                    </p:animEffect>
                                    <p:anim calcmode="lin" valueType="num">
                                      <p:cBhvr>
                                        <p:cTn id="20" dur="10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529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299">
                                            <p:txEl>
                                              <p:pRg st="3" end="3"/>
                                            </p:txEl>
                                          </p:spTgt>
                                        </p:tgtEl>
                                        <p:attrNameLst>
                                          <p:attrName>style.visibility</p:attrName>
                                        </p:attrNameLst>
                                      </p:cBhvr>
                                      <p:to>
                                        <p:strVal val="visible"/>
                                      </p:to>
                                    </p:set>
                                    <p:animEffect transition="in" filter="fade">
                                      <p:cBhvr>
                                        <p:cTn id="24" dur="1000"/>
                                        <p:tgtEl>
                                          <p:spTgt spid="55299">
                                            <p:txEl>
                                              <p:pRg st="3" end="3"/>
                                            </p:txEl>
                                          </p:spTgt>
                                        </p:tgtEl>
                                      </p:cBhvr>
                                    </p:animEffect>
                                    <p:anim calcmode="lin" valueType="num">
                                      <p:cBhvr>
                                        <p:cTn id="25" dur="10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529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299">
                                            <p:txEl>
                                              <p:pRg st="4" end="4"/>
                                            </p:txEl>
                                          </p:spTgt>
                                        </p:tgtEl>
                                        <p:attrNameLst>
                                          <p:attrName>style.visibility</p:attrName>
                                        </p:attrNameLst>
                                      </p:cBhvr>
                                      <p:to>
                                        <p:strVal val="visible"/>
                                      </p:to>
                                    </p:set>
                                    <p:animEffect transition="in" filter="fade">
                                      <p:cBhvr>
                                        <p:cTn id="29" dur="1000"/>
                                        <p:tgtEl>
                                          <p:spTgt spid="55299">
                                            <p:txEl>
                                              <p:pRg st="4" end="4"/>
                                            </p:txEl>
                                          </p:spTgt>
                                        </p:tgtEl>
                                      </p:cBhvr>
                                    </p:animEffect>
                                    <p:anim calcmode="lin" valueType="num">
                                      <p:cBhvr>
                                        <p:cTn id="30" dur="10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29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5299">
                                            <p:txEl>
                                              <p:pRg st="5" end="5"/>
                                            </p:txEl>
                                          </p:spTgt>
                                        </p:tgtEl>
                                        <p:attrNameLst>
                                          <p:attrName>style.visibility</p:attrName>
                                        </p:attrNameLst>
                                      </p:cBhvr>
                                      <p:to>
                                        <p:strVal val="visible"/>
                                      </p:to>
                                    </p:set>
                                    <p:animEffect transition="in" filter="fade">
                                      <p:cBhvr>
                                        <p:cTn id="34" dur="1000"/>
                                        <p:tgtEl>
                                          <p:spTgt spid="55299">
                                            <p:txEl>
                                              <p:pRg st="5" end="5"/>
                                            </p:txEl>
                                          </p:spTgt>
                                        </p:tgtEl>
                                      </p:cBhvr>
                                    </p:animEffect>
                                    <p:anim calcmode="lin" valueType="num">
                                      <p:cBhvr>
                                        <p:cTn id="35" dur="10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52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5299">
                                            <p:txEl>
                                              <p:pRg st="6" end="6"/>
                                            </p:txEl>
                                          </p:spTgt>
                                        </p:tgtEl>
                                        <p:attrNameLst>
                                          <p:attrName>style.visibility</p:attrName>
                                        </p:attrNameLst>
                                      </p:cBhvr>
                                      <p:to>
                                        <p:strVal val="visible"/>
                                      </p:to>
                                    </p:set>
                                    <p:animEffect transition="in" filter="fade">
                                      <p:cBhvr>
                                        <p:cTn id="41" dur="1000"/>
                                        <p:tgtEl>
                                          <p:spTgt spid="55299">
                                            <p:txEl>
                                              <p:pRg st="6" end="6"/>
                                            </p:txEl>
                                          </p:spTgt>
                                        </p:tgtEl>
                                      </p:cBhvr>
                                    </p:animEffect>
                                    <p:anim calcmode="lin" valueType="num">
                                      <p:cBhvr>
                                        <p:cTn id="42" dur="10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5299">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5300"/>
                                        </p:tgtEl>
                                        <p:attrNameLst>
                                          <p:attrName>style.visibility</p:attrName>
                                        </p:attrNameLst>
                                      </p:cBhvr>
                                      <p:to>
                                        <p:strVal val="visible"/>
                                      </p:to>
                                    </p:set>
                                    <p:animEffect transition="in" filter="fade">
                                      <p:cBhvr>
                                        <p:cTn id="46" dur="1000"/>
                                        <p:tgtEl>
                                          <p:spTgt spid="55300"/>
                                        </p:tgtEl>
                                      </p:cBhvr>
                                    </p:animEffect>
                                    <p:anim calcmode="lin" valueType="num">
                                      <p:cBhvr>
                                        <p:cTn id="47" dur="1000" fill="hold"/>
                                        <p:tgtEl>
                                          <p:spTgt spid="55300"/>
                                        </p:tgtEl>
                                        <p:attrNameLst>
                                          <p:attrName>ppt_x</p:attrName>
                                        </p:attrNameLst>
                                      </p:cBhvr>
                                      <p:tavLst>
                                        <p:tav tm="0">
                                          <p:val>
                                            <p:strVal val="#ppt_x"/>
                                          </p:val>
                                        </p:tav>
                                        <p:tav tm="100000">
                                          <p:val>
                                            <p:strVal val="#ppt_x"/>
                                          </p:val>
                                        </p:tav>
                                      </p:tavLst>
                                    </p:anim>
                                    <p:anim calcmode="lin" valueType="num">
                                      <p:cBhvr>
                                        <p:cTn id="48" dur="1000" fill="hold"/>
                                        <p:tgtEl>
                                          <p:spTgt spid="553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400">
              <a:solidFill>
                <a:schemeClr val="tx1"/>
              </a:solidFill>
              <a:latin typeface="Times New Roman" pitchFamily="18" charset="0"/>
            </a:endParaRPr>
          </a:p>
        </p:txBody>
      </p:sp>
      <p:sp>
        <p:nvSpPr>
          <p:cNvPr id="56323" name="Rectangle 3"/>
          <p:cNvSpPr>
            <a:spLocks noGrp="1" noChangeArrowheads="1"/>
          </p:cNvSpPr>
          <p:nvPr>
            <p:ph idx="1"/>
          </p:nvPr>
        </p:nvSpPr>
        <p:spPr/>
        <p:txBody>
          <a:bodyPr/>
          <a:lstStyle/>
          <a:p>
            <a:pPr marL="571500" indent="-571500"/>
            <a:r>
              <a:rPr lang="en-US" sz="2200" b="1" smtClean="0">
                <a:latin typeface="Times New Roman" pitchFamily="18" charset="0"/>
              </a:rPr>
              <a:t>Basic Procedure</a:t>
            </a:r>
            <a:endParaRPr lang="en-US" sz="2200" b="1">
              <a:latin typeface="Times New Roman" pitchFamily="18" charset="0"/>
            </a:endParaRPr>
          </a:p>
          <a:p>
            <a:pPr marL="1090613" lvl="2" indent="-419100"/>
            <a:r>
              <a:rPr lang="en-US" sz="1800">
                <a:latin typeface="Times New Roman" pitchFamily="18" charset="0"/>
              </a:rPr>
              <a:t>Sử dụng 10 ký tự điều khiển : DLE, ENQ, EOT, ETB, ETX, ITB, NAK,SOH, STX, SYN</a:t>
            </a:r>
          </a:p>
          <a:p>
            <a:pPr marL="1090613" lvl="2" indent="-419100"/>
            <a:r>
              <a:rPr lang="en-US" sz="1800">
                <a:latin typeface="Times New Roman" pitchFamily="18" charset="0"/>
              </a:rPr>
              <a:t>Hướng ký tự</a:t>
            </a:r>
          </a:p>
          <a:p>
            <a:pPr marL="1090613" lvl="2" indent="-419100"/>
            <a:r>
              <a:rPr lang="en-US" sz="1800">
                <a:latin typeface="Times New Roman" pitchFamily="18" charset="0"/>
              </a:rPr>
              <a:t>Định dạng 1 bản tin</a:t>
            </a:r>
          </a:p>
          <a:p>
            <a:pPr marL="1090613" lvl="2" indent="-419100">
              <a:buFont typeface="Wingdings" pitchFamily="2" charset="2"/>
              <a:buNone/>
            </a:pPr>
            <a:endParaRPr lang="en-US" sz="1800">
              <a:latin typeface="Times New Roman" pitchFamily="18" charset="0"/>
            </a:endParaRPr>
          </a:p>
          <a:p>
            <a:pPr marL="1090613" lvl="2" indent="-419100"/>
            <a:endParaRPr lang="en-US" sz="1800">
              <a:latin typeface="Times New Roman" pitchFamily="18" charset="0"/>
            </a:endParaRPr>
          </a:p>
          <a:p>
            <a:pPr marL="1090613" lvl="2" indent="-419100"/>
            <a:endParaRPr lang="en-US" sz="1800">
              <a:latin typeface="Times New Roman" pitchFamily="18" charset="0"/>
            </a:endParaRPr>
          </a:p>
          <a:p>
            <a:pPr marL="1090613" lvl="2" indent="-419100"/>
            <a:endParaRPr lang="en-US" sz="1800">
              <a:latin typeface="Times New Roman" pitchFamily="18" charset="0"/>
            </a:endParaRPr>
          </a:p>
          <a:p>
            <a:pPr marL="1090613" lvl="2" indent="-419100"/>
            <a:r>
              <a:rPr lang="en-US" sz="1800">
                <a:latin typeface="Times New Roman" pitchFamily="18" charset="0"/>
              </a:rPr>
              <a:t>Đồng bộ bằng ký tự SYN (tối thiểu là 2 ở mỗi đầu bản tin)</a:t>
            </a:r>
          </a:p>
          <a:p>
            <a:pPr marL="1090613" lvl="2" indent="-419100"/>
            <a:r>
              <a:rPr lang="en-US" sz="1800">
                <a:latin typeface="Times New Roman" pitchFamily="18" charset="0"/>
              </a:rPr>
              <a:t>Điều khiển truyền : 2 phương thức:</a:t>
            </a:r>
          </a:p>
          <a:p>
            <a:pPr marL="1404938" lvl="3" indent="-381000"/>
            <a:r>
              <a:rPr lang="en-US" sz="1600">
                <a:latin typeface="Times New Roman" pitchFamily="18" charset="0"/>
              </a:rPr>
              <a:t>Tranh chấp (contetion method)</a:t>
            </a:r>
          </a:p>
          <a:p>
            <a:pPr marL="1404938" lvl="3" indent="-381000"/>
            <a:r>
              <a:rPr lang="en-US" sz="1600">
                <a:latin typeface="Times New Roman" pitchFamily="18" charset="0"/>
              </a:rPr>
              <a:t>Thăm dò/Lựa chọn (polling/selecting method)</a:t>
            </a:r>
          </a:p>
        </p:txBody>
      </p:sp>
      <p:sp>
        <p:nvSpPr>
          <p:cNvPr id="6" name="Date Placeholder 3"/>
          <p:cNvSpPr>
            <a:spLocks noGrp="1"/>
          </p:cNvSpPr>
          <p:nvPr>
            <p:ph type="dt" sz="half" idx="10"/>
          </p:nvPr>
        </p:nvSpPr>
        <p:spPr/>
        <p:txBody>
          <a:bodyPr/>
          <a:lstStyle/>
          <a:p>
            <a:fld id="{0ECD184E-9CDA-4308-A5E5-9DB35B586C9F}" type="datetime1">
              <a:rPr lang="en-US" smtClean="0"/>
              <a:pPr/>
              <a:t>8/21/2009</a:t>
            </a:fld>
            <a:endParaRPr lang="en-US" altLang="en-US"/>
          </a:p>
        </p:txBody>
      </p:sp>
      <p:sp>
        <p:nvSpPr>
          <p:cNvPr id="8" name="Slide Number Placeholder 5"/>
          <p:cNvSpPr>
            <a:spLocks noGrp="1"/>
          </p:cNvSpPr>
          <p:nvPr>
            <p:ph type="sldNum" sz="quarter" idx="12"/>
          </p:nvPr>
        </p:nvSpPr>
        <p:spPr/>
        <p:txBody>
          <a:bodyPr/>
          <a:lstStyle/>
          <a:p>
            <a:fld id="{F9E3CE7B-3776-40DB-90C4-821FD889FE8D}" type="slidenum">
              <a:rPr lang="en-US" altLang="en-US"/>
              <a:pPr/>
              <a:t>13</a:t>
            </a:fld>
            <a:endParaRPr lang="en-US" altLang="en-US"/>
          </a:p>
        </p:txBody>
      </p:sp>
      <p:pic>
        <p:nvPicPr>
          <p:cNvPr id="56324" name="Picture 4"/>
          <p:cNvPicPr>
            <a:picLocks noChangeAspect="1" noChangeArrowheads="1"/>
          </p:cNvPicPr>
          <p:nvPr/>
        </p:nvPicPr>
        <p:blipFill>
          <a:blip r:embed="rId3"/>
          <a:srcRect/>
          <a:stretch>
            <a:fillRect/>
          </a:stretch>
        </p:blipFill>
        <p:spPr bwMode="auto">
          <a:xfrm>
            <a:off x="1752600" y="3657600"/>
            <a:ext cx="2909888" cy="730250"/>
          </a:xfrm>
          <a:prstGeom prst="rect">
            <a:avLst/>
          </a:prstGeom>
          <a:noFill/>
          <a:ln w="9525">
            <a:noFill/>
            <a:miter lim="800000"/>
            <a:headEnd/>
            <a:tailEnd/>
          </a:ln>
          <a:effectLst/>
        </p:spPr>
      </p:pic>
      <p:sp>
        <p:nvSpPr>
          <p:cNvPr id="56326" name="Text Box 6"/>
          <p:cNvSpPr txBox="1">
            <a:spLocks noChangeArrowheads="1"/>
          </p:cNvSpPr>
          <p:nvPr/>
        </p:nvSpPr>
        <p:spPr bwMode="auto">
          <a:xfrm>
            <a:off x="4876800" y="3581400"/>
            <a:ext cx="1981200" cy="823913"/>
          </a:xfrm>
          <a:prstGeom prst="rect">
            <a:avLst/>
          </a:prstGeom>
          <a:noFill/>
          <a:ln w="9525">
            <a:noFill/>
            <a:miter lim="800000"/>
            <a:headEnd/>
            <a:tailEnd/>
          </a:ln>
          <a:effectLst/>
        </p:spPr>
        <p:txBody>
          <a:bodyPr>
            <a:spAutoFit/>
          </a:bodyPr>
          <a:lstStyle/>
          <a:p>
            <a:pPr>
              <a:spcBef>
                <a:spcPct val="50000"/>
              </a:spcBef>
            </a:pPr>
            <a:r>
              <a:rPr lang="en-US" sz="1200">
                <a:latin typeface="Times New Roman" pitchFamily="18" charset="0"/>
              </a:rPr>
              <a:t>SYN : SYNchronous idle</a:t>
            </a:r>
          </a:p>
          <a:p>
            <a:pPr>
              <a:spcBef>
                <a:spcPct val="50000"/>
              </a:spcBef>
            </a:pPr>
            <a:r>
              <a:rPr lang="en-US" sz="1200">
                <a:latin typeface="Times New Roman" pitchFamily="18" charset="0"/>
              </a:rPr>
              <a:t>STX : Start of TeXt</a:t>
            </a:r>
          </a:p>
          <a:p>
            <a:pPr>
              <a:spcBef>
                <a:spcPct val="50000"/>
              </a:spcBef>
            </a:pPr>
            <a:r>
              <a:rPr lang="en-US" sz="1200">
                <a:latin typeface="Times New Roman" pitchFamily="18" charset="0"/>
              </a:rPr>
              <a:t>ETX : End of TeXt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400">
              <a:solidFill>
                <a:schemeClr val="tx1"/>
              </a:solidFill>
              <a:latin typeface="Times New Roman" pitchFamily="18" charset="0"/>
            </a:endParaRPr>
          </a:p>
        </p:txBody>
      </p:sp>
      <p:sp>
        <p:nvSpPr>
          <p:cNvPr id="57347" name="Rectangle 3"/>
          <p:cNvSpPr>
            <a:spLocks noGrp="1" noChangeArrowheads="1"/>
          </p:cNvSpPr>
          <p:nvPr>
            <p:ph idx="1"/>
          </p:nvPr>
        </p:nvSpPr>
        <p:spPr/>
        <p:txBody>
          <a:bodyPr/>
          <a:lstStyle/>
          <a:p>
            <a:pPr marL="571500" indent="-571500"/>
            <a:r>
              <a:rPr lang="en-US" b="1" smtClean="0">
                <a:latin typeface="Times New Roman" pitchFamily="18" charset="0"/>
              </a:rPr>
              <a:t>Basic Procedure</a:t>
            </a:r>
            <a:endParaRPr lang="en-US" b="1">
              <a:latin typeface="Times New Roman" pitchFamily="18" charset="0"/>
            </a:endParaRPr>
          </a:p>
          <a:p>
            <a:pPr marL="839788" lvl="1" indent="-495300"/>
            <a:r>
              <a:rPr lang="en-US">
                <a:latin typeface="Times New Roman" pitchFamily="18" charset="0"/>
              </a:rPr>
              <a:t>Phương thức </a:t>
            </a:r>
            <a:r>
              <a:rPr lang="en-US" smtClean="0">
                <a:latin typeface="Times New Roman" pitchFamily="18" charset="0"/>
              </a:rPr>
              <a:t>cạnh tranh:</a:t>
            </a:r>
            <a:endParaRPr lang="en-US">
              <a:latin typeface="Times New Roman" pitchFamily="18" charset="0"/>
            </a:endParaRPr>
          </a:p>
          <a:p>
            <a:pPr marL="1404938" lvl="3" indent="-381000"/>
            <a:r>
              <a:rPr lang="en-US">
                <a:latin typeface="Times New Roman" pitchFamily="18" charset="0"/>
              </a:rPr>
              <a:t>Kết nối điểm-điểm (point-to-point)</a:t>
            </a:r>
          </a:p>
          <a:p>
            <a:pPr marL="839788" lvl="1" indent="-495300"/>
            <a:r>
              <a:rPr lang="en-US">
                <a:latin typeface="Times New Roman" pitchFamily="18" charset="0"/>
              </a:rPr>
              <a:t>Phương thức thăm dò/lựa chọn</a:t>
            </a:r>
          </a:p>
          <a:p>
            <a:pPr marL="1404938" lvl="3" indent="-381000"/>
            <a:r>
              <a:rPr lang="en-US">
                <a:latin typeface="Times New Roman" pitchFamily="18" charset="0"/>
              </a:rPr>
              <a:t>Kết nối đa điểm cuối (multi-drop system)</a:t>
            </a:r>
          </a:p>
        </p:txBody>
      </p:sp>
      <p:sp>
        <p:nvSpPr>
          <p:cNvPr id="4" name="Date Placeholder 3"/>
          <p:cNvSpPr>
            <a:spLocks noGrp="1"/>
          </p:cNvSpPr>
          <p:nvPr>
            <p:ph type="dt" sz="half" idx="10"/>
          </p:nvPr>
        </p:nvSpPr>
        <p:spPr/>
        <p:txBody>
          <a:bodyPr/>
          <a:lstStyle/>
          <a:p>
            <a:fld id="{7201DD4D-9A5F-4CCA-B23F-F531B2EA4021}"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6D91C2D3-01A2-43EC-9063-25ABAB4348E2}" type="slidenum">
              <a:rPr lang="en-US" altLang="en-US"/>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400">
              <a:solidFill>
                <a:schemeClr val="tx1"/>
              </a:solidFill>
              <a:latin typeface="Times New Roman" pitchFamily="18" charset="0"/>
            </a:endParaRPr>
          </a:p>
        </p:txBody>
      </p:sp>
      <p:sp>
        <p:nvSpPr>
          <p:cNvPr id="58371" name="Rectangle 3"/>
          <p:cNvSpPr>
            <a:spLocks noGrp="1" noChangeArrowheads="1"/>
          </p:cNvSpPr>
          <p:nvPr>
            <p:ph idx="1"/>
          </p:nvPr>
        </p:nvSpPr>
        <p:spPr>
          <a:xfrm>
            <a:off x="457200" y="1295400"/>
            <a:ext cx="8229600" cy="2362200"/>
          </a:xfrm>
        </p:spPr>
        <p:txBody>
          <a:bodyPr/>
          <a:lstStyle/>
          <a:p>
            <a:pPr marL="571500" indent="-571500"/>
            <a:r>
              <a:rPr lang="en-US" sz="2200" b="1">
                <a:latin typeface="Times New Roman" pitchFamily="18" charset="0"/>
              </a:rPr>
              <a:t>HDLC (High-Level Data Link Control)</a:t>
            </a:r>
          </a:p>
          <a:p>
            <a:pPr marL="1090613" lvl="2" indent="-419100"/>
            <a:r>
              <a:rPr lang="en-US" sz="1800">
                <a:latin typeface="Times New Roman" pitchFamily="18" charset="0"/>
              </a:rPr>
              <a:t>Đồng bộ hướng bit (bit-oriented)</a:t>
            </a:r>
          </a:p>
          <a:p>
            <a:pPr marL="1090613" lvl="2" indent="-419100"/>
            <a:r>
              <a:rPr lang="en-US" sz="1800">
                <a:latin typeface="Times New Roman" pitchFamily="18" charset="0"/>
              </a:rPr>
              <a:t>Hướng kết nối (connection-oriented) hoặc không (connectionless)</a:t>
            </a:r>
          </a:p>
          <a:p>
            <a:pPr marL="1090613" lvl="2" indent="-419100"/>
            <a:r>
              <a:rPr lang="en-US" sz="1800">
                <a:latin typeface="Times New Roman" pitchFamily="18" charset="0"/>
              </a:rPr>
              <a:t>Tin cậy (sử dụng mã vòng CRC để phát hiện và kiểm tra lỗi)</a:t>
            </a:r>
          </a:p>
          <a:p>
            <a:pPr marL="1090613" lvl="2" indent="-419100"/>
            <a:r>
              <a:rPr lang="en-US" sz="1800">
                <a:latin typeface="Times New Roman" pitchFamily="18" charset="0"/>
              </a:rPr>
              <a:t>Truyền song công (full-duplex) với cả các kết nối điểm-đa điểm (point-to-multipoint)</a:t>
            </a:r>
          </a:p>
          <a:p>
            <a:pPr marL="1090613" lvl="2" indent="-419100"/>
            <a:r>
              <a:rPr lang="en-US" sz="1800">
                <a:latin typeface="Times New Roman" pitchFamily="18" charset="0"/>
              </a:rPr>
              <a:t>Định dạng khung tin (data frame)</a:t>
            </a:r>
          </a:p>
        </p:txBody>
      </p:sp>
      <p:sp>
        <p:nvSpPr>
          <p:cNvPr id="6" name="Date Placeholder 3"/>
          <p:cNvSpPr>
            <a:spLocks noGrp="1"/>
          </p:cNvSpPr>
          <p:nvPr>
            <p:ph type="dt" sz="half" idx="10"/>
          </p:nvPr>
        </p:nvSpPr>
        <p:spPr/>
        <p:txBody>
          <a:bodyPr/>
          <a:lstStyle/>
          <a:p>
            <a:fld id="{CF2C8EAC-EBF4-4760-A6BE-DC4E8D03B62C}" type="datetime1">
              <a:rPr lang="en-US" smtClean="0"/>
              <a:pPr/>
              <a:t>8/21/2009</a:t>
            </a:fld>
            <a:endParaRPr lang="en-US" altLang="en-US"/>
          </a:p>
        </p:txBody>
      </p:sp>
      <p:sp>
        <p:nvSpPr>
          <p:cNvPr id="8" name="Slide Number Placeholder 5"/>
          <p:cNvSpPr>
            <a:spLocks noGrp="1"/>
          </p:cNvSpPr>
          <p:nvPr>
            <p:ph type="sldNum" sz="quarter" idx="12"/>
          </p:nvPr>
        </p:nvSpPr>
        <p:spPr/>
        <p:txBody>
          <a:bodyPr/>
          <a:lstStyle/>
          <a:p>
            <a:fld id="{6C9C9E86-96D0-44EF-A827-F19C70A40570}" type="slidenum">
              <a:rPr lang="en-US" altLang="en-US"/>
              <a:pPr/>
              <a:t>15</a:t>
            </a:fld>
            <a:endParaRPr lang="en-US" altLang="en-US"/>
          </a:p>
        </p:txBody>
      </p:sp>
      <p:pic>
        <p:nvPicPr>
          <p:cNvPr id="58372" name="Picture 4"/>
          <p:cNvPicPr>
            <a:picLocks noChangeAspect="1" noChangeArrowheads="1"/>
          </p:cNvPicPr>
          <p:nvPr/>
        </p:nvPicPr>
        <p:blipFill>
          <a:blip r:embed="rId3"/>
          <a:srcRect/>
          <a:stretch>
            <a:fillRect/>
          </a:stretch>
        </p:blipFill>
        <p:spPr bwMode="auto">
          <a:xfrm>
            <a:off x="1600200" y="3657600"/>
            <a:ext cx="5789613" cy="769938"/>
          </a:xfrm>
          <a:prstGeom prst="rect">
            <a:avLst/>
          </a:prstGeom>
          <a:noFill/>
          <a:ln w="9525">
            <a:noFill/>
            <a:miter lim="800000"/>
            <a:headEnd/>
            <a:tailEnd/>
          </a:ln>
          <a:effectLst/>
        </p:spPr>
      </p:pic>
      <p:sp>
        <p:nvSpPr>
          <p:cNvPr id="58373" name="Text Box 5"/>
          <p:cNvSpPr txBox="1">
            <a:spLocks noChangeArrowheads="1"/>
          </p:cNvSpPr>
          <p:nvPr/>
        </p:nvSpPr>
        <p:spPr bwMode="auto">
          <a:xfrm>
            <a:off x="1676400" y="4495800"/>
            <a:ext cx="5867400" cy="1581150"/>
          </a:xfrm>
          <a:prstGeom prst="rect">
            <a:avLst/>
          </a:prstGeom>
          <a:noFill/>
          <a:ln w="9525">
            <a:noFill/>
            <a:miter lim="800000"/>
            <a:headEnd/>
            <a:tailEnd/>
          </a:ln>
          <a:effectLst/>
        </p:spPr>
        <p:txBody>
          <a:bodyPr>
            <a:spAutoFit/>
          </a:bodyPr>
          <a:lstStyle/>
          <a:p>
            <a:pPr>
              <a:spcBef>
                <a:spcPct val="50000"/>
              </a:spcBef>
            </a:pPr>
            <a:r>
              <a:rPr lang="en-US" sz="1400">
                <a:latin typeface="Times New Roman" pitchFamily="18" charset="0"/>
              </a:rPr>
              <a:t>F : Flag- Cờ đánh dấu bắt đầu và kết thúc 1 frame</a:t>
            </a:r>
          </a:p>
          <a:p>
            <a:pPr>
              <a:spcBef>
                <a:spcPct val="50000"/>
              </a:spcBef>
            </a:pPr>
            <a:r>
              <a:rPr lang="en-US" sz="1400">
                <a:latin typeface="Times New Roman" pitchFamily="18" charset="0"/>
              </a:rPr>
              <a:t>A : địa chỉ đích (destination addr.)</a:t>
            </a:r>
          </a:p>
          <a:p>
            <a:pPr>
              <a:spcBef>
                <a:spcPct val="50000"/>
              </a:spcBef>
            </a:pPr>
            <a:r>
              <a:rPr lang="en-US" sz="1400">
                <a:latin typeface="Times New Roman" pitchFamily="18" charset="0"/>
              </a:rPr>
              <a:t>C : ký tự điều khiển</a:t>
            </a:r>
          </a:p>
          <a:p>
            <a:pPr>
              <a:spcBef>
                <a:spcPct val="50000"/>
              </a:spcBef>
            </a:pPr>
            <a:r>
              <a:rPr lang="en-US" sz="1400">
                <a:latin typeface="Times New Roman" pitchFamily="18" charset="0"/>
              </a:rPr>
              <a:t>I : thông tin cần truyền</a:t>
            </a:r>
          </a:p>
          <a:p>
            <a:pPr>
              <a:spcBef>
                <a:spcPct val="50000"/>
              </a:spcBef>
            </a:pPr>
            <a:r>
              <a:rPr lang="en-US" sz="1400">
                <a:latin typeface="Times New Roman" pitchFamily="18" charset="0"/>
              </a:rPr>
              <a:t>FCS (Frame Check Sequence) : sử dụng mã vòng CRC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1000"/>
                                        <p:tgtEl>
                                          <p:spTgt spid="58371">
                                            <p:txEl>
                                              <p:pRg st="0" end="0"/>
                                            </p:txEl>
                                          </p:spTgt>
                                        </p:tgtEl>
                                      </p:cBhvr>
                                    </p:animEffect>
                                    <p:anim calcmode="lin" valueType="num">
                                      <p:cBhvr>
                                        <p:cTn id="8" dur="10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837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fade">
                                      <p:cBhvr>
                                        <p:cTn id="12" dur="1000"/>
                                        <p:tgtEl>
                                          <p:spTgt spid="58371">
                                            <p:txEl>
                                              <p:pRg st="1" end="1"/>
                                            </p:txEl>
                                          </p:spTgt>
                                        </p:tgtEl>
                                      </p:cBhvr>
                                    </p:animEffect>
                                    <p:anim calcmode="lin" valueType="num">
                                      <p:cBhvr>
                                        <p:cTn id="13" dur="10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837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fade">
                                      <p:cBhvr>
                                        <p:cTn id="17" dur="1000"/>
                                        <p:tgtEl>
                                          <p:spTgt spid="58371">
                                            <p:txEl>
                                              <p:pRg st="2" end="2"/>
                                            </p:txEl>
                                          </p:spTgt>
                                        </p:tgtEl>
                                      </p:cBhvr>
                                    </p:animEffect>
                                    <p:anim calcmode="lin" valueType="num">
                                      <p:cBhvr>
                                        <p:cTn id="18" dur="10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837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fade">
                                      <p:cBhvr>
                                        <p:cTn id="22" dur="1000"/>
                                        <p:tgtEl>
                                          <p:spTgt spid="58371">
                                            <p:txEl>
                                              <p:pRg st="3" end="3"/>
                                            </p:txEl>
                                          </p:spTgt>
                                        </p:tgtEl>
                                      </p:cBhvr>
                                    </p:animEffect>
                                    <p:anim calcmode="lin" valueType="num">
                                      <p:cBhvr>
                                        <p:cTn id="23" dur="10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837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fade">
                                      <p:cBhvr>
                                        <p:cTn id="27" dur="1000"/>
                                        <p:tgtEl>
                                          <p:spTgt spid="58371">
                                            <p:txEl>
                                              <p:pRg st="4" end="4"/>
                                            </p:txEl>
                                          </p:spTgt>
                                        </p:tgtEl>
                                      </p:cBhvr>
                                    </p:animEffect>
                                    <p:anim calcmode="lin" valueType="num">
                                      <p:cBhvr>
                                        <p:cTn id="28" dur="10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83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8371">
                                            <p:txEl>
                                              <p:pRg st="5" end="5"/>
                                            </p:txEl>
                                          </p:spTgt>
                                        </p:tgtEl>
                                        <p:attrNameLst>
                                          <p:attrName>style.visibility</p:attrName>
                                        </p:attrNameLst>
                                      </p:cBhvr>
                                      <p:to>
                                        <p:strVal val="visible"/>
                                      </p:to>
                                    </p:set>
                                    <p:animEffect transition="in" filter="fade">
                                      <p:cBhvr>
                                        <p:cTn id="34" dur="1000"/>
                                        <p:tgtEl>
                                          <p:spTgt spid="58371">
                                            <p:txEl>
                                              <p:pRg st="5" end="5"/>
                                            </p:txEl>
                                          </p:spTgt>
                                        </p:tgtEl>
                                      </p:cBhvr>
                                    </p:animEffect>
                                    <p:anim calcmode="lin" valueType="num">
                                      <p:cBhvr>
                                        <p:cTn id="35" dur="10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8371">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8372"/>
                                        </p:tgtEl>
                                        <p:attrNameLst>
                                          <p:attrName>style.visibility</p:attrName>
                                        </p:attrNameLst>
                                      </p:cBhvr>
                                      <p:to>
                                        <p:strVal val="visible"/>
                                      </p:to>
                                    </p:set>
                                    <p:animEffect transition="in" filter="fade">
                                      <p:cBhvr>
                                        <p:cTn id="39" dur="1000"/>
                                        <p:tgtEl>
                                          <p:spTgt spid="58372"/>
                                        </p:tgtEl>
                                      </p:cBhvr>
                                    </p:animEffect>
                                    <p:anim calcmode="lin" valueType="num">
                                      <p:cBhvr>
                                        <p:cTn id="40" dur="1000" fill="hold"/>
                                        <p:tgtEl>
                                          <p:spTgt spid="58372"/>
                                        </p:tgtEl>
                                        <p:attrNameLst>
                                          <p:attrName>ppt_x</p:attrName>
                                        </p:attrNameLst>
                                      </p:cBhvr>
                                      <p:tavLst>
                                        <p:tav tm="0">
                                          <p:val>
                                            <p:strVal val="#ppt_x"/>
                                          </p:val>
                                        </p:tav>
                                        <p:tav tm="100000">
                                          <p:val>
                                            <p:strVal val="#ppt_x"/>
                                          </p:val>
                                        </p:tav>
                                      </p:tavLst>
                                    </p:anim>
                                    <p:anim calcmode="lin" valueType="num">
                                      <p:cBhvr>
                                        <p:cTn id="41" dur="1000" fill="hold"/>
                                        <p:tgtEl>
                                          <p:spTgt spid="5837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8373"/>
                                        </p:tgtEl>
                                        <p:attrNameLst>
                                          <p:attrName>style.visibility</p:attrName>
                                        </p:attrNameLst>
                                      </p:cBhvr>
                                      <p:to>
                                        <p:strVal val="visible"/>
                                      </p:to>
                                    </p:set>
                                    <p:animEffect transition="in" filter="fade">
                                      <p:cBhvr>
                                        <p:cTn id="44" dur="1000"/>
                                        <p:tgtEl>
                                          <p:spTgt spid="58373"/>
                                        </p:tgtEl>
                                      </p:cBhvr>
                                    </p:animEffect>
                                    <p:anim calcmode="lin" valueType="num">
                                      <p:cBhvr>
                                        <p:cTn id="45" dur="1000" fill="hold"/>
                                        <p:tgtEl>
                                          <p:spTgt spid="58373"/>
                                        </p:tgtEl>
                                        <p:attrNameLst>
                                          <p:attrName>ppt_x</p:attrName>
                                        </p:attrNameLst>
                                      </p:cBhvr>
                                      <p:tavLst>
                                        <p:tav tm="0">
                                          <p:val>
                                            <p:strVal val="#ppt_x"/>
                                          </p:val>
                                        </p:tav>
                                        <p:tav tm="100000">
                                          <p:val>
                                            <p:strVal val="#ppt_x"/>
                                          </p:val>
                                        </p:tav>
                                      </p:tavLst>
                                    </p:anim>
                                    <p:anim calcmode="lin" valueType="num">
                                      <p:cBhvr>
                                        <p:cTn id="46" dur="1000" fill="hold"/>
                                        <p:tgtEl>
                                          <p:spTgt spid="583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P spid="583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algn="ctr"/>
            <a:r>
              <a:rPr lang="en-US" sz="3200">
                <a:solidFill>
                  <a:schemeClr val="tx1"/>
                </a:solidFill>
                <a:latin typeface="Times New Roman" pitchFamily="18" charset="0"/>
              </a:rPr>
              <a:t>Tổng quan </a:t>
            </a:r>
            <a:r>
              <a:rPr lang="en-US" sz="3200" smtClean="0">
                <a:solidFill>
                  <a:schemeClr val="tx1"/>
                </a:solidFill>
                <a:latin typeface="Times New Roman" pitchFamily="18" charset="0"/>
              </a:rPr>
              <a:t>về mạng </a:t>
            </a:r>
            <a:r>
              <a:rPr lang="en-US" sz="3200">
                <a:solidFill>
                  <a:schemeClr val="tx1"/>
                </a:solidFill>
                <a:latin typeface="Times New Roman" pitchFamily="18" charset="0"/>
              </a:rPr>
              <a:t>máy tính</a:t>
            </a:r>
          </a:p>
        </p:txBody>
      </p:sp>
      <p:sp>
        <p:nvSpPr>
          <p:cNvPr id="81923" name="Rectangle 3"/>
          <p:cNvSpPr>
            <a:spLocks noGrp="1" noChangeArrowheads="1"/>
          </p:cNvSpPr>
          <p:nvPr>
            <p:ph idx="1"/>
          </p:nvPr>
        </p:nvSpPr>
        <p:spPr/>
        <p:txBody>
          <a:bodyPr/>
          <a:lstStyle/>
          <a:p>
            <a:pPr marL="571500" indent="-571500"/>
            <a:r>
              <a:rPr lang="en-US">
                <a:latin typeface="Times New Roman" pitchFamily="18" charset="0"/>
              </a:rPr>
              <a:t>Nội dung</a:t>
            </a:r>
          </a:p>
          <a:p>
            <a:pPr marL="571500" indent="-571500">
              <a:buFont typeface="Wingdings" pitchFamily="2" charset="2"/>
              <a:buAutoNum type="arabicPeriod"/>
            </a:pPr>
            <a:r>
              <a:rPr lang="en-US">
                <a:solidFill>
                  <a:srgbClr val="C0C0C0"/>
                </a:solidFill>
                <a:latin typeface="Times New Roman" pitchFamily="18" charset="0"/>
              </a:rPr>
              <a:t>Giao thức và điều khiển truyền tin</a:t>
            </a:r>
          </a:p>
          <a:p>
            <a:pPr marL="571500" indent="-571500">
              <a:buFont typeface="Wingdings" pitchFamily="2" charset="2"/>
              <a:buAutoNum type="arabicPeriod"/>
            </a:pPr>
            <a:r>
              <a:rPr lang="en-US">
                <a:latin typeface="Times New Roman" pitchFamily="18" charset="0"/>
              </a:rPr>
              <a:t>Công nghệ truyền tin</a:t>
            </a:r>
          </a:p>
          <a:p>
            <a:pPr marL="571500" indent="-571500">
              <a:buFont typeface="Wingdings" pitchFamily="2" charset="2"/>
              <a:buAutoNum type="arabicPeriod"/>
            </a:pPr>
            <a:r>
              <a:rPr lang="en-US">
                <a:solidFill>
                  <a:srgbClr val="C0C0C0"/>
                </a:solidFill>
                <a:latin typeface="Times New Roman" pitchFamily="18" charset="0"/>
              </a:rPr>
              <a:t>Các hệ thống mạng</a:t>
            </a:r>
          </a:p>
          <a:p>
            <a:pPr marL="571500" indent="-571500">
              <a:buFont typeface="Wingdings" pitchFamily="2" charset="2"/>
              <a:buAutoNum type="arabicPeriod"/>
            </a:pPr>
            <a:r>
              <a:rPr lang="en-US">
                <a:solidFill>
                  <a:srgbClr val="C0C0C0"/>
                </a:solidFill>
                <a:latin typeface="Times New Roman" pitchFamily="18" charset="0"/>
              </a:rPr>
              <a:t>Bài tập</a:t>
            </a:r>
          </a:p>
        </p:txBody>
      </p:sp>
      <p:sp>
        <p:nvSpPr>
          <p:cNvPr id="4" name="Date Placeholder 3"/>
          <p:cNvSpPr>
            <a:spLocks noGrp="1"/>
          </p:cNvSpPr>
          <p:nvPr>
            <p:ph type="dt" sz="half" idx="10"/>
          </p:nvPr>
        </p:nvSpPr>
        <p:spPr/>
        <p:txBody>
          <a:bodyPr/>
          <a:lstStyle/>
          <a:p>
            <a:fld id="{F8B4BC02-1BDC-4BF1-8509-424C8C28FEE0}"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D7E91B41-208F-4479-AF4E-36BADEB796ED}" type="slidenum">
              <a:rPr lang="en-US" altLang="en-US"/>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pPr algn="ctr"/>
            <a:r>
              <a:rPr lang="en-US" sz="3200" smtClean="0">
                <a:solidFill>
                  <a:schemeClr val="tx1"/>
                </a:solidFill>
                <a:latin typeface="Times New Roman" pitchFamily="18" charset="0"/>
              </a:rPr>
              <a:t>Công </a:t>
            </a:r>
            <a:r>
              <a:rPr lang="en-US" sz="3200">
                <a:solidFill>
                  <a:schemeClr val="tx1"/>
                </a:solidFill>
                <a:latin typeface="Times New Roman" pitchFamily="18" charset="0"/>
              </a:rPr>
              <a:t>nghệ truyền tin</a:t>
            </a:r>
          </a:p>
        </p:txBody>
      </p:sp>
      <p:sp>
        <p:nvSpPr>
          <p:cNvPr id="59395" name="Rectangle 3"/>
          <p:cNvSpPr>
            <a:spLocks noGrp="1" noChangeArrowheads="1"/>
          </p:cNvSpPr>
          <p:nvPr>
            <p:ph idx="1"/>
          </p:nvPr>
        </p:nvSpPr>
        <p:spPr>
          <a:xfrm>
            <a:off x="457200" y="1524000"/>
            <a:ext cx="8229600" cy="4572000"/>
          </a:xfrm>
        </p:spPr>
        <p:txBody>
          <a:bodyPr>
            <a:normAutofit/>
          </a:bodyPr>
          <a:lstStyle/>
          <a:p>
            <a:pPr marL="571500" indent="-571500">
              <a:buFont typeface="Wingdings" pitchFamily="2" charset="2"/>
              <a:buNone/>
            </a:pPr>
            <a:r>
              <a:rPr lang="en-US" sz="2800" b="1" smtClean="0">
                <a:latin typeface="Times New Roman" pitchFamily="18" charset="0"/>
              </a:rPr>
              <a:t>2.1 Kiểm </a:t>
            </a:r>
            <a:r>
              <a:rPr lang="en-US" sz="2800" b="1">
                <a:latin typeface="Times New Roman" pitchFamily="18" charset="0"/>
              </a:rPr>
              <a:t>soát lỗi</a:t>
            </a:r>
          </a:p>
          <a:p>
            <a:pPr marL="571500" indent="-571500">
              <a:buFont typeface="Wingdings" pitchFamily="2" charset="2"/>
              <a:buNone/>
            </a:pPr>
            <a:r>
              <a:rPr lang="en-US" sz="2800" smtClean="0">
                <a:latin typeface="Times New Roman" pitchFamily="18" charset="0"/>
              </a:rPr>
              <a:t>Mã </a:t>
            </a:r>
            <a:r>
              <a:rPr lang="en-US" sz="2800">
                <a:latin typeface="Times New Roman" pitchFamily="18" charset="0"/>
              </a:rPr>
              <a:t>parity (parity code)</a:t>
            </a:r>
          </a:p>
          <a:p>
            <a:pPr marL="571500" indent="-571500"/>
            <a:r>
              <a:rPr lang="en-US" sz="2000">
                <a:latin typeface="Times New Roman" pitchFamily="18" charset="0"/>
              </a:rPr>
              <a:t>Parity chẵn (even parity) : thêm 1 bit để số bit 1 là chẵn</a:t>
            </a:r>
          </a:p>
          <a:p>
            <a:pPr marL="571500" indent="-571500">
              <a:buFont typeface="Wingdings" pitchFamily="2" charset="2"/>
              <a:buNone/>
            </a:pPr>
            <a:r>
              <a:rPr lang="en-US" sz="2000">
                <a:latin typeface="Times New Roman" pitchFamily="18" charset="0"/>
              </a:rPr>
              <a:t>		</a:t>
            </a:r>
            <a:r>
              <a:rPr lang="en-US" sz="1800" b="1">
                <a:latin typeface="Times New Roman" pitchFamily="18" charset="0"/>
              </a:rPr>
              <a:t>00</a:t>
            </a:r>
            <a:r>
              <a:rPr lang="en-US" sz="1800" b="1">
                <a:solidFill>
                  <a:schemeClr val="accent1"/>
                </a:solidFill>
                <a:latin typeface="Times New Roman" pitchFamily="18" charset="0"/>
              </a:rPr>
              <a:t>11</a:t>
            </a:r>
            <a:r>
              <a:rPr lang="en-US" sz="1800" b="1">
                <a:latin typeface="Times New Roman" pitchFamily="18" charset="0"/>
              </a:rPr>
              <a:t>0</a:t>
            </a:r>
            <a:r>
              <a:rPr lang="en-US" sz="1800" b="1">
                <a:solidFill>
                  <a:schemeClr val="accent1"/>
                </a:solidFill>
                <a:latin typeface="Times New Roman" pitchFamily="18" charset="0"/>
              </a:rPr>
              <a:t>11</a:t>
            </a:r>
            <a:r>
              <a:rPr lang="en-US" sz="1800" b="1">
                <a:latin typeface="Times New Roman" pitchFamily="18" charset="0"/>
              </a:rPr>
              <a:t> </a:t>
            </a:r>
            <a:r>
              <a:rPr lang="en-US" sz="1800" b="1">
                <a:latin typeface="Times New Roman" pitchFamily="18" charset="0"/>
                <a:sym typeface="Wingdings" pitchFamily="2" charset="2"/>
              </a:rPr>
              <a:t> 00</a:t>
            </a:r>
            <a:r>
              <a:rPr lang="en-US" sz="1800" b="1">
                <a:solidFill>
                  <a:schemeClr val="accent1"/>
                </a:solidFill>
                <a:latin typeface="Times New Roman" pitchFamily="18" charset="0"/>
                <a:sym typeface="Wingdings" pitchFamily="2" charset="2"/>
              </a:rPr>
              <a:t>11</a:t>
            </a:r>
            <a:r>
              <a:rPr lang="en-US" sz="1800" b="1">
                <a:latin typeface="Times New Roman" pitchFamily="18" charset="0"/>
                <a:sym typeface="Wingdings" pitchFamily="2" charset="2"/>
              </a:rPr>
              <a:t>0</a:t>
            </a:r>
            <a:r>
              <a:rPr lang="en-US" sz="1800" b="1">
                <a:solidFill>
                  <a:schemeClr val="accent1"/>
                </a:solidFill>
                <a:latin typeface="Times New Roman" pitchFamily="18" charset="0"/>
                <a:sym typeface="Wingdings" pitchFamily="2" charset="2"/>
              </a:rPr>
              <a:t>11</a:t>
            </a:r>
            <a:r>
              <a:rPr lang="en-US" sz="1800" b="1">
                <a:solidFill>
                  <a:srgbClr val="FF0000"/>
                </a:solidFill>
                <a:latin typeface="Times New Roman" pitchFamily="18" charset="0"/>
                <a:sym typeface="Wingdings" pitchFamily="2" charset="2"/>
              </a:rPr>
              <a:t>0</a:t>
            </a:r>
            <a:r>
              <a:rPr lang="en-US" sz="2000">
                <a:solidFill>
                  <a:srgbClr val="FF0000"/>
                </a:solidFill>
                <a:latin typeface="Times New Roman" pitchFamily="18" charset="0"/>
              </a:rPr>
              <a:t>	</a:t>
            </a:r>
            <a:r>
              <a:rPr lang="en-US" sz="1800" b="1">
                <a:latin typeface="Times New Roman" pitchFamily="18" charset="0"/>
              </a:rPr>
              <a:t>0</a:t>
            </a:r>
            <a:r>
              <a:rPr lang="en-US" sz="1800" b="1">
                <a:solidFill>
                  <a:schemeClr val="accent1"/>
                </a:solidFill>
                <a:latin typeface="Times New Roman" pitchFamily="18" charset="0"/>
              </a:rPr>
              <a:t>1</a:t>
            </a:r>
            <a:r>
              <a:rPr lang="en-US" sz="1800" b="1">
                <a:latin typeface="Times New Roman" pitchFamily="18" charset="0"/>
              </a:rPr>
              <a:t>00</a:t>
            </a:r>
            <a:r>
              <a:rPr lang="en-US" sz="1800" b="1">
                <a:solidFill>
                  <a:schemeClr val="accent1"/>
                </a:solidFill>
                <a:latin typeface="Times New Roman" pitchFamily="18" charset="0"/>
              </a:rPr>
              <a:t>11</a:t>
            </a:r>
            <a:r>
              <a:rPr lang="en-US" sz="1800" b="1">
                <a:latin typeface="Times New Roman" pitchFamily="18" charset="0"/>
              </a:rPr>
              <a:t>0 </a:t>
            </a:r>
            <a:r>
              <a:rPr lang="en-US" sz="1800" b="1">
                <a:latin typeface="Times New Roman" pitchFamily="18" charset="0"/>
                <a:sym typeface="Wingdings" pitchFamily="2" charset="2"/>
              </a:rPr>
              <a:t> 0</a:t>
            </a:r>
            <a:r>
              <a:rPr lang="en-US" sz="1800" b="1">
                <a:solidFill>
                  <a:schemeClr val="accent1"/>
                </a:solidFill>
                <a:latin typeface="Times New Roman" pitchFamily="18" charset="0"/>
                <a:sym typeface="Wingdings" pitchFamily="2" charset="2"/>
              </a:rPr>
              <a:t>1</a:t>
            </a:r>
            <a:r>
              <a:rPr lang="en-US" sz="1800" b="1">
                <a:latin typeface="Times New Roman" pitchFamily="18" charset="0"/>
                <a:sym typeface="Wingdings" pitchFamily="2" charset="2"/>
              </a:rPr>
              <a:t>00</a:t>
            </a:r>
            <a:r>
              <a:rPr lang="en-US" sz="1800" b="1">
                <a:solidFill>
                  <a:schemeClr val="accent1"/>
                </a:solidFill>
                <a:latin typeface="Times New Roman" pitchFamily="18" charset="0"/>
                <a:sym typeface="Wingdings" pitchFamily="2" charset="2"/>
              </a:rPr>
              <a:t>11</a:t>
            </a:r>
            <a:r>
              <a:rPr lang="en-US" sz="1800" b="1">
                <a:latin typeface="Times New Roman" pitchFamily="18" charset="0"/>
                <a:sym typeface="Wingdings" pitchFamily="2" charset="2"/>
              </a:rPr>
              <a:t>0</a:t>
            </a:r>
            <a:r>
              <a:rPr lang="en-US" sz="1800" b="1">
                <a:solidFill>
                  <a:srgbClr val="FF0000"/>
                </a:solidFill>
                <a:latin typeface="Times New Roman" pitchFamily="18" charset="0"/>
                <a:sym typeface="Wingdings" pitchFamily="2" charset="2"/>
              </a:rPr>
              <a:t>1</a:t>
            </a:r>
          </a:p>
          <a:p>
            <a:pPr marL="571500" indent="-571500"/>
            <a:r>
              <a:rPr lang="en-US" sz="2000">
                <a:latin typeface="Times New Roman" pitchFamily="18" charset="0"/>
                <a:sym typeface="Wingdings" pitchFamily="2" charset="2"/>
              </a:rPr>
              <a:t>Parity lẻ (odd parity) : thêm 1 bit để số bit 1 là lẻ</a:t>
            </a:r>
          </a:p>
          <a:p>
            <a:pPr marL="571500" indent="-571500">
              <a:buFont typeface="Wingdings" pitchFamily="2" charset="2"/>
              <a:buNone/>
            </a:pPr>
            <a:r>
              <a:rPr lang="en-US" sz="2000">
                <a:latin typeface="Times New Roman" pitchFamily="18" charset="0"/>
                <a:sym typeface="Wingdings" pitchFamily="2" charset="2"/>
              </a:rPr>
              <a:t>		</a:t>
            </a:r>
            <a:r>
              <a:rPr lang="en-US" sz="1800" b="1">
                <a:latin typeface="Times New Roman" pitchFamily="18" charset="0"/>
              </a:rPr>
              <a:t>00</a:t>
            </a:r>
            <a:r>
              <a:rPr lang="en-US" sz="1800" b="1">
                <a:solidFill>
                  <a:schemeClr val="accent1"/>
                </a:solidFill>
                <a:latin typeface="Times New Roman" pitchFamily="18" charset="0"/>
              </a:rPr>
              <a:t>11</a:t>
            </a:r>
            <a:r>
              <a:rPr lang="en-US" sz="1800" b="1">
                <a:latin typeface="Times New Roman" pitchFamily="18" charset="0"/>
              </a:rPr>
              <a:t>0</a:t>
            </a:r>
            <a:r>
              <a:rPr lang="en-US" sz="1800" b="1">
                <a:solidFill>
                  <a:schemeClr val="accent1"/>
                </a:solidFill>
                <a:latin typeface="Times New Roman" pitchFamily="18" charset="0"/>
              </a:rPr>
              <a:t>11</a:t>
            </a:r>
            <a:r>
              <a:rPr lang="en-US" sz="1800" b="1">
                <a:latin typeface="Times New Roman" pitchFamily="18" charset="0"/>
              </a:rPr>
              <a:t> </a:t>
            </a:r>
            <a:r>
              <a:rPr lang="en-US" sz="1800" b="1">
                <a:latin typeface="Times New Roman" pitchFamily="18" charset="0"/>
                <a:sym typeface="Wingdings" pitchFamily="2" charset="2"/>
              </a:rPr>
              <a:t> 00</a:t>
            </a:r>
            <a:r>
              <a:rPr lang="en-US" sz="1800" b="1">
                <a:solidFill>
                  <a:schemeClr val="accent1"/>
                </a:solidFill>
                <a:latin typeface="Times New Roman" pitchFamily="18" charset="0"/>
                <a:sym typeface="Wingdings" pitchFamily="2" charset="2"/>
              </a:rPr>
              <a:t>11</a:t>
            </a:r>
            <a:r>
              <a:rPr lang="en-US" sz="1800" b="1">
                <a:latin typeface="Times New Roman" pitchFamily="18" charset="0"/>
                <a:sym typeface="Wingdings" pitchFamily="2" charset="2"/>
              </a:rPr>
              <a:t>0</a:t>
            </a:r>
            <a:r>
              <a:rPr lang="en-US" sz="1800" b="1">
                <a:solidFill>
                  <a:schemeClr val="accent1"/>
                </a:solidFill>
                <a:latin typeface="Times New Roman" pitchFamily="18" charset="0"/>
                <a:sym typeface="Wingdings" pitchFamily="2" charset="2"/>
              </a:rPr>
              <a:t>11</a:t>
            </a:r>
            <a:r>
              <a:rPr lang="en-US" sz="1800" b="1">
                <a:solidFill>
                  <a:srgbClr val="FF0000"/>
                </a:solidFill>
                <a:latin typeface="Times New Roman" pitchFamily="18" charset="0"/>
                <a:sym typeface="Wingdings" pitchFamily="2" charset="2"/>
              </a:rPr>
              <a:t>1</a:t>
            </a:r>
            <a:r>
              <a:rPr lang="en-US" sz="2000">
                <a:solidFill>
                  <a:srgbClr val="FF0000"/>
                </a:solidFill>
                <a:latin typeface="Times New Roman" pitchFamily="18" charset="0"/>
              </a:rPr>
              <a:t>	</a:t>
            </a:r>
            <a:r>
              <a:rPr lang="en-US" sz="1800" b="1">
                <a:latin typeface="Times New Roman" pitchFamily="18" charset="0"/>
              </a:rPr>
              <a:t>0</a:t>
            </a:r>
            <a:r>
              <a:rPr lang="en-US" sz="1800" b="1">
                <a:solidFill>
                  <a:schemeClr val="accent1"/>
                </a:solidFill>
                <a:latin typeface="Times New Roman" pitchFamily="18" charset="0"/>
              </a:rPr>
              <a:t>1</a:t>
            </a:r>
            <a:r>
              <a:rPr lang="en-US" sz="1800" b="1">
                <a:latin typeface="Times New Roman" pitchFamily="18" charset="0"/>
              </a:rPr>
              <a:t>00</a:t>
            </a:r>
            <a:r>
              <a:rPr lang="en-US" sz="1800" b="1">
                <a:solidFill>
                  <a:schemeClr val="accent1"/>
                </a:solidFill>
                <a:latin typeface="Times New Roman" pitchFamily="18" charset="0"/>
              </a:rPr>
              <a:t>11</a:t>
            </a:r>
            <a:r>
              <a:rPr lang="en-US" sz="1800" b="1">
                <a:latin typeface="Times New Roman" pitchFamily="18" charset="0"/>
              </a:rPr>
              <a:t>0 </a:t>
            </a:r>
            <a:r>
              <a:rPr lang="en-US" sz="1800" b="1">
                <a:latin typeface="Times New Roman" pitchFamily="18" charset="0"/>
                <a:sym typeface="Wingdings" pitchFamily="2" charset="2"/>
              </a:rPr>
              <a:t> 0</a:t>
            </a:r>
            <a:r>
              <a:rPr lang="en-US" sz="1800" b="1">
                <a:solidFill>
                  <a:schemeClr val="accent1"/>
                </a:solidFill>
                <a:latin typeface="Times New Roman" pitchFamily="18" charset="0"/>
                <a:sym typeface="Wingdings" pitchFamily="2" charset="2"/>
              </a:rPr>
              <a:t>1</a:t>
            </a:r>
            <a:r>
              <a:rPr lang="en-US" sz="1800" b="1">
                <a:latin typeface="Times New Roman" pitchFamily="18" charset="0"/>
                <a:sym typeface="Wingdings" pitchFamily="2" charset="2"/>
              </a:rPr>
              <a:t>00</a:t>
            </a:r>
            <a:r>
              <a:rPr lang="en-US" sz="1800" b="1">
                <a:solidFill>
                  <a:schemeClr val="accent1"/>
                </a:solidFill>
                <a:latin typeface="Times New Roman" pitchFamily="18" charset="0"/>
                <a:sym typeface="Wingdings" pitchFamily="2" charset="2"/>
              </a:rPr>
              <a:t>11</a:t>
            </a:r>
            <a:r>
              <a:rPr lang="en-US" sz="1800" b="1">
                <a:latin typeface="Times New Roman" pitchFamily="18" charset="0"/>
                <a:sym typeface="Wingdings" pitchFamily="2" charset="2"/>
              </a:rPr>
              <a:t>0</a:t>
            </a:r>
            <a:r>
              <a:rPr lang="en-US" sz="1800" b="1">
                <a:solidFill>
                  <a:srgbClr val="FF0000"/>
                </a:solidFill>
                <a:latin typeface="Times New Roman" pitchFamily="18" charset="0"/>
                <a:sym typeface="Wingdings" pitchFamily="2" charset="2"/>
              </a:rPr>
              <a:t>0</a:t>
            </a:r>
          </a:p>
          <a:p>
            <a:pPr marL="571500" indent="-571500"/>
            <a:r>
              <a:rPr lang="en-US" sz="2000">
                <a:latin typeface="Times New Roman" pitchFamily="18" charset="0"/>
                <a:sym typeface="Wingdings" pitchFamily="2" charset="2"/>
              </a:rPr>
              <a:t>Mã parity 2 chiều</a:t>
            </a:r>
          </a:p>
          <a:p>
            <a:pPr marL="1090613" lvl="2" indent="-419100"/>
            <a:r>
              <a:rPr lang="en-US" sz="1800">
                <a:latin typeface="Times New Roman" pitchFamily="18" charset="0"/>
                <a:sym typeface="Wingdings" pitchFamily="2" charset="2"/>
              </a:rPr>
              <a:t>Phát hiện và sửa 1 bit lỗi</a:t>
            </a:r>
          </a:p>
          <a:p>
            <a:pPr marL="1090613" lvl="2" indent="-419100"/>
            <a:r>
              <a:rPr lang="en-US" sz="1800">
                <a:latin typeface="Times New Roman" pitchFamily="18" charset="0"/>
                <a:sym typeface="Wingdings" pitchFamily="2" charset="2"/>
              </a:rPr>
              <a:t>Phát hiện và không sửa 2 bit lỗi</a:t>
            </a:r>
          </a:p>
          <a:p>
            <a:pPr marL="571500" indent="-571500"/>
            <a:endParaRPr lang="en-US" sz="2000">
              <a:latin typeface="Times New Roman" pitchFamily="18" charset="0"/>
            </a:endParaRPr>
          </a:p>
        </p:txBody>
      </p:sp>
      <p:sp>
        <p:nvSpPr>
          <p:cNvPr id="4" name="Date Placeholder 3"/>
          <p:cNvSpPr>
            <a:spLocks noGrp="1"/>
          </p:cNvSpPr>
          <p:nvPr>
            <p:ph type="dt" sz="half" idx="10"/>
          </p:nvPr>
        </p:nvSpPr>
        <p:spPr/>
        <p:txBody>
          <a:bodyPr/>
          <a:lstStyle/>
          <a:p>
            <a:fld id="{3BBA1203-EF78-4853-8DC2-B0096431AB40}"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5A2C5558-E6C1-45F8-848A-4A9A47F3D0C4}" type="slidenum">
              <a:rPr lang="en-US" altLang="en-US"/>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fade">
                                      <p:cBhvr>
                                        <p:cTn id="7" dur="1000"/>
                                        <p:tgtEl>
                                          <p:spTgt spid="59395">
                                            <p:txEl>
                                              <p:pRg st="0" end="0"/>
                                            </p:txEl>
                                          </p:spTgt>
                                        </p:tgtEl>
                                      </p:cBhvr>
                                    </p:animEffect>
                                    <p:anim calcmode="lin" valueType="num">
                                      <p:cBhvr>
                                        <p:cTn id="8" dur="10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93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fade">
                                      <p:cBhvr>
                                        <p:cTn id="12" dur="1000"/>
                                        <p:tgtEl>
                                          <p:spTgt spid="59395">
                                            <p:txEl>
                                              <p:pRg st="1" end="1"/>
                                            </p:txEl>
                                          </p:spTgt>
                                        </p:tgtEl>
                                      </p:cBhvr>
                                    </p:animEffect>
                                    <p:anim calcmode="lin" valueType="num">
                                      <p:cBhvr>
                                        <p:cTn id="13" dur="10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93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Effect transition="in" filter="fade">
                                      <p:cBhvr>
                                        <p:cTn id="19" dur="1000"/>
                                        <p:tgtEl>
                                          <p:spTgt spid="59395">
                                            <p:txEl>
                                              <p:pRg st="2" end="2"/>
                                            </p:txEl>
                                          </p:spTgt>
                                        </p:tgtEl>
                                      </p:cBhvr>
                                    </p:animEffect>
                                    <p:anim calcmode="lin" valueType="num">
                                      <p:cBhvr>
                                        <p:cTn id="20" dur="10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93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9395">
                                            <p:txEl>
                                              <p:pRg st="3" end="3"/>
                                            </p:txEl>
                                          </p:spTgt>
                                        </p:tgtEl>
                                        <p:attrNameLst>
                                          <p:attrName>style.visibility</p:attrName>
                                        </p:attrNameLst>
                                      </p:cBhvr>
                                      <p:to>
                                        <p:strVal val="visible"/>
                                      </p:to>
                                    </p:set>
                                    <p:animEffect transition="in" filter="fade">
                                      <p:cBhvr>
                                        <p:cTn id="24" dur="1000"/>
                                        <p:tgtEl>
                                          <p:spTgt spid="59395">
                                            <p:txEl>
                                              <p:pRg st="3" end="3"/>
                                            </p:txEl>
                                          </p:spTgt>
                                        </p:tgtEl>
                                      </p:cBhvr>
                                    </p:animEffect>
                                    <p:anim calcmode="lin" valueType="num">
                                      <p:cBhvr>
                                        <p:cTn id="25" dur="10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93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Effect transition="in" filter="fade">
                                      <p:cBhvr>
                                        <p:cTn id="31" dur="1000"/>
                                        <p:tgtEl>
                                          <p:spTgt spid="59395">
                                            <p:txEl>
                                              <p:pRg st="4" end="4"/>
                                            </p:txEl>
                                          </p:spTgt>
                                        </p:tgtEl>
                                      </p:cBhvr>
                                    </p:animEffect>
                                    <p:anim calcmode="lin" valueType="num">
                                      <p:cBhvr>
                                        <p:cTn id="32" dur="10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939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9395">
                                            <p:txEl>
                                              <p:pRg st="5" end="5"/>
                                            </p:txEl>
                                          </p:spTgt>
                                        </p:tgtEl>
                                        <p:attrNameLst>
                                          <p:attrName>style.visibility</p:attrName>
                                        </p:attrNameLst>
                                      </p:cBhvr>
                                      <p:to>
                                        <p:strVal val="visible"/>
                                      </p:to>
                                    </p:set>
                                    <p:animEffect transition="in" filter="fade">
                                      <p:cBhvr>
                                        <p:cTn id="36" dur="1000"/>
                                        <p:tgtEl>
                                          <p:spTgt spid="59395">
                                            <p:txEl>
                                              <p:pRg st="5" end="5"/>
                                            </p:txEl>
                                          </p:spTgt>
                                        </p:tgtEl>
                                      </p:cBhvr>
                                    </p:animEffect>
                                    <p:anim calcmode="lin" valueType="num">
                                      <p:cBhvr>
                                        <p:cTn id="37" dur="10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93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9395">
                                            <p:txEl>
                                              <p:pRg st="6" end="6"/>
                                            </p:txEl>
                                          </p:spTgt>
                                        </p:tgtEl>
                                        <p:attrNameLst>
                                          <p:attrName>style.visibility</p:attrName>
                                        </p:attrNameLst>
                                      </p:cBhvr>
                                      <p:to>
                                        <p:strVal val="visible"/>
                                      </p:to>
                                    </p:set>
                                    <p:animEffect transition="in" filter="fade">
                                      <p:cBhvr>
                                        <p:cTn id="43" dur="1000"/>
                                        <p:tgtEl>
                                          <p:spTgt spid="59395">
                                            <p:txEl>
                                              <p:pRg st="6" end="6"/>
                                            </p:txEl>
                                          </p:spTgt>
                                        </p:tgtEl>
                                      </p:cBhvr>
                                    </p:animEffect>
                                    <p:anim calcmode="lin" valueType="num">
                                      <p:cBhvr>
                                        <p:cTn id="44" dur="10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9395">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9395">
                                            <p:txEl>
                                              <p:pRg st="7" end="7"/>
                                            </p:txEl>
                                          </p:spTgt>
                                        </p:tgtEl>
                                        <p:attrNameLst>
                                          <p:attrName>style.visibility</p:attrName>
                                        </p:attrNameLst>
                                      </p:cBhvr>
                                      <p:to>
                                        <p:strVal val="visible"/>
                                      </p:to>
                                    </p:set>
                                    <p:animEffect transition="in" filter="fade">
                                      <p:cBhvr>
                                        <p:cTn id="48" dur="1000"/>
                                        <p:tgtEl>
                                          <p:spTgt spid="59395">
                                            <p:txEl>
                                              <p:pRg st="7" end="7"/>
                                            </p:txEl>
                                          </p:spTgt>
                                        </p:tgtEl>
                                      </p:cBhvr>
                                    </p:animEffect>
                                    <p:anim calcmode="lin" valueType="num">
                                      <p:cBhvr>
                                        <p:cTn id="49" dur="10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9395">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9395">
                                            <p:txEl>
                                              <p:pRg st="8" end="8"/>
                                            </p:txEl>
                                          </p:spTgt>
                                        </p:tgtEl>
                                        <p:attrNameLst>
                                          <p:attrName>style.visibility</p:attrName>
                                        </p:attrNameLst>
                                      </p:cBhvr>
                                      <p:to>
                                        <p:strVal val="visible"/>
                                      </p:to>
                                    </p:set>
                                    <p:animEffect transition="in" filter="fade">
                                      <p:cBhvr>
                                        <p:cTn id="53" dur="1000"/>
                                        <p:tgtEl>
                                          <p:spTgt spid="59395">
                                            <p:txEl>
                                              <p:pRg st="8" end="8"/>
                                            </p:txEl>
                                          </p:spTgt>
                                        </p:tgtEl>
                                      </p:cBhvr>
                                    </p:animEffect>
                                    <p:anim calcmode="lin" valueType="num">
                                      <p:cBhvr>
                                        <p:cTn id="54" dur="1000" fill="hold"/>
                                        <p:tgtEl>
                                          <p:spTgt spid="59395">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93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Công nghệ truyền tin</a:t>
            </a:r>
            <a:endParaRPr lang="en-US" sz="3800">
              <a:solidFill>
                <a:schemeClr val="tx1"/>
              </a:solidFill>
              <a:latin typeface="Times New Roman" pitchFamily="18" charset="0"/>
            </a:endParaRPr>
          </a:p>
        </p:txBody>
      </p:sp>
      <p:sp>
        <p:nvSpPr>
          <p:cNvPr id="60419" name="Rectangle 3"/>
          <p:cNvSpPr>
            <a:spLocks noGrp="1" noChangeArrowheads="1"/>
          </p:cNvSpPr>
          <p:nvPr>
            <p:ph type="body" sz="half" idx="1"/>
          </p:nvPr>
        </p:nvSpPr>
        <p:spPr>
          <a:xfrm>
            <a:off x="457200" y="1600200"/>
            <a:ext cx="8229600" cy="914400"/>
          </a:xfrm>
        </p:spPr>
        <p:txBody>
          <a:bodyPr/>
          <a:lstStyle/>
          <a:p>
            <a:pPr marL="571500" indent="-571500">
              <a:lnSpc>
                <a:spcPct val="90000"/>
              </a:lnSpc>
              <a:buFont typeface="Wingdings" pitchFamily="2" charset="2"/>
              <a:buNone/>
            </a:pPr>
            <a:r>
              <a:rPr lang="en-US" sz="2600" b="1" smtClean="0">
                <a:latin typeface="Times New Roman" pitchFamily="18" charset="0"/>
              </a:rPr>
              <a:t>2.1 Kiểm </a:t>
            </a:r>
            <a:r>
              <a:rPr lang="en-US" sz="2600" b="1">
                <a:latin typeface="Times New Roman" pitchFamily="18" charset="0"/>
              </a:rPr>
              <a:t>soát lỗi</a:t>
            </a:r>
          </a:p>
          <a:p>
            <a:pPr marL="571500" indent="-571500">
              <a:lnSpc>
                <a:spcPct val="90000"/>
              </a:lnSpc>
              <a:buFont typeface="Wingdings" pitchFamily="2" charset="2"/>
              <a:buNone/>
            </a:pPr>
            <a:r>
              <a:rPr lang="en-US" sz="2600" smtClean="0">
                <a:latin typeface="Times New Roman" pitchFamily="18" charset="0"/>
              </a:rPr>
              <a:t>Mã </a:t>
            </a:r>
            <a:r>
              <a:rPr lang="en-US" sz="2600">
                <a:latin typeface="Times New Roman" pitchFamily="18" charset="0"/>
              </a:rPr>
              <a:t>parity (parity code) – Ví dụ</a:t>
            </a:r>
          </a:p>
        </p:txBody>
      </p:sp>
      <p:sp>
        <p:nvSpPr>
          <p:cNvPr id="16" name="Date Placeholder 4"/>
          <p:cNvSpPr>
            <a:spLocks noGrp="1"/>
          </p:cNvSpPr>
          <p:nvPr>
            <p:ph type="dt" sz="half" idx="10"/>
          </p:nvPr>
        </p:nvSpPr>
        <p:spPr/>
        <p:txBody>
          <a:bodyPr/>
          <a:lstStyle/>
          <a:p>
            <a:fld id="{EEF50BD2-C9EC-49D9-B561-3A15FE24FF21}" type="datetime1">
              <a:rPr lang="en-US" smtClean="0"/>
              <a:pPr/>
              <a:t>8/21/2009</a:t>
            </a:fld>
            <a:endParaRPr lang="en-US" altLang="en-US"/>
          </a:p>
        </p:txBody>
      </p:sp>
      <p:sp>
        <p:nvSpPr>
          <p:cNvPr id="18" name="Slide Number Placeholder 6"/>
          <p:cNvSpPr>
            <a:spLocks noGrp="1"/>
          </p:cNvSpPr>
          <p:nvPr>
            <p:ph type="sldNum" sz="quarter" idx="12"/>
          </p:nvPr>
        </p:nvSpPr>
        <p:spPr/>
        <p:txBody>
          <a:bodyPr/>
          <a:lstStyle/>
          <a:p>
            <a:fld id="{AB782262-70ED-4246-A0D4-D99225997725}" type="slidenum">
              <a:rPr lang="en-US" altLang="en-US"/>
              <a:pPr/>
              <a:t>18</a:t>
            </a:fld>
            <a:endParaRPr lang="en-US" altLang="en-US"/>
          </a:p>
        </p:txBody>
      </p:sp>
      <p:sp>
        <p:nvSpPr>
          <p:cNvPr id="60444" name="Rectangle 28"/>
          <p:cNvSpPr>
            <a:spLocks noChangeArrowheads="1"/>
          </p:cNvSpPr>
          <p:nvPr/>
        </p:nvSpPr>
        <p:spPr bwMode="auto">
          <a:xfrm>
            <a:off x="3200400" y="3886200"/>
            <a:ext cx="2362200" cy="2189163"/>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endParaRPr lang="en-US" sz="2600" noProof="1"/>
          </a:p>
        </p:txBody>
      </p:sp>
      <p:sp>
        <p:nvSpPr>
          <p:cNvPr id="60445" name="Rectangle 29"/>
          <p:cNvSpPr>
            <a:spLocks noChangeArrowheads="1"/>
          </p:cNvSpPr>
          <p:nvPr/>
        </p:nvSpPr>
        <p:spPr bwMode="auto">
          <a:xfrm>
            <a:off x="6096000" y="3810000"/>
            <a:ext cx="2362200" cy="2189163"/>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endParaRPr lang="en-US" sz="2600" noProof="1"/>
          </a:p>
        </p:txBody>
      </p:sp>
      <p:pic>
        <p:nvPicPr>
          <p:cNvPr id="60447" name="Picture 31" descr="3"/>
          <p:cNvPicPr>
            <a:picLocks noChangeAspect="1" noChangeArrowheads="1"/>
          </p:cNvPicPr>
          <p:nvPr/>
        </p:nvPicPr>
        <p:blipFill>
          <a:blip r:embed="rId3"/>
          <a:srcRect/>
          <a:stretch>
            <a:fillRect/>
          </a:stretch>
        </p:blipFill>
        <p:spPr bwMode="auto">
          <a:xfrm>
            <a:off x="381000" y="2743200"/>
            <a:ext cx="1524000" cy="1000125"/>
          </a:xfrm>
          <a:prstGeom prst="rect">
            <a:avLst/>
          </a:prstGeom>
          <a:noFill/>
        </p:spPr>
      </p:pic>
      <p:pic>
        <p:nvPicPr>
          <p:cNvPr id="60448" name="Picture 32" descr="4"/>
          <p:cNvPicPr>
            <a:picLocks noChangeAspect="1" noChangeArrowheads="1"/>
          </p:cNvPicPr>
          <p:nvPr/>
        </p:nvPicPr>
        <p:blipFill>
          <a:blip r:embed="rId4"/>
          <a:srcRect/>
          <a:stretch>
            <a:fillRect/>
          </a:stretch>
        </p:blipFill>
        <p:spPr bwMode="auto">
          <a:xfrm>
            <a:off x="3276600" y="2667000"/>
            <a:ext cx="1762125" cy="1200150"/>
          </a:xfrm>
          <a:prstGeom prst="rect">
            <a:avLst/>
          </a:prstGeom>
          <a:noFill/>
        </p:spPr>
      </p:pic>
      <p:pic>
        <p:nvPicPr>
          <p:cNvPr id="60449" name="Picture 33" descr="5"/>
          <p:cNvPicPr>
            <a:picLocks noChangeAspect="1" noChangeArrowheads="1"/>
          </p:cNvPicPr>
          <p:nvPr/>
        </p:nvPicPr>
        <p:blipFill>
          <a:blip r:embed="rId5"/>
          <a:srcRect/>
          <a:stretch>
            <a:fillRect/>
          </a:stretch>
        </p:blipFill>
        <p:spPr bwMode="auto">
          <a:xfrm>
            <a:off x="6400800" y="2667000"/>
            <a:ext cx="1762125" cy="1200150"/>
          </a:xfrm>
          <a:prstGeom prst="rect">
            <a:avLst/>
          </a:prstGeom>
          <a:noFill/>
        </p:spPr>
      </p:pic>
      <p:pic>
        <p:nvPicPr>
          <p:cNvPr id="60450" name="Picture 34" descr="6"/>
          <p:cNvPicPr>
            <a:picLocks noChangeAspect="1" noChangeArrowheads="1"/>
          </p:cNvPicPr>
          <p:nvPr/>
        </p:nvPicPr>
        <p:blipFill>
          <a:blip r:embed="rId6"/>
          <a:srcRect/>
          <a:stretch>
            <a:fillRect/>
          </a:stretch>
        </p:blipFill>
        <p:spPr bwMode="auto">
          <a:xfrm>
            <a:off x="981075" y="4572000"/>
            <a:ext cx="1762125" cy="1200150"/>
          </a:xfrm>
          <a:prstGeom prst="rect">
            <a:avLst/>
          </a:prstGeom>
          <a:noFill/>
        </p:spPr>
      </p:pic>
      <p:pic>
        <p:nvPicPr>
          <p:cNvPr id="60451" name="Picture 35" descr="7"/>
          <p:cNvPicPr>
            <a:picLocks noChangeAspect="1" noChangeArrowheads="1"/>
          </p:cNvPicPr>
          <p:nvPr/>
        </p:nvPicPr>
        <p:blipFill>
          <a:blip r:embed="rId7"/>
          <a:srcRect/>
          <a:stretch>
            <a:fillRect/>
          </a:stretch>
        </p:blipFill>
        <p:spPr bwMode="auto">
          <a:xfrm>
            <a:off x="5476875" y="4514850"/>
            <a:ext cx="1762125" cy="1200150"/>
          </a:xfrm>
          <a:prstGeom prst="rect">
            <a:avLst/>
          </a:prstGeom>
          <a:noFill/>
        </p:spPr>
      </p:pic>
      <p:sp>
        <p:nvSpPr>
          <p:cNvPr id="60452" name="AutoShape 36"/>
          <p:cNvSpPr>
            <a:spLocks noChangeArrowheads="1"/>
          </p:cNvSpPr>
          <p:nvPr/>
        </p:nvSpPr>
        <p:spPr bwMode="auto">
          <a:xfrm>
            <a:off x="1981200" y="2819400"/>
            <a:ext cx="1219200" cy="990600"/>
          </a:xfrm>
          <a:prstGeom prst="rightArrow">
            <a:avLst>
              <a:gd name="adj1" fmla="val 50000"/>
              <a:gd name="adj2" fmla="val 30769"/>
            </a:avLst>
          </a:prstGeom>
          <a:noFill/>
          <a:ln w="9525">
            <a:solidFill>
              <a:schemeClr val="tx1"/>
            </a:solidFill>
            <a:miter lim="800000"/>
            <a:headEnd/>
            <a:tailEnd/>
          </a:ln>
          <a:effectLst/>
        </p:spPr>
        <p:txBody>
          <a:bodyPr wrap="none" anchor="ctr"/>
          <a:lstStyle/>
          <a:p>
            <a:pPr algn="ctr"/>
            <a:r>
              <a:rPr lang="en-US" sz="1600">
                <a:latin typeface="Times New Roman" pitchFamily="18" charset="0"/>
              </a:rPr>
              <a:t>Odd parity</a:t>
            </a:r>
          </a:p>
          <a:p>
            <a:pPr algn="ctr"/>
            <a:r>
              <a:rPr lang="en-US" sz="1600">
                <a:latin typeface="Times New Roman" pitchFamily="18" charset="0"/>
              </a:rPr>
              <a:t>encode</a:t>
            </a:r>
            <a:endParaRPr lang="en-US" sz="1600" noProof="1">
              <a:latin typeface="Times New Roman" pitchFamily="18" charset="0"/>
            </a:endParaRPr>
          </a:p>
        </p:txBody>
      </p:sp>
      <p:sp>
        <p:nvSpPr>
          <p:cNvPr id="60453" name="AutoShape 37"/>
          <p:cNvSpPr>
            <a:spLocks noChangeArrowheads="1"/>
          </p:cNvSpPr>
          <p:nvPr/>
        </p:nvSpPr>
        <p:spPr bwMode="auto">
          <a:xfrm>
            <a:off x="5105400" y="2743200"/>
            <a:ext cx="1219200" cy="990600"/>
          </a:xfrm>
          <a:prstGeom prst="rightArrow">
            <a:avLst>
              <a:gd name="adj1" fmla="val 50000"/>
              <a:gd name="adj2" fmla="val 30769"/>
            </a:avLst>
          </a:prstGeom>
          <a:noFill/>
          <a:ln w="9525">
            <a:solidFill>
              <a:schemeClr val="tx1"/>
            </a:solidFill>
            <a:miter lim="800000"/>
            <a:headEnd/>
            <a:tailEnd/>
          </a:ln>
          <a:effectLst/>
        </p:spPr>
        <p:txBody>
          <a:bodyPr wrap="none" anchor="ctr"/>
          <a:lstStyle/>
          <a:p>
            <a:pPr algn="ctr"/>
            <a:r>
              <a:rPr lang="en-US" sz="1600">
                <a:latin typeface="Times New Roman" pitchFamily="18" charset="0"/>
              </a:rPr>
              <a:t>Tranfer</a:t>
            </a:r>
            <a:endParaRPr lang="en-US" sz="1600" noProof="1">
              <a:latin typeface="Times New Roman" pitchFamily="18" charset="0"/>
            </a:endParaRPr>
          </a:p>
        </p:txBody>
      </p:sp>
      <p:sp>
        <p:nvSpPr>
          <p:cNvPr id="60454" name="Text Box 38"/>
          <p:cNvSpPr txBox="1">
            <a:spLocks noChangeArrowheads="1"/>
          </p:cNvSpPr>
          <p:nvPr/>
        </p:nvSpPr>
        <p:spPr bwMode="auto">
          <a:xfrm>
            <a:off x="6629400" y="3810000"/>
            <a:ext cx="12954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1-bit failure</a:t>
            </a:r>
            <a:endParaRPr lang="en-US" noProof="1">
              <a:latin typeface="Times New Roman" pitchFamily="18" charset="0"/>
            </a:endParaRPr>
          </a:p>
        </p:txBody>
      </p:sp>
      <p:sp>
        <p:nvSpPr>
          <p:cNvPr id="60455" name="Text Box 39"/>
          <p:cNvSpPr txBox="1">
            <a:spLocks noChangeArrowheads="1"/>
          </p:cNvSpPr>
          <p:nvPr/>
        </p:nvSpPr>
        <p:spPr bwMode="auto">
          <a:xfrm>
            <a:off x="1066800" y="5791200"/>
            <a:ext cx="12954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2-bit failure </a:t>
            </a:r>
            <a:endParaRPr lang="en-US" noProof="1">
              <a:latin typeface="Times New Roman" pitchFamily="18" charset="0"/>
            </a:endParaRPr>
          </a:p>
        </p:txBody>
      </p:sp>
      <p:sp>
        <p:nvSpPr>
          <p:cNvPr id="60456" name="Text Box 40"/>
          <p:cNvSpPr txBox="1">
            <a:spLocks noChangeArrowheads="1"/>
          </p:cNvSpPr>
          <p:nvPr/>
        </p:nvSpPr>
        <p:spPr bwMode="auto">
          <a:xfrm>
            <a:off x="5562600" y="5715000"/>
            <a:ext cx="1295400" cy="36671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?-bit failure </a:t>
            </a:r>
            <a:endParaRPr lang="en-US" noProof="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52"/>
                                        </p:tgtEl>
                                        <p:attrNameLst>
                                          <p:attrName>style.visibility</p:attrName>
                                        </p:attrNameLst>
                                      </p:cBhvr>
                                      <p:to>
                                        <p:strVal val="visible"/>
                                      </p:to>
                                    </p:set>
                                    <p:animEffect transition="in" filter="blinds(horizontal)">
                                      <p:cBhvr>
                                        <p:cTn id="7" dur="500"/>
                                        <p:tgtEl>
                                          <p:spTgt spid="60452"/>
                                        </p:tgtEl>
                                      </p:cBhvr>
                                    </p:animEffect>
                                  </p:childTnLst>
                                </p:cTn>
                              </p:par>
                              <p:par>
                                <p:cTn id="8" presetID="3" presetClass="entr" presetSubtype="10" fill="hold" nodeType="withEffect">
                                  <p:stCondLst>
                                    <p:cond delay="0"/>
                                  </p:stCondLst>
                                  <p:childTnLst>
                                    <p:set>
                                      <p:cBhvr>
                                        <p:cTn id="9" dur="1" fill="hold">
                                          <p:stCondLst>
                                            <p:cond delay="0"/>
                                          </p:stCondLst>
                                        </p:cTn>
                                        <p:tgtEl>
                                          <p:spTgt spid="60448"/>
                                        </p:tgtEl>
                                        <p:attrNameLst>
                                          <p:attrName>style.visibility</p:attrName>
                                        </p:attrNameLst>
                                      </p:cBhvr>
                                      <p:to>
                                        <p:strVal val="visible"/>
                                      </p:to>
                                    </p:set>
                                    <p:animEffect transition="in" filter="blinds(horizontal)">
                                      <p:cBhvr>
                                        <p:cTn id="10" dur="500"/>
                                        <p:tgtEl>
                                          <p:spTgt spid="604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0453"/>
                                        </p:tgtEl>
                                        <p:attrNameLst>
                                          <p:attrName>style.visibility</p:attrName>
                                        </p:attrNameLst>
                                      </p:cBhvr>
                                      <p:to>
                                        <p:strVal val="visible"/>
                                      </p:to>
                                    </p:set>
                                    <p:animEffect transition="in" filter="blinds(horizontal)">
                                      <p:cBhvr>
                                        <p:cTn id="15" dur="500"/>
                                        <p:tgtEl>
                                          <p:spTgt spid="60453"/>
                                        </p:tgtEl>
                                      </p:cBhvr>
                                    </p:animEffect>
                                  </p:childTnLst>
                                </p:cTn>
                              </p:par>
                              <p:par>
                                <p:cTn id="16" presetID="3" presetClass="entr" presetSubtype="10" fill="hold" nodeType="withEffect">
                                  <p:stCondLst>
                                    <p:cond delay="0"/>
                                  </p:stCondLst>
                                  <p:childTnLst>
                                    <p:set>
                                      <p:cBhvr>
                                        <p:cTn id="17" dur="1" fill="hold">
                                          <p:stCondLst>
                                            <p:cond delay="0"/>
                                          </p:stCondLst>
                                        </p:cTn>
                                        <p:tgtEl>
                                          <p:spTgt spid="60449"/>
                                        </p:tgtEl>
                                        <p:attrNameLst>
                                          <p:attrName>style.visibility</p:attrName>
                                        </p:attrNameLst>
                                      </p:cBhvr>
                                      <p:to>
                                        <p:strVal val="visible"/>
                                      </p:to>
                                    </p:set>
                                    <p:animEffect transition="in" filter="blinds(horizontal)">
                                      <p:cBhvr>
                                        <p:cTn id="18" dur="500"/>
                                        <p:tgtEl>
                                          <p:spTgt spid="6044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454"/>
                                        </p:tgtEl>
                                        <p:attrNameLst>
                                          <p:attrName>style.visibility</p:attrName>
                                        </p:attrNameLst>
                                      </p:cBhvr>
                                      <p:to>
                                        <p:strVal val="visible"/>
                                      </p:to>
                                    </p:set>
                                    <p:animEffect transition="in" filter="blinds(horizontal)">
                                      <p:cBhvr>
                                        <p:cTn id="21" dur="500"/>
                                        <p:tgtEl>
                                          <p:spTgt spid="6045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0450"/>
                                        </p:tgtEl>
                                        <p:attrNameLst>
                                          <p:attrName>style.visibility</p:attrName>
                                        </p:attrNameLst>
                                      </p:cBhvr>
                                      <p:to>
                                        <p:strVal val="visible"/>
                                      </p:to>
                                    </p:set>
                                    <p:animEffect transition="in" filter="blinds(horizontal)">
                                      <p:cBhvr>
                                        <p:cTn id="26" dur="500"/>
                                        <p:tgtEl>
                                          <p:spTgt spid="6045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0455"/>
                                        </p:tgtEl>
                                        <p:attrNameLst>
                                          <p:attrName>style.visibility</p:attrName>
                                        </p:attrNameLst>
                                      </p:cBhvr>
                                      <p:to>
                                        <p:strVal val="visible"/>
                                      </p:to>
                                    </p:set>
                                    <p:animEffect transition="in" filter="blinds(horizontal)">
                                      <p:cBhvr>
                                        <p:cTn id="29" dur="500"/>
                                        <p:tgtEl>
                                          <p:spTgt spid="6045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0451"/>
                                        </p:tgtEl>
                                        <p:attrNameLst>
                                          <p:attrName>style.visibility</p:attrName>
                                        </p:attrNameLst>
                                      </p:cBhvr>
                                      <p:to>
                                        <p:strVal val="visible"/>
                                      </p:to>
                                    </p:set>
                                    <p:animEffect transition="in" filter="blinds(horizontal)">
                                      <p:cBhvr>
                                        <p:cTn id="34" dur="500"/>
                                        <p:tgtEl>
                                          <p:spTgt spid="6045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0456"/>
                                        </p:tgtEl>
                                        <p:attrNameLst>
                                          <p:attrName>style.visibility</p:attrName>
                                        </p:attrNameLst>
                                      </p:cBhvr>
                                      <p:to>
                                        <p:strVal val="visible"/>
                                      </p:to>
                                    </p:set>
                                    <p:animEffect transition="in" filter="blinds(horizontal)">
                                      <p:cBhvr>
                                        <p:cTn id="37" dur="500"/>
                                        <p:tgtEl>
                                          <p:spTgt spid="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2" grpId="0" animBg="1"/>
      <p:bldP spid="60453" grpId="0" animBg="1"/>
      <p:bldP spid="60454" grpId="0"/>
      <p:bldP spid="60455" grpId="0"/>
      <p:bldP spid="604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algn="ctr"/>
            <a:r>
              <a:rPr lang="en-US" sz="3200" smtClean="0">
                <a:solidFill>
                  <a:schemeClr val="tx1"/>
                </a:solidFill>
                <a:latin typeface="Times New Roman" pitchFamily="18" charset="0"/>
              </a:rPr>
              <a:t>Công nghệ truyền tin</a:t>
            </a:r>
            <a:endParaRPr lang="en-US" sz="3200">
              <a:solidFill>
                <a:schemeClr val="tx1"/>
              </a:solidFill>
              <a:latin typeface="Times New Roman" pitchFamily="18" charset="0"/>
            </a:endParaRPr>
          </a:p>
        </p:txBody>
      </p:sp>
      <p:sp>
        <p:nvSpPr>
          <p:cNvPr id="61443" name="Rectangle 3"/>
          <p:cNvSpPr>
            <a:spLocks noGrp="1" noChangeArrowheads="1"/>
          </p:cNvSpPr>
          <p:nvPr>
            <p:ph idx="1"/>
          </p:nvPr>
        </p:nvSpPr>
        <p:spPr>
          <a:xfrm>
            <a:off x="533400" y="1600200"/>
            <a:ext cx="8229600" cy="4572000"/>
          </a:xfrm>
        </p:spPr>
        <p:txBody>
          <a:bodyPr/>
          <a:lstStyle/>
          <a:p>
            <a:pPr marL="571500" indent="-571500">
              <a:buFont typeface="Wingdings" pitchFamily="2" charset="2"/>
              <a:buNone/>
            </a:pPr>
            <a:r>
              <a:rPr lang="en-US" sz="2600" b="1" smtClean="0">
                <a:latin typeface="Times New Roman" pitchFamily="18" charset="0"/>
              </a:rPr>
              <a:t>2.1 Kiểm </a:t>
            </a:r>
            <a:r>
              <a:rPr lang="en-US" sz="2600" b="1">
                <a:latin typeface="Times New Roman" pitchFamily="18" charset="0"/>
              </a:rPr>
              <a:t>soát lỗi</a:t>
            </a:r>
          </a:p>
          <a:p>
            <a:pPr marL="571500" indent="-571500">
              <a:buFont typeface="Wingdings" pitchFamily="2" charset="2"/>
              <a:buChar char="q"/>
            </a:pPr>
            <a:r>
              <a:rPr lang="en-US" sz="2200" smtClean="0">
                <a:latin typeface="Times New Roman" pitchFamily="18" charset="0"/>
              </a:rPr>
              <a:t>Mã </a:t>
            </a:r>
            <a:r>
              <a:rPr lang="en-US" sz="2200">
                <a:latin typeface="Times New Roman" pitchFamily="18" charset="0"/>
              </a:rPr>
              <a:t>vòng CRC (Cyclic Redundancy Check)</a:t>
            </a:r>
          </a:p>
          <a:p>
            <a:pPr marL="571500" indent="-571500"/>
            <a:r>
              <a:rPr lang="en-US" sz="1800">
                <a:latin typeface="Times New Roman" pitchFamily="18" charset="0"/>
              </a:rPr>
              <a:t>HDLC sử dụng CRC-16-CCITT hoặc CRC-32</a:t>
            </a:r>
          </a:p>
          <a:p>
            <a:pPr marL="571500" indent="-571500"/>
            <a:r>
              <a:rPr lang="en-US" sz="1800">
                <a:latin typeface="Times New Roman" pitchFamily="18" charset="0"/>
              </a:rPr>
              <a:t>Là mã tuyến tính</a:t>
            </a:r>
          </a:p>
          <a:p>
            <a:pPr marL="571500" indent="-571500"/>
            <a:r>
              <a:rPr lang="en-US" sz="1800">
                <a:latin typeface="Times New Roman" pitchFamily="18" charset="0"/>
              </a:rPr>
              <a:t>Thực hiện</a:t>
            </a:r>
          </a:p>
          <a:p>
            <a:pPr marL="839788" lvl="1" indent="-495300"/>
            <a:r>
              <a:rPr lang="en-US" sz="1600">
                <a:latin typeface="Times New Roman" pitchFamily="18" charset="0"/>
              </a:rPr>
              <a:t>Chọn 1 đa thức sinh bậc k</a:t>
            </a:r>
          </a:p>
          <a:p>
            <a:pPr marL="839788" lvl="1" indent="-495300"/>
            <a:r>
              <a:rPr lang="en-US" sz="1600">
                <a:latin typeface="Times New Roman" pitchFamily="18" charset="0"/>
              </a:rPr>
              <a:t>Biểu diễn đa thức dưới dạng chuỗi bit P</a:t>
            </a:r>
          </a:p>
          <a:p>
            <a:pPr marL="839788" lvl="1" indent="-495300"/>
            <a:r>
              <a:rPr lang="en-US" sz="1600">
                <a:latin typeface="Times New Roman" pitchFamily="18" charset="0"/>
              </a:rPr>
              <a:t>Thêm k bit 0 vào frame dữ liệu F được Fk</a:t>
            </a:r>
          </a:p>
          <a:p>
            <a:pPr marL="839788" lvl="1" indent="-495300"/>
            <a:r>
              <a:rPr lang="en-US" sz="1600">
                <a:latin typeface="Times New Roman" pitchFamily="18" charset="0"/>
              </a:rPr>
              <a:t>Chia Fk cho P, lấy phần dư R</a:t>
            </a:r>
          </a:p>
          <a:p>
            <a:pPr marL="839788" lvl="1" indent="-495300"/>
            <a:r>
              <a:rPr lang="en-US" sz="1600">
                <a:latin typeface="Times New Roman" pitchFamily="18" charset="0"/>
              </a:rPr>
              <a:t>Ghép phần dư vào chuỗi dữ liệu được FR</a:t>
            </a:r>
          </a:p>
          <a:p>
            <a:pPr marL="571500" indent="-571500"/>
            <a:r>
              <a:rPr lang="en-US" sz="1800">
                <a:latin typeface="Times New Roman" pitchFamily="18" charset="0"/>
              </a:rPr>
              <a:t>Phía nhận : giải mã lấy FR chia cho P</a:t>
            </a:r>
          </a:p>
          <a:p>
            <a:pPr marL="839788" lvl="1" indent="-495300"/>
            <a:r>
              <a:rPr lang="en-US" sz="1600">
                <a:latin typeface="Times New Roman" pitchFamily="18" charset="0"/>
              </a:rPr>
              <a:t>Nếu chia hết </a:t>
            </a:r>
            <a:r>
              <a:rPr lang="en-US" sz="1600">
                <a:latin typeface="Times New Roman" pitchFamily="18" charset="0"/>
                <a:sym typeface="Wingdings" pitchFamily="2" charset="2"/>
              </a:rPr>
              <a:t> truyền đúng</a:t>
            </a:r>
          </a:p>
          <a:p>
            <a:pPr marL="839788" lvl="1" indent="-495300"/>
            <a:r>
              <a:rPr lang="en-US" sz="1600">
                <a:latin typeface="Times New Roman" pitchFamily="18" charset="0"/>
                <a:sym typeface="Wingdings" pitchFamily="2" charset="2"/>
              </a:rPr>
              <a:t>Nếu chia có dư, căn cứ vào số dư (syndrom) để phát hiện và sửa lỗi (nếu được)</a:t>
            </a:r>
            <a:endParaRPr lang="en-US" sz="1600">
              <a:latin typeface="Times New Roman" pitchFamily="18" charset="0"/>
            </a:endParaRPr>
          </a:p>
          <a:p>
            <a:pPr marL="1090613" lvl="2" indent="-419100"/>
            <a:endParaRPr lang="en-US" sz="1800">
              <a:latin typeface="Times New Roman" pitchFamily="18" charset="0"/>
            </a:endParaRPr>
          </a:p>
        </p:txBody>
      </p:sp>
      <p:sp>
        <p:nvSpPr>
          <p:cNvPr id="5" name="Date Placeholder 3"/>
          <p:cNvSpPr>
            <a:spLocks noGrp="1"/>
          </p:cNvSpPr>
          <p:nvPr>
            <p:ph type="dt" sz="half" idx="10"/>
          </p:nvPr>
        </p:nvSpPr>
        <p:spPr/>
        <p:txBody>
          <a:bodyPr/>
          <a:lstStyle/>
          <a:p>
            <a:fld id="{9A7767D6-E335-4372-9DED-F23C8BA24F0F}"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4B971C34-49C3-49CC-A338-3E365F2F2F66}" type="slidenum">
              <a:rPr lang="en-US" altLang="en-US"/>
              <a:pPr/>
              <a:t>19</a:t>
            </a:fld>
            <a:endParaRPr lang="en-US" alt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ctr"/>
            <a:r>
              <a:rPr lang="en-US" sz="3200">
                <a:solidFill>
                  <a:schemeClr val="tx1"/>
                </a:solidFill>
                <a:latin typeface="Times New Roman" pitchFamily="18" charset="0"/>
              </a:rPr>
              <a:t>Tổng quan mạng máy tính</a:t>
            </a:r>
          </a:p>
        </p:txBody>
      </p:sp>
      <p:sp>
        <p:nvSpPr>
          <p:cNvPr id="11267" name="Rectangle 3"/>
          <p:cNvSpPr>
            <a:spLocks noGrp="1" noChangeArrowheads="1"/>
          </p:cNvSpPr>
          <p:nvPr>
            <p:ph idx="1"/>
          </p:nvPr>
        </p:nvSpPr>
        <p:spPr>
          <a:xfrm>
            <a:off x="457200" y="1447800"/>
            <a:ext cx="8229600" cy="4572000"/>
          </a:xfrm>
        </p:spPr>
        <p:txBody>
          <a:bodyPr/>
          <a:lstStyle/>
          <a:p>
            <a:pPr marL="571500" indent="-571500">
              <a:buFont typeface="Wingdings" pitchFamily="2" charset="2"/>
              <a:buChar char="q"/>
            </a:pPr>
            <a:r>
              <a:rPr lang="en-US" smtClean="0">
                <a:latin typeface="Times New Roman" pitchFamily="18" charset="0"/>
              </a:rPr>
              <a:t>Các giao </a:t>
            </a:r>
            <a:r>
              <a:rPr lang="en-US">
                <a:latin typeface="Times New Roman" pitchFamily="18" charset="0"/>
              </a:rPr>
              <a:t>thức và điều khiển truyền </a:t>
            </a:r>
            <a:r>
              <a:rPr lang="en-US" smtClean="0">
                <a:latin typeface="Times New Roman" pitchFamily="18" charset="0"/>
              </a:rPr>
              <a:t>tin</a:t>
            </a:r>
            <a:endParaRPr lang="en-US">
              <a:latin typeface="Times New Roman" pitchFamily="18" charset="0"/>
            </a:endParaRPr>
          </a:p>
          <a:p>
            <a:pPr marL="571500" indent="-571500">
              <a:buFont typeface="Wingdings" pitchFamily="2" charset="2"/>
              <a:buChar char="q"/>
            </a:pPr>
            <a:r>
              <a:rPr lang="en-US">
                <a:latin typeface="Times New Roman" pitchFamily="18" charset="0"/>
              </a:rPr>
              <a:t>Công nghệ truyền tin</a:t>
            </a:r>
          </a:p>
          <a:p>
            <a:pPr marL="571500" indent="-571500">
              <a:buFont typeface="Wingdings" pitchFamily="2" charset="2"/>
              <a:buChar char="q"/>
            </a:pPr>
            <a:r>
              <a:rPr lang="en-US">
                <a:latin typeface="Times New Roman" pitchFamily="18" charset="0"/>
              </a:rPr>
              <a:t>Các hệ thống mạng</a:t>
            </a:r>
          </a:p>
          <a:p>
            <a:pPr marL="571500" indent="-571500">
              <a:buFont typeface="Wingdings" pitchFamily="2" charset="2"/>
              <a:buChar char="q"/>
            </a:pPr>
            <a:r>
              <a:rPr lang="en-US">
                <a:latin typeface="Times New Roman" pitchFamily="18" charset="0"/>
              </a:rPr>
              <a:t>Bài tập</a:t>
            </a:r>
          </a:p>
        </p:txBody>
      </p:sp>
      <p:sp>
        <p:nvSpPr>
          <p:cNvPr id="4" name="Date Placeholder 3"/>
          <p:cNvSpPr>
            <a:spLocks noGrp="1"/>
          </p:cNvSpPr>
          <p:nvPr>
            <p:ph type="dt" sz="half" idx="10"/>
          </p:nvPr>
        </p:nvSpPr>
        <p:spPr/>
        <p:txBody>
          <a:bodyPr/>
          <a:lstStyle/>
          <a:p>
            <a:fld id="{30A24FE4-FC2C-4C41-8FD8-8F21571CE5C8}"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BB857A64-1092-46BF-8198-3651EDD389F2}" type="slidenum">
              <a:rPr lang="en-US" altLang="en-US"/>
              <a:pPr/>
              <a:t>2</a:t>
            </a:fld>
            <a:endParaRPr lang="en-US"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Công nghệ truyền tin</a:t>
            </a:r>
            <a:endParaRPr lang="en-US" noProof="1">
              <a:solidFill>
                <a:schemeClr val="tx1"/>
              </a:solidFill>
              <a:latin typeface="Times New Roman" pitchFamily="18" charset="0"/>
            </a:endParaRPr>
          </a:p>
        </p:txBody>
      </p:sp>
      <p:sp>
        <p:nvSpPr>
          <p:cNvPr id="144387" name="Rectangle 3"/>
          <p:cNvSpPr>
            <a:spLocks noGrp="1" noChangeArrowheads="1"/>
          </p:cNvSpPr>
          <p:nvPr>
            <p:ph idx="1"/>
          </p:nvPr>
        </p:nvSpPr>
        <p:spPr>
          <a:xfrm>
            <a:off x="533400" y="1641475"/>
            <a:ext cx="8229600" cy="4759325"/>
          </a:xfrm>
        </p:spPr>
        <p:txBody>
          <a:bodyPr/>
          <a:lstStyle/>
          <a:p>
            <a:pPr>
              <a:buFont typeface="Wingdings" pitchFamily="2" charset="2"/>
              <a:buChar char="q"/>
            </a:pPr>
            <a:r>
              <a:rPr lang="en-US" sz="2400" b="1" smtClean="0">
                <a:latin typeface="Times New Roman" pitchFamily="18" charset="0"/>
              </a:rPr>
              <a:t>Ví </a:t>
            </a:r>
            <a:r>
              <a:rPr lang="en-US" sz="2400" b="1">
                <a:latin typeface="Times New Roman" pitchFamily="18" charset="0"/>
              </a:rPr>
              <a:t>dụ</a:t>
            </a:r>
          </a:p>
          <a:p>
            <a:pPr>
              <a:buFont typeface="Wingdings" pitchFamily="2" charset="2"/>
              <a:buNone/>
            </a:pPr>
            <a:r>
              <a:rPr lang="en-US" sz="2000">
                <a:latin typeface="Times New Roman" pitchFamily="18" charset="0"/>
              </a:rPr>
              <a:t>Frame :</a:t>
            </a:r>
            <a:r>
              <a:rPr lang="en-US" sz="2200">
                <a:latin typeface="Times New Roman" pitchFamily="18" charset="0"/>
              </a:rPr>
              <a:t> 1101011011</a:t>
            </a:r>
          </a:p>
          <a:p>
            <a:pPr>
              <a:buFont typeface="Wingdings" pitchFamily="2" charset="2"/>
              <a:buNone/>
            </a:pPr>
            <a:r>
              <a:rPr lang="en-US" sz="2000">
                <a:latin typeface="Times New Roman" pitchFamily="18" charset="0"/>
              </a:rPr>
              <a:t>Generator : G(x) = x^4 + x + 1 </a:t>
            </a:r>
            <a:r>
              <a:rPr lang="en-US" sz="2000">
                <a:latin typeface="Times New Roman" pitchFamily="18" charset="0"/>
                <a:sym typeface="Wingdings" pitchFamily="2" charset="2"/>
              </a:rPr>
              <a:t> P = 10011</a:t>
            </a:r>
          </a:p>
          <a:p>
            <a:pPr>
              <a:buFont typeface="Wingdings" pitchFamily="2" charset="2"/>
              <a:buNone/>
            </a:pPr>
            <a:r>
              <a:rPr lang="en-US" sz="2000">
                <a:latin typeface="Times New Roman" pitchFamily="18" charset="0"/>
                <a:sym typeface="Wingdings" pitchFamily="2" charset="2"/>
              </a:rPr>
              <a:t>Dividend : Fk = </a:t>
            </a:r>
            <a:r>
              <a:rPr lang="en-US" sz="2200">
                <a:latin typeface="Times New Roman" pitchFamily="18" charset="0"/>
              </a:rPr>
              <a:t>1101011011</a:t>
            </a:r>
            <a:r>
              <a:rPr lang="en-US" sz="2200">
                <a:solidFill>
                  <a:srgbClr val="FF0000"/>
                </a:solidFill>
                <a:latin typeface="Times New Roman" pitchFamily="18" charset="0"/>
              </a:rPr>
              <a:t>0000</a:t>
            </a:r>
            <a:endParaRPr lang="en-US" sz="2200">
              <a:latin typeface="Times New Roman" pitchFamily="18" charset="0"/>
            </a:endParaRPr>
          </a:p>
          <a:p>
            <a:pPr>
              <a:buFont typeface="Wingdings" pitchFamily="2" charset="2"/>
              <a:buNone/>
            </a:pPr>
            <a:r>
              <a:rPr lang="en-US" sz="2200">
                <a:latin typeface="Times New Roman" pitchFamily="18" charset="0"/>
              </a:rPr>
              <a:t>R = Fk mod P = 1110</a:t>
            </a:r>
          </a:p>
          <a:p>
            <a:pPr>
              <a:buFont typeface="Wingdings" pitchFamily="2" charset="2"/>
              <a:buNone/>
            </a:pPr>
            <a:r>
              <a:rPr lang="en-US" sz="2200">
                <a:latin typeface="Times New Roman" pitchFamily="18" charset="0"/>
              </a:rPr>
              <a:t>Send : 1101011011</a:t>
            </a:r>
            <a:r>
              <a:rPr lang="en-US" sz="2200">
                <a:solidFill>
                  <a:srgbClr val="FF0000"/>
                </a:solidFill>
                <a:latin typeface="Times New Roman" pitchFamily="18" charset="0"/>
              </a:rPr>
              <a:t>1110</a:t>
            </a:r>
            <a:endParaRPr lang="en-US" sz="2200" noProof="1">
              <a:latin typeface="Times New Roman" pitchFamily="18" charset="0"/>
            </a:endParaRPr>
          </a:p>
        </p:txBody>
      </p:sp>
      <p:sp>
        <p:nvSpPr>
          <p:cNvPr id="4" name="Date Placeholder 3"/>
          <p:cNvSpPr>
            <a:spLocks noGrp="1"/>
          </p:cNvSpPr>
          <p:nvPr>
            <p:ph type="dt" sz="half" idx="10"/>
          </p:nvPr>
        </p:nvSpPr>
        <p:spPr/>
        <p:txBody>
          <a:bodyPr/>
          <a:lstStyle/>
          <a:p>
            <a:fld id="{C5AF19FC-8A0F-48C0-97C6-8A85088F19F1}"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59E463F5-DA57-4425-A934-466E234C8584}" type="slidenum">
              <a:rPr lang="en-US" altLang="en-US"/>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algn="ctr"/>
            <a:r>
              <a:rPr lang="en-US" sz="3200">
                <a:solidFill>
                  <a:schemeClr val="tx1"/>
                </a:solidFill>
                <a:latin typeface="Times New Roman" pitchFamily="18" charset="0"/>
              </a:rPr>
              <a:t>Công nghệ truyền </a:t>
            </a:r>
            <a:r>
              <a:rPr lang="en-US" sz="3200" smtClean="0">
                <a:solidFill>
                  <a:schemeClr val="tx1"/>
                </a:solidFill>
                <a:latin typeface="Times New Roman" pitchFamily="18" charset="0"/>
              </a:rPr>
              <a:t>tin</a:t>
            </a:r>
            <a:endParaRPr lang="en-US" sz="3200">
              <a:solidFill>
                <a:schemeClr val="tx1"/>
              </a:solidFill>
              <a:latin typeface="Times New Roman" pitchFamily="18" charset="0"/>
            </a:endParaRPr>
          </a:p>
        </p:txBody>
      </p:sp>
      <p:sp>
        <p:nvSpPr>
          <p:cNvPr id="62467" name="Rectangle 3"/>
          <p:cNvSpPr>
            <a:spLocks noGrp="1" noChangeArrowheads="1"/>
          </p:cNvSpPr>
          <p:nvPr>
            <p:ph idx="1"/>
          </p:nvPr>
        </p:nvSpPr>
        <p:spPr>
          <a:xfrm>
            <a:off x="457200" y="1295400"/>
            <a:ext cx="8229600" cy="4835525"/>
          </a:xfrm>
        </p:spPr>
        <p:txBody>
          <a:bodyPr/>
          <a:lstStyle/>
          <a:p>
            <a:pPr marL="571500" indent="-571500">
              <a:lnSpc>
                <a:spcPct val="90000"/>
              </a:lnSpc>
              <a:buFont typeface="Wingdings" pitchFamily="2" charset="2"/>
              <a:buNone/>
            </a:pPr>
            <a:r>
              <a:rPr lang="en-US" sz="2600" b="1" smtClean="0">
                <a:latin typeface="Times New Roman" pitchFamily="18" charset="0"/>
              </a:rPr>
              <a:t>2.2 Điều </a:t>
            </a:r>
            <a:r>
              <a:rPr lang="en-US" sz="2600" b="1">
                <a:latin typeface="Times New Roman" pitchFamily="18" charset="0"/>
              </a:rPr>
              <a:t>khiển đồng bộ hóa</a:t>
            </a:r>
          </a:p>
          <a:p>
            <a:pPr marL="571500" indent="-571500">
              <a:lnSpc>
                <a:spcPct val="90000"/>
              </a:lnSpc>
            </a:pPr>
            <a:r>
              <a:rPr lang="en-US" sz="2100">
                <a:latin typeface="Times New Roman" pitchFamily="18" charset="0"/>
              </a:rPr>
              <a:t>Đồng bộ bit - Bit Synchronization (Dị bộ-Asynchronous)</a:t>
            </a:r>
          </a:p>
          <a:p>
            <a:pPr marL="1090613" lvl="2" indent="-419100">
              <a:lnSpc>
                <a:spcPct val="90000"/>
              </a:lnSpc>
            </a:pPr>
            <a:r>
              <a:rPr lang="en-US" sz="1800">
                <a:latin typeface="Times New Roman" pitchFamily="18" charset="0"/>
              </a:rPr>
              <a:t>Sử dụng bit điều khiển ST = 0; SP = 1;</a:t>
            </a:r>
          </a:p>
          <a:p>
            <a:pPr marL="1090613" lvl="2" indent="-419100">
              <a:lnSpc>
                <a:spcPct val="90000"/>
              </a:lnSpc>
            </a:pPr>
            <a:r>
              <a:rPr lang="en-US" sz="1800">
                <a:latin typeface="Times New Roman" pitchFamily="18" charset="0"/>
              </a:rPr>
              <a:t>Tín hiệu trên đường truyền luôn là 1</a:t>
            </a:r>
          </a:p>
          <a:p>
            <a:pPr marL="1090613" lvl="2" indent="-419100">
              <a:lnSpc>
                <a:spcPct val="90000"/>
              </a:lnSpc>
            </a:pPr>
            <a:r>
              <a:rPr lang="en-US" sz="1800">
                <a:latin typeface="Times New Roman" pitchFamily="18" charset="0"/>
              </a:rPr>
              <a:t>Đơn giản</a:t>
            </a:r>
          </a:p>
          <a:p>
            <a:pPr marL="1090613" lvl="2" indent="-419100">
              <a:lnSpc>
                <a:spcPct val="90000"/>
              </a:lnSpc>
            </a:pPr>
            <a:r>
              <a:rPr lang="en-US" sz="1800">
                <a:latin typeface="Times New Roman" pitchFamily="18" charset="0"/>
              </a:rPr>
              <a:t>Hiệu quả thấp (truyền 1 ký tự 8 bit cần 10 bit)</a:t>
            </a:r>
          </a:p>
          <a:p>
            <a:pPr marL="1090613" lvl="2" indent="-419100">
              <a:lnSpc>
                <a:spcPct val="90000"/>
              </a:lnSpc>
            </a:pPr>
            <a:r>
              <a:rPr lang="en-US" sz="1800">
                <a:latin typeface="Times New Roman" pitchFamily="18" charset="0"/>
              </a:rPr>
              <a:t>Dùng trong các thiết bị đầu cuối có tốc độ thấp</a:t>
            </a:r>
          </a:p>
          <a:p>
            <a:pPr marL="571500" indent="-571500">
              <a:lnSpc>
                <a:spcPct val="90000"/>
              </a:lnSpc>
            </a:pPr>
            <a:r>
              <a:rPr lang="en-US" sz="2100">
                <a:latin typeface="Times New Roman" pitchFamily="18" charset="0"/>
              </a:rPr>
              <a:t>Đồng bộ ký tự</a:t>
            </a:r>
          </a:p>
          <a:p>
            <a:pPr marL="1090613" lvl="2" indent="-419100">
              <a:lnSpc>
                <a:spcPct val="90000"/>
              </a:lnSpc>
            </a:pPr>
            <a:r>
              <a:rPr lang="en-US" sz="1800">
                <a:latin typeface="Times New Roman" pitchFamily="18" charset="0"/>
              </a:rPr>
              <a:t>Sử dụng ký tự SYN ( = 10010110)</a:t>
            </a:r>
          </a:p>
          <a:p>
            <a:pPr marL="1090613" lvl="2" indent="-419100">
              <a:lnSpc>
                <a:spcPct val="90000"/>
              </a:lnSpc>
            </a:pPr>
            <a:r>
              <a:rPr lang="en-US" sz="1800">
                <a:latin typeface="Times New Roman" pitchFamily="18" charset="0"/>
              </a:rPr>
              <a:t>Gửi SYN nhiều lân liên tiếp để đảm bảo đồng bộ.</a:t>
            </a:r>
          </a:p>
          <a:p>
            <a:pPr marL="571500" indent="-571500">
              <a:lnSpc>
                <a:spcPct val="90000"/>
              </a:lnSpc>
            </a:pPr>
            <a:r>
              <a:rPr lang="en-US" sz="2100">
                <a:latin typeface="Times New Roman" pitchFamily="18" charset="0"/>
              </a:rPr>
              <a:t>Đồng bộ khối</a:t>
            </a:r>
          </a:p>
          <a:p>
            <a:pPr marL="1090613" lvl="2" indent="-419100">
              <a:lnSpc>
                <a:spcPct val="90000"/>
              </a:lnSpc>
            </a:pPr>
            <a:r>
              <a:rPr lang="en-US" sz="1800">
                <a:latin typeface="Times New Roman" pitchFamily="18" charset="0"/>
              </a:rPr>
              <a:t>Sử dụng chuỗi bit đặc biệt (flag sequence để đồng bộ)</a:t>
            </a:r>
          </a:p>
          <a:p>
            <a:pPr marL="1090613" lvl="2" indent="-419100">
              <a:lnSpc>
                <a:spcPct val="90000"/>
              </a:lnSpc>
            </a:pPr>
            <a:r>
              <a:rPr lang="en-US" sz="1800">
                <a:latin typeface="Times New Roman" pitchFamily="18" charset="0"/>
              </a:rPr>
              <a:t>Hiệu quả cao, tốc độ nhanh, kích thước dữ liệu linh hoạt</a:t>
            </a:r>
          </a:p>
          <a:p>
            <a:pPr marL="1090613" lvl="2" indent="-419100">
              <a:lnSpc>
                <a:spcPct val="90000"/>
              </a:lnSpc>
            </a:pPr>
            <a:r>
              <a:rPr lang="en-US" sz="1800">
                <a:latin typeface="Times New Roman" pitchFamily="18" charset="0"/>
              </a:rPr>
              <a:t>Dùng trong giao thức HDLC</a:t>
            </a:r>
          </a:p>
          <a:p>
            <a:pPr marL="571500" indent="-571500">
              <a:lnSpc>
                <a:spcPct val="90000"/>
              </a:lnSpc>
              <a:buFont typeface="Wingdings" pitchFamily="2" charset="2"/>
              <a:buNone/>
            </a:pPr>
            <a:endParaRPr lang="en-US" sz="2300">
              <a:latin typeface="Times New Roman" pitchFamily="18" charset="0"/>
            </a:endParaRPr>
          </a:p>
        </p:txBody>
      </p:sp>
      <p:sp>
        <p:nvSpPr>
          <p:cNvPr id="4" name="Date Placeholder 3"/>
          <p:cNvSpPr>
            <a:spLocks noGrp="1"/>
          </p:cNvSpPr>
          <p:nvPr>
            <p:ph type="dt" sz="half" idx="10"/>
          </p:nvPr>
        </p:nvSpPr>
        <p:spPr/>
        <p:txBody>
          <a:bodyPr/>
          <a:lstStyle/>
          <a:p>
            <a:fld id="{926627C6-1632-4E10-9C06-A3A90826A1E1}"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FAE3B6A7-438E-459E-990E-94DD166C7758}" type="slidenum">
              <a:rPr lang="en-US" altLang="en-US"/>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1000"/>
                                        <p:tgtEl>
                                          <p:spTgt spid="62467">
                                            <p:txEl>
                                              <p:pRg st="0" end="0"/>
                                            </p:txEl>
                                          </p:spTgt>
                                        </p:tgtEl>
                                      </p:cBhvr>
                                    </p:animEffect>
                                    <p:anim calcmode="lin" valueType="num">
                                      <p:cBhvr>
                                        <p:cTn id="8" dur="10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4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2467">
                                            <p:txEl>
                                              <p:pRg st="1" end="1"/>
                                            </p:txEl>
                                          </p:spTgt>
                                        </p:tgtEl>
                                        <p:attrNameLst>
                                          <p:attrName>style.visibility</p:attrName>
                                        </p:attrNameLst>
                                      </p:cBhvr>
                                      <p:to>
                                        <p:strVal val="visible"/>
                                      </p:to>
                                    </p:set>
                                    <p:animEffect transition="in" filter="fade">
                                      <p:cBhvr>
                                        <p:cTn id="14" dur="1000"/>
                                        <p:tgtEl>
                                          <p:spTgt spid="62467">
                                            <p:txEl>
                                              <p:pRg st="1" end="1"/>
                                            </p:txEl>
                                          </p:spTgt>
                                        </p:tgtEl>
                                      </p:cBhvr>
                                    </p:animEffect>
                                    <p:anim calcmode="lin" valueType="num">
                                      <p:cBhvr>
                                        <p:cTn id="15" dur="10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246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Effect transition="in" filter="fade">
                                      <p:cBhvr>
                                        <p:cTn id="19" dur="1000"/>
                                        <p:tgtEl>
                                          <p:spTgt spid="62467">
                                            <p:txEl>
                                              <p:pRg st="2" end="2"/>
                                            </p:txEl>
                                          </p:spTgt>
                                        </p:tgtEl>
                                      </p:cBhvr>
                                    </p:animEffect>
                                    <p:anim calcmode="lin" valueType="num">
                                      <p:cBhvr>
                                        <p:cTn id="20"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246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2467">
                                            <p:txEl>
                                              <p:pRg st="3" end="3"/>
                                            </p:txEl>
                                          </p:spTgt>
                                        </p:tgtEl>
                                        <p:attrNameLst>
                                          <p:attrName>style.visibility</p:attrName>
                                        </p:attrNameLst>
                                      </p:cBhvr>
                                      <p:to>
                                        <p:strVal val="visible"/>
                                      </p:to>
                                    </p:set>
                                    <p:animEffect transition="in" filter="fade">
                                      <p:cBhvr>
                                        <p:cTn id="24" dur="1000"/>
                                        <p:tgtEl>
                                          <p:spTgt spid="62467">
                                            <p:txEl>
                                              <p:pRg st="3" end="3"/>
                                            </p:txEl>
                                          </p:spTgt>
                                        </p:tgtEl>
                                      </p:cBhvr>
                                    </p:animEffect>
                                    <p:anim calcmode="lin" valueType="num">
                                      <p:cBhvr>
                                        <p:cTn id="25" dur="10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246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2467">
                                            <p:txEl>
                                              <p:pRg st="4" end="4"/>
                                            </p:txEl>
                                          </p:spTgt>
                                        </p:tgtEl>
                                        <p:attrNameLst>
                                          <p:attrName>style.visibility</p:attrName>
                                        </p:attrNameLst>
                                      </p:cBhvr>
                                      <p:to>
                                        <p:strVal val="visible"/>
                                      </p:to>
                                    </p:set>
                                    <p:animEffect transition="in" filter="fade">
                                      <p:cBhvr>
                                        <p:cTn id="29" dur="1000"/>
                                        <p:tgtEl>
                                          <p:spTgt spid="62467">
                                            <p:txEl>
                                              <p:pRg st="4" end="4"/>
                                            </p:txEl>
                                          </p:spTgt>
                                        </p:tgtEl>
                                      </p:cBhvr>
                                    </p:animEffect>
                                    <p:anim calcmode="lin" valueType="num">
                                      <p:cBhvr>
                                        <p:cTn id="30" dur="10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246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2467">
                                            <p:txEl>
                                              <p:pRg st="5" end="5"/>
                                            </p:txEl>
                                          </p:spTgt>
                                        </p:tgtEl>
                                        <p:attrNameLst>
                                          <p:attrName>style.visibility</p:attrName>
                                        </p:attrNameLst>
                                      </p:cBhvr>
                                      <p:to>
                                        <p:strVal val="visible"/>
                                      </p:to>
                                    </p:set>
                                    <p:animEffect transition="in" filter="fade">
                                      <p:cBhvr>
                                        <p:cTn id="34" dur="1000"/>
                                        <p:tgtEl>
                                          <p:spTgt spid="62467">
                                            <p:txEl>
                                              <p:pRg st="5" end="5"/>
                                            </p:txEl>
                                          </p:spTgt>
                                        </p:tgtEl>
                                      </p:cBhvr>
                                    </p:animEffect>
                                    <p:anim calcmode="lin" valueType="num">
                                      <p:cBhvr>
                                        <p:cTn id="35" dur="10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246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2467">
                                            <p:txEl>
                                              <p:pRg st="6" end="6"/>
                                            </p:txEl>
                                          </p:spTgt>
                                        </p:tgtEl>
                                        <p:attrNameLst>
                                          <p:attrName>style.visibility</p:attrName>
                                        </p:attrNameLst>
                                      </p:cBhvr>
                                      <p:to>
                                        <p:strVal val="visible"/>
                                      </p:to>
                                    </p:set>
                                    <p:animEffect transition="in" filter="fade">
                                      <p:cBhvr>
                                        <p:cTn id="39" dur="1000"/>
                                        <p:tgtEl>
                                          <p:spTgt spid="62467">
                                            <p:txEl>
                                              <p:pRg st="6" end="6"/>
                                            </p:txEl>
                                          </p:spTgt>
                                        </p:tgtEl>
                                      </p:cBhvr>
                                    </p:animEffect>
                                    <p:anim calcmode="lin" valueType="num">
                                      <p:cBhvr>
                                        <p:cTn id="40" dur="10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6246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2467">
                                            <p:txEl>
                                              <p:pRg st="7" end="7"/>
                                            </p:txEl>
                                          </p:spTgt>
                                        </p:tgtEl>
                                        <p:attrNameLst>
                                          <p:attrName>style.visibility</p:attrName>
                                        </p:attrNameLst>
                                      </p:cBhvr>
                                      <p:to>
                                        <p:strVal val="visible"/>
                                      </p:to>
                                    </p:set>
                                    <p:animEffect transition="in" filter="fade">
                                      <p:cBhvr>
                                        <p:cTn id="46" dur="1000"/>
                                        <p:tgtEl>
                                          <p:spTgt spid="62467">
                                            <p:txEl>
                                              <p:pRg st="7" end="7"/>
                                            </p:txEl>
                                          </p:spTgt>
                                        </p:tgtEl>
                                      </p:cBhvr>
                                    </p:animEffect>
                                    <p:anim calcmode="lin" valueType="num">
                                      <p:cBhvr>
                                        <p:cTn id="47" dur="10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62467">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2467">
                                            <p:txEl>
                                              <p:pRg st="8" end="8"/>
                                            </p:txEl>
                                          </p:spTgt>
                                        </p:tgtEl>
                                        <p:attrNameLst>
                                          <p:attrName>style.visibility</p:attrName>
                                        </p:attrNameLst>
                                      </p:cBhvr>
                                      <p:to>
                                        <p:strVal val="visible"/>
                                      </p:to>
                                    </p:set>
                                    <p:animEffect transition="in" filter="fade">
                                      <p:cBhvr>
                                        <p:cTn id="51" dur="1000"/>
                                        <p:tgtEl>
                                          <p:spTgt spid="62467">
                                            <p:txEl>
                                              <p:pRg st="8" end="8"/>
                                            </p:txEl>
                                          </p:spTgt>
                                        </p:tgtEl>
                                      </p:cBhvr>
                                    </p:animEffect>
                                    <p:anim calcmode="lin" valueType="num">
                                      <p:cBhvr>
                                        <p:cTn id="52" dur="1000" fill="hold"/>
                                        <p:tgtEl>
                                          <p:spTgt spid="62467">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62467">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2467">
                                            <p:txEl>
                                              <p:pRg st="9" end="9"/>
                                            </p:txEl>
                                          </p:spTgt>
                                        </p:tgtEl>
                                        <p:attrNameLst>
                                          <p:attrName>style.visibility</p:attrName>
                                        </p:attrNameLst>
                                      </p:cBhvr>
                                      <p:to>
                                        <p:strVal val="visible"/>
                                      </p:to>
                                    </p:set>
                                    <p:animEffect transition="in" filter="fade">
                                      <p:cBhvr>
                                        <p:cTn id="56" dur="1000"/>
                                        <p:tgtEl>
                                          <p:spTgt spid="62467">
                                            <p:txEl>
                                              <p:pRg st="9" end="9"/>
                                            </p:txEl>
                                          </p:spTgt>
                                        </p:tgtEl>
                                      </p:cBhvr>
                                    </p:animEffect>
                                    <p:anim calcmode="lin" valueType="num">
                                      <p:cBhvr>
                                        <p:cTn id="57" dur="1000" fill="hold"/>
                                        <p:tgtEl>
                                          <p:spTgt spid="62467">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6246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2467">
                                            <p:txEl>
                                              <p:pRg st="10" end="10"/>
                                            </p:txEl>
                                          </p:spTgt>
                                        </p:tgtEl>
                                        <p:attrNameLst>
                                          <p:attrName>style.visibility</p:attrName>
                                        </p:attrNameLst>
                                      </p:cBhvr>
                                      <p:to>
                                        <p:strVal val="visible"/>
                                      </p:to>
                                    </p:set>
                                    <p:animEffect transition="in" filter="fade">
                                      <p:cBhvr>
                                        <p:cTn id="63" dur="1000"/>
                                        <p:tgtEl>
                                          <p:spTgt spid="62467">
                                            <p:txEl>
                                              <p:pRg st="10" end="10"/>
                                            </p:txEl>
                                          </p:spTgt>
                                        </p:tgtEl>
                                      </p:cBhvr>
                                    </p:animEffect>
                                    <p:anim calcmode="lin" valueType="num">
                                      <p:cBhvr>
                                        <p:cTn id="64" dur="1000" fill="hold"/>
                                        <p:tgtEl>
                                          <p:spTgt spid="6246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62467">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62467">
                                            <p:txEl>
                                              <p:pRg st="11" end="11"/>
                                            </p:txEl>
                                          </p:spTgt>
                                        </p:tgtEl>
                                        <p:attrNameLst>
                                          <p:attrName>style.visibility</p:attrName>
                                        </p:attrNameLst>
                                      </p:cBhvr>
                                      <p:to>
                                        <p:strVal val="visible"/>
                                      </p:to>
                                    </p:set>
                                    <p:animEffect transition="in" filter="fade">
                                      <p:cBhvr>
                                        <p:cTn id="68" dur="1000"/>
                                        <p:tgtEl>
                                          <p:spTgt spid="62467">
                                            <p:txEl>
                                              <p:pRg st="11" end="11"/>
                                            </p:txEl>
                                          </p:spTgt>
                                        </p:tgtEl>
                                      </p:cBhvr>
                                    </p:animEffect>
                                    <p:anim calcmode="lin" valueType="num">
                                      <p:cBhvr>
                                        <p:cTn id="69" dur="1000" fill="hold"/>
                                        <p:tgtEl>
                                          <p:spTgt spid="62467">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62467">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62467">
                                            <p:txEl>
                                              <p:pRg st="12" end="12"/>
                                            </p:txEl>
                                          </p:spTgt>
                                        </p:tgtEl>
                                        <p:attrNameLst>
                                          <p:attrName>style.visibility</p:attrName>
                                        </p:attrNameLst>
                                      </p:cBhvr>
                                      <p:to>
                                        <p:strVal val="visible"/>
                                      </p:to>
                                    </p:set>
                                    <p:animEffect transition="in" filter="fade">
                                      <p:cBhvr>
                                        <p:cTn id="73" dur="1000"/>
                                        <p:tgtEl>
                                          <p:spTgt spid="62467">
                                            <p:txEl>
                                              <p:pRg st="12" end="12"/>
                                            </p:txEl>
                                          </p:spTgt>
                                        </p:tgtEl>
                                      </p:cBhvr>
                                    </p:animEffect>
                                    <p:anim calcmode="lin" valueType="num">
                                      <p:cBhvr>
                                        <p:cTn id="74" dur="1000" fill="hold"/>
                                        <p:tgtEl>
                                          <p:spTgt spid="62467">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62467">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62467">
                                            <p:txEl>
                                              <p:pRg st="13" end="13"/>
                                            </p:txEl>
                                          </p:spTgt>
                                        </p:tgtEl>
                                        <p:attrNameLst>
                                          <p:attrName>style.visibility</p:attrName>
                                        </p:attrNameLst>
                                      </p:cBhvr>
                                      <p:to>
                                        <p:strVal val="visible"/>
                                      </p:to>
                                    </p:set>
                                    <p:animEffect transition="in" filter="fade">
                                      <p:cBhvr>
                                        <p:cTn id="78" dur="1000"/>
                                        <p:tgtEl>
                                          <p:spTgt spid="62467">
                                            <p:txEl>
                                              <p:pRg st="13" end="13"/>
                                            </p:txEl>
                                          </p:spTgt>
                                        </p:tgtEl>
                                      </p:cBhvr>
                                    </p:animEffect>
                                    <p:anim calcmode="lin" valueType="num">
                                      <p:cBhvr>
                                        <p:cTn id="79" dur="1000" fill="hold"/>
                                        <p:tgtEl>
                                          <p:spTgt spid="62467">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6246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pPr algn="ctr"/>
            <a:r>
              <a:rPr lang="en-US" sz="3200">
                <a:solidFill>
                  <a:schemeClr val="tx1"/>
                </a:solidFill>
                <a:latin typeface="Times New Roman" pitchFamily="18" charset="0"/>
              </a:rPr>
              <a:t>Công nghệ truyền </a:t>
            </a:r>
            <a:r>
              <a:rPr lang="en-US" sz="3200" smtClean="0">
                <a:solidFill>
                  <a:schemeClr val="tx1"/>
                </a:solidFill>
                <a:latin typeface="Times New Roman" pitchFamily="18" charset="0"/>
              </a:rPr>
              <a:t>tin</a:t>
            </a:r>
            <a:endParaRPr lang="en-US" sz="3200">
              <a:solidFill>
                <a:schemeClr val="tx1"/>
              </a:solidFill>
              <a:latin typeface="Times New Roman" pitchFamily="18" charset="0"/>
            </a:endParaRPr>
          </a:p>
        </p:txBody>
      </p:sp>
      <p:sp>
        <p:nvSpPr>
          <p:cNvPr id="84995" name="Rectangle 3"/>
          <p:cNvSpPr>
            <a:spLocks noGrp="1" noChangeArrowheads="1"/>
          </p:cNvSpPr>
          <p:nvPr>
            <p:ph idx="1"/>
          </p:nvPr>
        </p:nvSpPr>
        <p:spPr/>
        <p:txBody>
          <a:bodyPr/>
          <a:lstStyle/>
          <a:p>
            <a:pPr marL="571500" indent="-571500">
              <a:buFont typeface="Wingdings" pitchFamily="2" charset="2"/>
              <a:buNone/>
            </a:pPr>
            <a:r>
              <a:rPr lang="en-US" sz="2600" b="1">
                <a:latin typeface="Times New Roman" pitchFamily="18" charset="0"/>
              </a:rPr>
              <a:t>2.3 Dồn kênh (multiplexing)</a:t>
            </a:r>
          </a:p>
          <a:p>
            <a:pPr marL="571500" indent="-571500"/>
            <a:r>
              <a:rPr lang="en-US" sz="1900">
                <a:latin typeface="Times New Roman" pitchFamily="18" charset="0"/>
              </a:rPr>
              <a:t>Các phương pháp dồn kênh</a:t>
            </a:r>
          </a:p>
          <a:p>
            <a:pPr marL="1090613" lvl="2" indent="-419100"/>
            <a:r>
              <a:rPr lang="en-US" sz="1700">
                <a:latin typeface="Times New Roman" pitchFamily="18" charset="0"/>
              </a:rPr>
              <a:t>Dồn kênh phân chia theo tần số FDM (Frequency Division Multiplexing) : mỗi kênh được phân phối vào băng tần xác định</a:t>
            </a:r>
          </a:p>
          <a:p>
            <a:pPr marL="1090613" lvl="2" indent="-419100"/>
            <a:r>
              <a:rPr lang="en-US" sz="1700">
                <a:latin typeface="Times New Roman" pitchFamily="18" charset="0"/>
              </a:rPr>
              <a:t>Dồn kênh phân chia theo thời gian TDM(Time Division Multiplexing) : chia đường truyền thành các khe thời gian.</a:t>
            </a:r>
          </a:p>
          <a:p>
            <a:pPr marL="1090613" lvl="2" indent="-419100"/>
            <a:r>
              <a:rPr lang="en-US" sz="1700">
                <a:latin typeface="Times New Roman" pitchFamily="18" charset="0"/>
              </a:rPr>
              <a:t>Dồn kênh phân chia theo bước sóng WDM (Wavelength Division Multiplexing) : truyền nhiều tín hiệu quang có bước sóng khác nhau trên cùng 1 đường cáp quang</a:t>
            </a:r>
          </a:p>
          <a:p>
            <a:pPr marL="571500" indent="-571500"/>
            <a:r>
              <a:rPr lang="en-US" sz="1900">
                <a:latin typeface="Times New Roman" pitchFamily="18" charset="0"/>
              </a:rPr>
              <a:t>Các phương thức truyền</a:t>
            </a:r>
          </a:p>
          <a:p>
            <a:pPr marL="1090613" lvl="2" indent="-419100"/>
            <a:r>
              <a:rPr lang="en-US" sz="1700">
                <a:latin typeface="Times New Roman" pitchFamily="18" charset="0"/>
              </a:rPr>
              <a:t>Truyền đơn công (simplex) : truyền dữ liệu 1 chiều</a:t>
            </a:r>
          </a:p>
          <a:p>
            <a:pPr marL="1090613" lvl="2" indent="-419100"/>
            <a:r>
              <a:rPr lang="en-US" sz="1700">
                <a:latin typeface="Times New Roman" pitchFamily="18" charset="0"/>
              </a:rPr>
              <a:t>Bán song công (half – duplex) : truyền 2 chiều gửi- nhận luân phiên</a:t>
            </a:r>
          </a:p>
          <a:p>
            <a:pPr marL="1090613" lvl="2" indent="-419100"/>
            <a:r>
              <a:rPr lang="en-US" sz="1700">
                <a:latin typeface="Times New Roman" pitchFamily="18" charset="0"/>
              </a:rPr>
              <a:t>Song công (full – duplex) : truyền 2 chiều gửI – nhận đồng thời</a:t>
            </a:r>
          </a:p>
          <a:p>
            <a:pPr marL="571500" indent="-571500"/>
            <a:endParaRPr lang="en-US" sz="2100">
              <a:latin typeface="Times New Roman" pitchFamily="18" charset="0"/>
            </a:endParaRPr>
          </a:p>
          <a:p>
            <a:pPr marL="571500" indent="-571500">
              <a:buFont typeface="Wingdings" pitchFamily="2" charset="2"/>
              <a:buNone/>
            </a:pPr>
            <a:endParaRPr lang="en-US">
              <a:latin typeface="Times New Roman" pitchFamily="18" charset="0"/>
            </a:endParaRPr>
          </a:p>
        </p:txBody>
      </p:sp>
      <p:sp>
        <p:nvSpPr>
          <p:cNvPr id="4" name="Date Placeholder 3"/>
          <p:cNvSpPr>
            <a:spLocks noGrp="1"/>
          </p:cNvSpPr>
          <p:nvPr>
            <p:ph type="dt" sz="half" idx="10"/>
          </p:nvPr>
        </p:nvSpPr>
        <p:spPr/>
        <p:txBody>
          <a:bodyPr/>
          <a:lstStyle/>
          <a:p>
            <a:fld id="{93949987-4542-4880-B0AF-D25314152C87}"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6B8D2736-7B92-42CD-9BDC-718E5DB15062}" type="slidenum">
              <a:rPr lang="en-US" altLang="en-US"/>
              <a:pPr/>
              <a:t>22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1000"/>
                                        <p:tgtEl>
                                          <p:spTgt spid="84995">
                                            <p:txEl>
                                              <p:pRg st="0" end="0"/>
                                            </p:txEl>
                                          </p:spTgt>
                                        </p:tgtEl>
                                      </p:cBhvr>
                                    </p:animEffect>
                                    <p:anim calcmode="lin" valueType="num">
                                      <p:cBhvr>
                                        <p:cTn id="8" dur="10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9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4995">
                                            <p:txEl>
                                              <p:pRg st="1" end="1"/>
                                            </p:txEl>
                                          </p:spTgt>
                                        </p:tgtEl>
                                        <p:attrNameLst>
                                          <p:attrName>style.visibility</p:attrName>
                                        </p:attrNameLst>
                                      </p:cBhvr>
                                      <p:to>
                                        <p:strVal val="visible"/>
                                      </p:to>
                                    </p:set>
                                    <p:animEffect transition="in" filter="fade">
                                      <p:cBhvr>
                                        <p:cTn id="14" dur="1000"/>
                                        <p:tgtEl>
                                          <p:spTgt spid="84995">
                                            <p:txEl>
                                              <p:pRg st="1" end="1"/>
                                            </p:txEl>
                                          </p:spTgt>
                                        </p:tgtEl>
                                      </p:cBhvr>
                                    </p:animEffect>
                                    <p:anim calcmode="lin" valueType="num">
                                      <p:cBhvr>
                                        <p:cTn id="15" dur="10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49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Effect transition="in" filter="fade">
                                      <p:cBhvr>
                                        <p:cTn id="19" dur="1000"/>
                                        <p:tgtEl>
                                          <p:spTgt spid="84995">
                                            <p:txEl>
                                              <p:pRg st="2" end="2"/>
                                            </p:txEl>
                                          </p:spTgt>
                                        </p:tgtEl>
                                      </p:cBhvr>
                                    </p:animEffect>
                                    <p:anim calcmode="lin" valueType="num">
                                      <p:cBhvr>
                                        <p:cTn id="20" dur="10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49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4995">
                                            <p:txEl>
                                              <p:pRg st="3" end="3"/>
                                            </p:txEl>
                                          </p:spTgt>
                                        </p:tgtEl>
                                        <p:attrNameLst>
                                          <p:attrName>style.visibility</p:attrName>
                                        </p:attrNameLst>
                                      </p:cBhvr>
                                      <p:to>
                                        <p:strVal val="visible"/>
                                      </p:to>
                                    </p:set>
                                    <p:animEffect transition="in" filter="fade">
                                      <p:cBhvr>
                                        <p:cTn id="24" dur="1000"/>
                                        <p:tgtEl>
                                          <p:spTgt spid="84995">
                                            <p:txEl>
                                              <p:pRg st="3" end="3"/>
                                            </p:txEl>
                                          </p:spTgt>
                                        </p:tgtEl>
                                      </p:cBhvr>
                                    </p:animEffect>
                                    <p:anim calcmode="lin" valueType="num">
                                      <p:cBhvr>
                                        <p:cTn id="25" dur="10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499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4995">
                                            <p:txEl>
                                              <p:pRg st="4" end="4"/>
                                            </p:txEl>
                                          </p:spTgt>
                                        </p:tgtEl>
                                        <p:attrNameLst>
                                          <p:attrName>style.visibility</p:attrName>
                                        </p:attrNameLst>
                                      </p:cBhvr>
                                      <p:to>
                                        <p:strVal val="visible"/>
                                      </p:to>
                                    </p:set>
                                    <p:animEffect transition="in" filter="fade">
                                      <p:cBhvr>
                                        <p:cTn id="29" dur="1000"/>
                                        <p:tgtEl>
                                          <p:spTgt spid="84995">
                                            <p:txEl>
                                              <p:pRg st="4" end="4"/>
                                            </p:txEl>
                                          </p:spTgt>
                                        </p:tgtEl>
                                      </p:cBhvr>
                                    </p:animEffect>
                                    <p:anim calcmode="lin" valueType="num">
                                      <p:cBhvr>
                                        <p:cTn id="30" dur="10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49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4995">
                                            <p:txEl>
                                              <p:pRg st="5" end="5"/>
                                            </p:txEl>
                                          </p:spTgt>
                                        </p:tgtEl>
                                        <p:attrNameLst>
                                          <p:attrName>style.visibility</p:attrName>
                                        </p:attrNameLst>
                                      </p:cBhvr>
                                      <p:to>
                                        <p:strVal val="visible"/>
                                      </p:to>
                                    </p:set>
                                    <p:animEffect transition="in" filter="fade">
                                      <p:cBhvr>
                                        <p:cTn id="36" dur="1000"/>
                                        <p:tgtEl>
                                          <p:spTgt spid="84995">
                                            <p:txEl>
                                              <p:pRg st="5" end="5"/>
                                            </p:txEl>
                                          </p:spTgt>
                                        </p:tgtEl>
                                      </p:cBhvr>
                                    </p:animEffect>
                                    <p:anim calcmode="lin" valueType="num">
                                      <p:cBhvr>
                                        <p:cTn id="37" dur="1000" fill="hold"/>
                                        <p:tgtEl>
                                          <p:spTgt spid="8499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8499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4995">
                                            <p:txEl>
                                              <p:pRg st="6" end="6"/>
                                            </p:txEl>
                                          </p:spTgt>
                                        </p:tgtEl>
                                        <p:attrNameLst>
                                          <p:attrName>style.visibility</p:attrName>
                                        </p:attrNameLst>
                                      </p:cBhvr>
                                      <p:to>
                                        <p:strVal val="visible"/>
                                      </p:to>
                                    </p:set>
                                    <p:animEffect transition="in" filter="fade">
                                      <p:cBhvr>
                                        <p:cTn id="41" dur="1000"/>
                                        <p:tgtEl>
                                          <p:spTgt spid="84995">
                                            <p:txEl>
                                              <p:pRg st="6" end="6"/>
                                            </p:txEl>
                                          </p:spTgt>
                                        </p:tgtEl>
                                      </p:cBhvr>
                                    </p:animEffect>
                                    <p:anim calcmode="lin" valueType="num">
                                      <p:cBhvr>
                                        <p:cTn id="42" dur="1000" fill="hold"/>
                                        <p:tgtEl>
                                          <p:spTgt spid="8499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499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4995">
                                            <p:txEl>
                                              <p:pRg st="7" end="7"/>
                                            </p:txEl>
                                          </p:spTgt>
                                        </p:tgtEl>
                                        <p:attrNameLst>
                                          <p:attrName>style.visibility</p:attrName>
                                        </p:attrNameLst>
                                      </p:cBhvr>
                                      <p:to>
                                        <p:strVal val="visible"/>
                                      </p:to>
                                    </p:set>
                                    <p:animEffect transition="in" filter="fade">
                                      <p:cBhvr>
                                        <p:cTn id="46" dur="1000"/>
                                        <p:tgtEl>
                                          <p:spTgt spid="84995">
                                            <p:txEl>
                                              <p:pRg st="7" end="7"/>
                                            </p:txEl>
                                          </p:spTgt>
                                        </p:tgtEl>
                                      </p:cBhvr>
                                    </p:animEffect>
                                    <p:anim calcmode="lin" valueType="num">
                                      <p:cBhvr>
                                        <p:cTn id="47" dur="1000" fill="hold"/>
                                        <p:tgtEl>
                                          <p:spTgt spid="8499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8499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4995">
                                            <p:txEl>
                                              <p:pRg st="8" end="8"/>
                                            </p:txEl>
                                          </p:spTgt>
                                        </p:tgtEl>
                                        <p:attrNameLst>
                                          <p:attrName>style.visibility</p:attrName>
                                        </p:attrNameLst>
                                      </p:cBhvr>
                                      <p:to>
                                        <p:strVal val="visible"/>
                                      </p:to>
                                    </p:set>
                                    <p:animEffect transition="in" filter="fade">
                                      <p:cBhvr>
                                        <p:cTn id="51" dur="1000"/>
                                        <p:tgtEl>
                                          <p:spTgt spid="84995">
                                            <p:txEl>
                                              <p:pRg st="8" end="8"/>
                                            </p:txEl>
                                          </p:spTgt>
                                        </p:tgtEl>
                                      </p:cBhvr>
                                    </p:animEffect>
                                    <p:anim calcmode="lin" valueType="num">
                                      <p:cBhvr>
                                        <p:cTn id="52" dur="1000" fill="hold"/>
                                        <p:tgtEl>
                                          <p:spTgt spid="8499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849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algn="ctr"/>
            <a:r>
              <a:rPr lang="en-US" sz="3200">
                <a:solidFill>
                  <a:schemeClr val="tx1"/>
                </a:solidFill>
                <a:latin typeface="Times New Roman" pitchFamily="18" charset="0"/>
              </a:rPr>
              <a:t>Công nghệ truyền </a:t>
            </a:r>
            <a:r>
              <a:rPr lang="en-US" sz="3200" smtClean="0">
                <a:solidFill>
                  <a:schemeClr val="tx1"/>
                </a:solidFill>
                <a:latin typeface="Times New Roman" pitchFamily="18" charset="0"/>
              </a:rPr>
              <a:t>tin</a:t>
            </a:r>
            <a:endParaRPr lang="en-US" sz="3200">
              <a:solidFill>
                <a:schemeClr val="tx1"/>
              </a:solidFill>
              <a:latin typeface="Times New Roman" pitchFamily="18" charset="0"/>
            </a:endParaRPr>
          </a:p>
        </p:txBody>
      </p:sp>
      <p:sp>
        <p:nvSpPr>
          <p:cNvPr id="86019" name="Rectangle 3"/>
          <p:cNvSpPr>
            <a:spLocks noGrp="1" noChangeArrowheads="1"/>
          </p:cNvSpPr>
          <p:nvPr>
            <p:ph idx="1"/>
          </p:nvPr>
        </p:nvSpPr>
        <p:spPr>
          <a:xfrm>
            <a:off x="457200" y="1371600"/>
            <a:ext cx="8229600" cy="4759325"/>
          </a:xfrm>
        </p:spPr>
        <p:txBody>
          <a:bodyPr/>
          <a:lstStyle/>
          <a:p>
            <a:pPr marL="571500" indent="-571500">
              <a:buFont typeface="Wingdings" pitchFamily="2" charset="2"/>
              <a:buNone/>
            </a:pPr>
            <a:r>
              <a:rPr lang="en-US" sz="2600" b="1" noProof="1">
                <a:latin typeface="Times New Roman" pitchFamily="18" charset="0"/>
              </a:rPr>
              <a:t>2.4. Chuyển mạch (switching)</a:t>
            </a:r>
          </a:p>
          <a:p>
            <a:pPr marL="571500" indent="-571500">
              <a:buFont typeface="Wingdings" pitchFamily="2" charset="2"/>
              <a:buNone/>
            </a:pPr>
            <a:endParaRPr lang="en-US" sz="2600" b="1" noProof="1">
              <a:latin typeface="Times New Roman" pitchFamily="18" charset="0"/>
            </a:endParaRPr>
          </a:p>
          <a:p>
            <a:pPr marL="571500" indent="-571500">
              <a:buFont typeface="Wingdings" pitchFamily="2" charset="2"/>
              <a:buNone/>
            </a:pPr>
            <a:endParaRPr lang="en-US" sz="2200" noProof="1">
              <a:latin typeface="Times New Roman" pitchFamily="18" charset="0"/>
            </a:endParaRPr>
          </a:p>
          <a:p>
            <a:pPr marL="571500" indent="-571500">
              <a:buFont typeface="Wingdings" pitchFamily="2" charset="2"/>
              <a:buNone/>
            </a:pPr>
            <a:endParaRPr lang="en-US" sz="2200" noProof="1">
              <a:latin typeface="Times New Roman" pitchFamily="18" charset="0"/>
            </a:endParaRPr>
          </a:p>
          <a:p>
            <a:pPr marL="571500" indent="-571500"/>
            <a:endParaRPr lang="en-US" sz="2400">
              <a:latin typeface="Times New Roman" pitchFamily="18" charset="0"/>
            </a:endParaRPr>
          </a:p>
          <a:p>
            <a:pPr marL="571500" indent="-571500"/>
            <a:r>
              <a:rPr lang="en-US" sz="2400" noProof="1">
                <a:latin typeface="Times New Roman" pitchFamily="18" charset="0"/>
              </a:rPr>
              <a:t>Chuyển mạch kênh (circuit switching)</a:t>
            </a:r>
          </a:p>
          <a:p>
            <a:pPr marL="839788" lvl="1" indent="-495300"/>
            <a:r>
              <a:rPr lang="en-US" sz="2000" noProof="1">
                <a:latin typeface="Times New Roman" pitchFamily="18" charset="0"/>
              </a:rPr>
              <a:t>Duy trì 1 kênh cố </a:t>
            </a:r>
            <a:r>
              <a:rPr lang="vi-VN" sz="2000" noProof="1">
                <a:latin typeface="Times New Roman" pitchFamily="18" charset="0"/>
              </a:rPr>
              <a:t>định cho 2 bên truyền tin.</a:t>
            </a:r>
          </a:p>
          <a:p>
            <a:pPr marL="839788" lvl="1" indent="-495300"/>
            <a:r>
              <a:rPr lang="vi-VN" sz="2000" noProof="1">
                <a:latin typeface="Times New Roman" pitchFamily="18" charset="0"/>
              </a:rPr>
              <a:t>Hiệu </a:t>
            </a:r>
            <a:r>
              <a:rPr lang="en-US" sz="2000">
                <a:latin typeface="Times New Roman" pitchFamily="18" charset="0"/>
              </a:rPr>
              <a:t>suất</a:t>
            </a:r>
            <a:r>
              <a:rPr lang="en-US" sz="2000" noProof="1">
                <a:latin typeface="Times New Roman" pitchFamily="18" charset="0"/>
              </a:rPr>
              <a:t> sử dụng mạng thấp</a:t>
            </a:r>
            <a:endParaRPr lang="en-US" sz="2000">
              <a:latin typeface="Times New Roman" pitchFamily="18" charset="0"/>
            </a:endParaRPr>
          </a:p>
          <a:p>
            <a:pPr marL="839788" lvl="1" indent="-495300"/>
            <a:r>
              <a:rPr lang="en-US" sz="2000">
                <a:latin typeface="Times New Roman" pitchFamily="18" charset="0"/>
              </a:rPr>
              <a:t>Mất thời gian thiết lập kênh</a:t>
            </a:r>
          </a:p>
          <a:p>
            <a:pPr marL="839788" lvl="1" indent="-495300"/>
            <a:r>
              <a:rPr lang="en-US" sz="2000">
                <a:latin typeface="Times New Roman" pitchFamily="18" charset="0"/>
              </a:rPr>
              <a:t>Độ trễ nhỏ</a:t>
            </a:r>
          </a:p>
          <a:p>
            <a:pPr marL="839788" lvl="1" indent="-495300"/>
            <a:r>
              <a:rPr lang="en-US" sz="2000">
                <a:latin typeface="Times New Roman" pitchFamily="18" charset="0"/>
              </a:rPr>
              <a:t>Trong suốt : coi như có 1 kênh truyền vật lý</a:t>
            </a:r>
            <a:endParaRPr lang="en-US" sz="2000" noProof="1">
              <a:latin typeface="Times New Roman" pitchFamily="18" charset="0"/>
            </a:endParaRPr>
          </a:p>
          <a:p>
            <a:pPr marL="1090613" lvl="2" indent="-419100"/>
            <a:endParaRPr lang="en-US" sz="1800" noProof="1">
              <a:latin typeface="Times New Roman" pitchFamily="18" charset="0"/>
            </a:endParaRPr>
          </a:p>
          <a:p>
            <a:pPr marL="571500" indent="-571500">
              <a:buFont typeface="Wingdings" pitchFamily="2" charset="2"/>
              <a:buNone/>
            </a:pPr>
            <a:endParaRPr lang="en-US" sz="2200" noProof="1">
              <a:latin typeface="Times New Roman" pitchFamily="18" charset="0"/>
            </a:endParaRPr>
          </a:p>
        </p:txBody>
      </p:sp>
      <p:sp>
        <p:nvSpPr>
          <p:cNvPr id="5" name="Date Placeholder 3"/>
          <p:cNvSpPr>
            <a:spLocks noGrp="1"/>
          </p:cNvSpPr>
          <p:nvPr>
            <p:ph type="dt" sz="half" idx="10"/>
          </p:nvPr>
        </p:nvSpPr>
        <p:spPr/>
        <p:txBody>
          <a:bodyPr/>
          <a:lstStyle/>
          <a:p>
            <a:fld id="{DEC416B2-0AD9-46BB-AFE5-A7EE93C9E421}"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422F62E2-9821-4B66-888C-731D10C65DD6}" type="slidenum">
              <a:rPr lang="en-US" altLang="en-US"/>
              <a:pPr/>
              <a:t>23</a:t>
            </a:fld>
            <a:endParaRPr lang="en-US" altLang="en-US"/>
          </a:p>
        </p:txBody>
      </p:sp>
      <p:pic>
        <p:nvPicPr>
          <p:cNvPr id="86022" name="Picture 6" descr="10"/>
          <p:cNvPicPr>
            <a:picLocks noChangeAspect="1" noChangeArrowheads="1"/>
          </p:cNvPicPr>
          <p:nvPr/>
        </p:nvPicPr>
        <p:blipFill>
          <a:blip r:embed="rId3"/>
          <a:srcRect/>
          <a:stretch>
            <a:fillRect/>
          </a:stretch>
        </p:blipFill>
        <p:spPr bwMode="auto">
          <a:xfrm>
            <a:off x="1219200" y="2038350"/>
            <a:ext cx="5724525" cy="1238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fade">
                                      <p:cBhvr>
                                        <p:cTn id="7" dur="1000"/>
                                        <p:tgtEl>
                                          <p:spTgt spid="86019">
                                            <p:txEl>
                                              <p:pRg st="0" end="0"/>
                                            </p:txEl>
                                          </p:spTgt>
                                        </p:tgtEl>
                                      </p:cBhvr>
                                    </p:animEffect>
                                    <p:anim calcmode="lin" valueType="num">
                                      <p:cBhvr>
                                        <p:cTn id="8" dur="10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60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6022"/>
                                        </p:tgtEl>
                                        <p:attrNameLst>
                                          <p:attrName>style.visibility</p:attrName>
                                        </p:attrNameLst>
                                      </p:cBhvr>
                                      <p:to>
                                        <p:strVal val="visible"/>
                                      </p:to>
                                    </p:set>
                                    <p:animEffect transition="in" filter="fade">
                                      <p:cBhvr>
                                        <p:cTn id="12" dur="1000"/>
                                        <p:tgtEl>
                                          <p:spTgt spid="86022"/>
                                        </p:tgtEl>
                                      </p:cBhvr>
                                    </p:animEffect>
                                    <p:anim calcmode="lin" valueType="num">
                                      <p:cBhvr>
                                        <p:cTn id="13" dur="1000" fill="hold"/>
                                        <p:tgtEl>
                                          <p:spTgt spid="86022"/>
                                        </p:tgtEl>
                                        <p:attrNameLst>
                                          <p:attrName>ppt_x</p:attrName>
                                        </p:attrNameLst>
                                      </p:cBhvr>
                                      <p:tavLst>
                                        <p:tav tm="0">
                                          <p:val>
                                            <p:strVal val="#ppt_x"/>
                                          </p:val>
                                        </p:tav>
                                        <p:tav tm="100000">
                                          <p:val>
                                            <p:strVal val="#ppt_x"/>
                                          </p:val>
                                        </p:tav>
                                      </p:tavLst>
                                    </p:anim>
                                    <p:anim calcmode="lin" valueType="num">
                                      <p:cBhvr>
                                        <p:cTn id="14" dur="1000" fill="hold"/>
                                        <p:tgtEl>
                                          <p:spTgt spid="860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6019">
                                            <p:txEl>
                                              <p:pRg st="5" end="5"/>
                                            </p:txEl>
                                          </p:spTgt>
                                        </p:tgtEl>
                                        <p:attrNameLst>
                                          <p:attrName>style.visibility</p:attrName>
                                        </p:attrNameLst>
                                      </p:cBhvr>
                                      <p:to>
                                        <p:strVal val="visible"/>
                                      </p:to>
                                    </p:set>
                                    <p:animEffect transition="in" filter="fade">
                                      <p:cBhvr>
                                        <p:cTn id="19" dur="1000"/>
                                        <p:tgtEl>
                                          <p:spTgt spid="86019">
                                            <p:txEl>
                                              <p:pRg st="5" end="5"/>
                                            </p:txEl>
                                          </p:spTgt>
                                        </p:tgtEl>
                                      </p:cBhvr>
                                    </p:animEffect>
                                    <p:anim calcmode="lin" valueType="num">
                                      <p:cBhvr>
                                        <p:cTn id="20" dur="10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86019">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6019">
                                            <p:txEl>
                                              <p:pRg st="6" end="6"/>
                                            </p:txEl>
                                          </p:spTgt>
                                        </p:tgtEl>
                                        <p:attrNameLst>
                                          <p:attrName>style.visibility</p:attrName>
                                        </p:attrNameLst>
                                      </p:cBhvr>
                                      <p:to>
                                        <p:strVal val="visible"/>
                                      </p:to>
                                    </p:set>
                                    <p:animEffect transition="in" filter="fade">
                                      <p:cBhvr>
                                        <p:cTn id="24" dur="1000"/>
                                        <p:tgtEl>
                                          <p:spTgt spid="86019">
                                            <p:txEl>
                                              <p:pRg st="6" end="6"/>
                                            </p:txEl>
                                          </p:spTgt>
                                        </p:tgtEl>
                                      </p:cBhvr>
                                    </p:animEffect>
                                    <p:anim calcmode="lin" valueType="num">
                                      <p:cBhvr>
                                        <p:cTn id="25" dur="10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86019">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6019">
                                            <p:txEl>
                                              <p:pRg st="7" end="7"/>
                                            </p:txEl>
                                          </p:spTgt>
                                        </p:tgtEl>
                                        <p:attrNameLst>
                                          <p:attrName>style.visibility</p:attrName>
                                        </p:attrNameLst>
                                      </p:cBhvr>
                                      <p:to>
                                        <p:strVal val="visible"/>
                                      </p:to>
                                    </p:set>
                                    <p:animEffect transition="in" filter="fade">
                                      <p:cBhvr>
                                        <p:cTn id="29" dur="1000"/>
                                        <p:tgtEl>
                                          <p:spTgt spid="86019">
                                            <p:txEl>
                                              <p:pRg st="7" end="7"/>
                                            </p:txEl>
                                          </p:spTgt>
                                        </p:tgtEl>
                                      </p:cBhvr>
                                    </p:animEffect>
                                    <p:anim calcmode="lin" valueType="num">
                                      <p:cBhvr>
                                        <p:cTn id="30" dur="1000" fill="hold"/>
                                        <p:tgtEl>
                                          <p:spTgt spid="86019">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86019">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6019">
                                            <p:txEl>
                                              <p:pRg st="8" end="8"/>
                                            </p:txEl>
                                          </p:spTgt>
                                        </p:tgtEl>
                                        <p:attrNameLst>
                                          <p:attrName>style.visibility</p:attrName>
                                        </p:attrNameLst>
                                      </p:cBhvr>
                                      <p:to>
                                        <p:strVal val="visible"/>
                                      </p:to>
                                    </p:set>
                                    <p:animEffect transition="in" filter="fade">
                                      <p:cBhvr>
                                        <p:cTn id="34" dur="1000"/>
                                        <p:tgtEl>
                                          <p:spTgt spid="86019">
                                            <p:txEl>
                                              <p:pRg st="8" end="8"/>
                                            </p:txEl>
                                          </p:spTgt>
                                        </p:tgtEl>
                                      </p:cBhvr>
                                    </p:animEffect>
                                    <p:anim calcmode="lin" valueType="num">
                                      <p:cBhvr>
                                        <p:cTn id="35" dur="1000" fill="hold"/>
                                        <p:tgtEl>
                                          <p:spTgt spid="86019">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86019">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6019">
                                            <p:txEl>
                                              <p:pRg st="9" end="9"/>
                                            </p:txEl>
                                          </p:spTgt>
                                        </p:tgtEl>
                                        <p:attrNameLst>
                                          <p:attrName>style.visibility</p:attrName>
                                        </p:attrNameLst>
                                      </p:cBhvr>
                                      <p:to>
                                        <p:strVal val="visible"/>
                                      </p:to>
                                    </p:set>
                                    <p:animEffect transition="in" filter="fade">
                                      <p:cBhvr>
                                        <p:cTn id="39" dur="1000"/>
                                        <p:tgtEl>
                                          <p:spTgt spid="86019">
                                            <p:txEl>
                                              <p:pRg st="9" end="9"/>
                                            </p:txEl>
                                          </p:spTgt>
                                        </p:tgtEl>
                                      </p:cBhvr>
                                    </p:animEffect>
                                    <p:anim calcmode="lin" valueType="num">
                                      <p:cBhvr>
                                        <p:cTn id="40" dur="1000" fill="hold"/>
                                        <p:tgtEl>
                                          <p:spTgt spid="86019">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86019">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6019">
                                            <p:txEl>
                                              <p:pRg st="10" end="10"/>
                                            </p:txEl>
                                          </p:spTgt>
                                        </p:tgtEl>
                                        <p:attrNameLst>
                                          <p:attrName>style.visibility</p:attrName>
                                        </p:attrNameLst>
                                      </p:cBhvr>
                                      <p:to>
                                        <p:strVal val="visible"/>
                                      </p:to>
                                    </p:set>
                                    <p:animEffect transition="in" filter="fade">
                                      <p:cBhvr>
                                        <p:cTn id="44" dur="1000"/>
                                        <p:tgtEl>
                                          <p:spTgt spid="86019">
                                            <p:txEl>
                                              <p:pRg st="10" end="10"/>
                                            </p:txEl>
                                          </p:spTgt>
                                        </p:tgtEl>
                                      </p:cBhvr>
                                    </p:animEffect>
                                    <p:anim calcmode="lin" valueType="num">
                                      <p:cBhvr>
                                        <p:cTn id="45" dur="1000" fill="hold"/>
                                        <p:tgtEl>
                                          <p:spTgt spid="86019">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8601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Công nghệ truyền tin</a:t>
            </a:r>
            <a:endParaRPr lang="en-US" noProof="1">
              <a:solidFill>
                <a:schemeClr val="tx1"/>
              </a:solidFill>
              <a:latin typeface="Times New Roman" pitchFamily="18" charset="0"/>
            </a:endParaRPr>
          </a:p>
        </p:txBody>
      </p:sp>
      <p:sp>
        <p:nvSpPr>
          <p:cNvPr id="142339" name="Rectangle 3"/>
          <p:cNvSpPr>
            <a:spLocks noGrp="1" noChangeArrowheads="1"/>
          </p:cNvSpPr>
          <p:nvPr>
            <p:ph idx="1"/>
          </p:nvPr>
        </p:nvSpPr>
        <p:spPr/>
        <p:txBody>
          <a:bodyPr/>
          <a:lstStyle/>
          <a:p>
            <a:pPr>
              <a:lnSpc>
                <a:spcPct val="90000"/>
              </a:lnSpc>
              <a:buFont typeface="Wingdings" pitchFamily="2" charset="2"/>
              <a:buNone/>
            </a:pPr>
            <a:r>
              <a:rPr lang="en-US" sz="2700" b="1" noProof="1">
                <a:latin typeface="Times New Roman" pitchFamily="18" charset="0"/>
              </a:rPr>
              <a:t>2.4. Chuyển mạch (switching)</a:t>
            </a:r>
          </a:p>
          <a:p>
            <a:pPr>
              <a:lnSpc>
                <a:spcPct val="90000"/>
              </a:lnSpc>
            </a:pPr>
            <a:r>
              <a:rPr lang="en-US" sz="2800" noProof="1">
                <a:latin typeface="Times New Roman" pitchFamily="18" charset="0"/>
              </a:rPr>
              <a:t>Chuyển mạch l</a:t>
            </a:r>
            <a:r>
              <a:rPr lang="vi-VN" sz="2800" noProof="1">
                <a:latin typeface="Times New Roman" pitchFamily="18" charset="0"/>
              </a:rPr>
              <a:t>ưu-chuyển tiếp</a:t>
            </a:r>
          </a:p>
          <a:p>
            <a:pPr lvl="1">
              <a:lnSpc>
                <a:spcPct val="90000"/>
              </a:lnSpc>
            </a:pPr>
            <a:r>
              <a:rPr lang="vi-VN" sz="2400" noProof="1">
                <a:latin typeface="Times New Roman" pitchFamily="18" charset="0"/>
              </a:rPr>
              <a:t>Chuyển mạch </a:t>
            </a:r>
            <a:r>
              <a:rPr lang="en-US" sz="2400">
                <a:latin typeface="Times New Roman" pitchFamily="18" charset="0"/>
              </a:rPr>
              <a:t>thông </a:t>
            </a:r>
            <a:r>
              <a:rPr lang="en-US" sz="2400" smtClean="0">
                <a:latin typeface="Times New Roman" pitchFamily="18" charset="0"/>
              </a:rPr>
              <a:t>điệp</a:t>
            </a:r>
            <a:endParaRPr lang="en-US" sz="2400">
              <a:latin typeface="Times New Roman" pitchFamily="18" charset="0"/>
            </a:endParaRPr>
          </a:p>
          <a:p>
            <a:pPr lvl="2">
              <a:lnSpc>
                <a:spcPct val="90000"/>
              </a:lnSpc>
            </a:pPr>
            <a:r>
              <a:rPr lang="en-US" sz="2000">
                <a:latin typeface="Times New Roman" pitchFamily="18" charset="0"/>
              </a:rPr>
              <a:t>Thông </a:t>
            </a:r>
            <a:r>
              <a:rPr lang="en-US" sz="2000" smtClean="0">
                <a:latin typeface="Times New Roman" pitchFamily="18" charset="0"/>
              </a:rPr>
              <a:t>điệp</a:t>
            </a:r>
            <a:r>
              <a:rPr lang="en-US" sz="2000" smtClean="0">
                <a:latin typeface="Times New Roman" pitchFamily="18" charset="0"/>
              </a:rPr>
              <a:t> </a:t>
            </a:r>
            <a:r>
              <a:rPr lang="en-US" sz="2000">
                <a:latin typeface="Times New Roman" pitchFamily="18" charset="0"/>
              </a:rPr>
              <a:t>có khuôn dạng được quy định trước</a:t>
            </a:r>
          </a:p>
          <a:p>
            <a:pPr lvl="2">
              <a:lnSpc>
                <a:spcPct val="90000"/>
              </a:lnSpc>
            </a:pPr>
            <a:r>
              <a:rPr lang="en-US" sz="2000">
                <a:latin typeface="Times New Roman" pitchFamily="18" charset="0"/>
              </a:rPr>
              <a:t>Địa chỉ đích được lưu trên thông </a:t>
            </a:r>
            <a:r>
              <a:rPr lang="en-US" sz="2000" smtClean="0">
                <a:latin typeface="Times New Roman" pitchFamily="18" charset="0"/>
              </a:rPr>
              <a:t>điệp</a:t>
            </a:r>
            <a:endParaRPr lang="en-US" sz="2000">
              <a:latin typeface="Times New Roman" pitchFamily="18" charset="0"/>
            </a:endParaRPr>
          </a:p>
          <a:p>
            <a:pPr lvl="2">
              <a:lnSpc>
                <a:spcPct val="90000"/>
              </a:lnSpc>
            </a:pPr>
            <a:r>
              <a:rPr lang="en-US" sz="2000">
                <a:latin typeface="Times New Roman" pitchFamily="18" charset="0"/>
              </a:rPr>
              <a:t>Mỗi nút lưu giữ tạm thời thông </a:t>
            </a:r>
            <a:r>
              <a:rPr lang="en-US" sz="2000" smtClean="0">
                <a:latin typeface="Times New Roman" pitchFamily="18" charset="0"/>
              </a:rPr>
              <a:t>điệp</a:t>
            </a:r>
            <a:r>
              <a:rPr lang="en-US" sz="2000" smtClean="0">
                <a:latin typeface="Times New Roman" pitchFamily="18" charset="0"/>
              </a:rPr>
              <a:t> </a:t>
            </a:r>
            <a:r>
              <a:rPr lang="en-US" sz="2000">
                <a:latin typeface="Times New Roman" pitchFamily="18" charset="0"/>
              </a:rPr>
              <a:t>để kiểm tra</a:t>
            </a:r>
          </a:p>
          <a:p>
            <a:pPr lvl="2">
              <a:lnSpc>
                <a:spcPct val="90000"/>
              </a:lnSpc>
            </a:pPr>
            <a:r>
              <a:rPr lang="en-US" sz="2000">
                <a:latin typeface="Times New Roman" pitchFamily="18" charset="0"/>
              </a:rPr>
              <a:t>Thông </a:t>
            </a:r>
            <a:r>
              <a:rPr lang="en-US" sz="2000" smtClean="0">
                <a:latin typeface="Times New Roman" pitchFamily="18" charset="0"/>
              </a:rPr>
              <a:t>điệp</a:t>
            </a:r>
            <a:r>
              <a:rPr lang="en-US" sz="2000" smtClean="0">
                <a:latin typeface="Times New Roman" pitchFamily="18" charset="0"/>
              </a:rPr>
              <a:t> </a:t>
            </a:r>
            <a:r>
              <a:rPr lang="en-US" sz="2000">
                <a:latin typeface="Times New Roman" pitchFamily="18" charset="0"/>
              </a:rPr>
              <a:t>có thể truyền theo nhiều hướng khác nhau.</a:t>
            </a:r>
          </a:p>
          <a:p>
            <a:pPr lvl="2">
              <a:lnSpc>
                <a:spcPct val="90000"/>
              </a:lnSpc>
            </a:pPr>
            <a:r>
              <a:rPr lang="en-US" sz="2000">
                <a:latin typeface="Times New Roman" pitchFamily="18" charset="0"/>
              </a:rPr>
              <a:t>Ưu điểm:</a:t>
            </a:r>
          </a:p>
          <a:p>
            <a:pPr lvl="3">
              <a:lnSpc>
                <a:spcPct val="90000"/>
              </a:lnSpc>
            </a:pPr>
            <a:r>
              <a:rPr lang="en-US" sz="1800">
                <a:latin typeface="Times New Roman" pitchFamily="18" charset="0"/>
              </a:rPr>
              <a:t>Hiệu suất sử dụng mạng cao</a:t>
            </a:r>
          </a:p>
          <a:p>
            <a:pPr lvl="3">
              <a:lnSpc>
                <a:spcPct val="90000"/>
              </a:lnSpc>
            </a:pPr>
            <a:r>
              <a:rPr lang="en-US" sz="1800">
                <a:latin typeface="Times New Roman" pitchFamily="18" charset="0"/>
              </a:rPr>
              <a:t>Dễ dàng điều khiển</a:t>
            </a:r>
          </a:p>
          <a:p>
            <a:pPr lvl="2">
              <a:lnSpc>
                <a:spcPct val="90000"/>
              </a:lnSpc>
            </a:pPr>
            <a:r>
              <a:rPr lang="en-US" sz="2000">
                <a:latin typeface="Times New Roman" pitchFamily="18" charset="0"/>
              </a:rPr>
              <a:t>Nhược điểm : không hạn chế kích thước thông báo </a:t>
            </a:r>
            <a:r>
              <a:rPr lang="en-US" sz="2000">
                <a:latin typeface="Times New Roman" pitchFamily="18" charset="0"/>
                <a:sym typeface="Wingdings" pitchFamily="2" charset="2"/>
              </a:rPr>
              <a:t> thời gian truyền chậm</a:t>
            </a:r>
            <a:endParaRPr lang="en-US" sz="2000">
              <a:latin typeface="Times New Roman" pitchFamily="18" charset="0"/>
            </a:endParaRPr>
          </a:p>
          <a:p>
            <a:pPr>
              <a:lnSpc>
                <a:spcPct val="90000"/>
              </a:lnSpc>
            </a:pPr>
            <a:endParaRPr lang="en-US" noProof="1">
              <a:latin typeface="Times New Roman" pitchFamily="18" charset="0"/>
            </a:endParaRPr>
          </a:p>
        </p:txBody>
      </p:sp>
      <p:sp>
        <p:nvSpPr>
          <p:cNvPr id="4" name="Date Placeholder 3"/>
          <p:cNvSpPr>
            <a:spLocks noGrp="1"/>
          </p:cNvSpPr>
          <p:nvPr>
            <p:ph type="dt" sz="half" idx="10"/>
          </p:nvPr>
        </p:nvSpPr>
        <p:spPr/>
        <p:txBody>
          <a:bodyPr/>
          <a:lstStyle/>
          <a:p>
            <a:fld id="{34407CE9-8D9B-449E-A501-DDD6047718FD}"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CB13647D-39AA-48CE-AF9B-6F7A558E6C04}" type="slidenum">
              <a:rPr lang="en-US" altLang="en-US"/>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Công nghệ truyền tin</a:t>
            </a:r>
            <a:endParaRPr lang="en-US" noProof="1">
              <a:solidFill>
                <a:schemeClr val="tx1"/>
              </a:solidFill>
              <a:latin typeface="Times New Roman" pitchFamily="18" charset="0"/>
            </a:endParaRPr>
          </a:p>
        </p:txBody>
      </p:sp>
      <p:sp>
        <p:nvSpPr>
          <p:cNvPr id="143363" name="Rectangle 3"/>
          <p:cNvSpPr>
            <a:spLocks noGrp="1" noChangeArrowheads="1"/>
          </p:cNvSpPr>
          <p:nvPr>
            <p:ph idx="1"/>
          </p:nvPr>
        </p:nvSpPr>
        <p:spPr/>
        <p:txBody>
          <a:bodyPr/>
          <a:lstStyle/>
          <a:p>
            <a:r>
              <a:rPr lang="en-US" sz="2600">
                <a:latin typeface="Times New Roman" pitchFamily="18" charset="0"/>
              </a:rPr>
              <a:t>Chuyển mạch gói</a:t>
            </a:r>
          </a:p>
          <a:p>
            <a:pPr lvl="1"/>
            <a:r>
              <a:rPr lang="en-US" sz="2000">
                <a:latin typeface="Times New Roman" pitchFamily="18" charset="0"/>
              </a:rPr>
              <a:t>Thông tin chia thành</a:t>
            </a:r>
          </a:p>
          <a:p>
            <a:pPr lvl="1">
              <a:buFont typeface="Wingdings" pitchFamily="2" charset="2"/>
              <a:buNone/>
            </a:pPr>
            <a:r>
              <a:rPr lang="en-US" sz="2000">
                <a:latin typeface="Times New Roman" pitchFamily="18" charset="0"/>
              </a:rPr>
              <a:t>các gói có kích thước</a:t>
            </a:r>
          </a:p>
          <a:p>
            <a:pPr lvl="1">
              <a:buFont typeface="Wingdings" pitchFamily="2" charset="2"/>
              <a:buNone/>
            </a:pPr>
            <a:r>
              <a:rPr lang="en-US" sz="2000">
                <a:latin typeface="Times New Roman" pitchFamily="18" charset="0"/>
              </a:rPr>
              <a:t>giới hạn.</a:t>
            </a:r>
          </a:p>
          <a:p>
            <a:pPr lvl="1"/>
            <a:r>
              <a:rPr lang="en-US" sz="2000">
                <a:latin typeface="Times New Roman" pitchFamily="18" charset="0"/>
              </a:rPr>
              <a:t>Thông tin trong một gói :</a:t>
            </a:r>
          </a:p>
          <a:p>
            <a:pPr lvl="2"/>
            <a:r>
              <a:rPr lang="en-US" sz="1800">
                <a:latin typeface="Times New Roman" pitchFamily="18" charset="0"/>
              </a:rPr>
              <a:t>Địa chỉ nguồn</a:t>
            </a:r>
          </a:p>
          <a:p>
            <a:pPr lvl="2"/>
            <a:r>
              <a:rPr lang="en-US" sz="1800">
                <a:latin typeface="Times New Roman" pitchFamily="18" charset="0"/>
              </a:rPr>
              <a:t>Địa chỉ đích</a:t>
            </a:r>
          </a:p>
          <a:p>
            <a:pPr lvl="2"/>
            <a:r>
              <a:rPr lang="en-US" sz="1800">
                <a:latin typeface="Times New Roman" pitchFamily="18" charset="0"/>
              </a:rPr>
              <a:t>Thông tin điều khiển</a:t>
            </a:r>
          </a:p>
          <a:p>
            <a:pPr lvl="1"/>
            <a:r>
              <a:rPr lang="en-US" sz="2000">
                <a:latin typeface="Times New Roman" pitchFamily="18" charset="0"/>
              </a:rPr>
              <a:t>Hiệu quả hơn chuyển mạch thông báo</a:t>
            </a:r>
          </a:p>
          <a:p>
            <a:pPr lvl="1"/>
            <a:r>
              <a:rPr lang="en-US" sz="2000">
                <a:latin typeface="Times New Roman" pitchFamily="18" charset="0"/>
              </a:rPr>
              <a:t>Tích hợp với chuyển mạch kênh tạo thành mạng tích hợp số ISDN </a:t>
            </a:r>
          </a:p>
          <a:p>
            <a:endParaRPr lang="en-US" sz="2600" noProof="1">
              <a:latin typeface="Times New Roman" pitchFamily="18" charset="0"/>
            </a:endParaRPr>
          </a:p>
        </p:txBody>
      </p:sp>
      <p:sp>
        <p:nvSpPr>
          <p:cNvPr id="5" name="Date Placeholder 3"/>
          <p:cNvSpPr>
            <a:spLocks noGrp="1"/>
          </p:cNvSpPr>
          <p:nvPr>
            <p:ph type="dt" sz="half" idx="10"/>
          </p:nvPr>
        </p:nvSpPr>
        <p:spPr/>
        <p:txBody>
          <a:bodyPr/>
          <a:lstStyle/>
          <a:p>
            <a:fld id="{9D18B32A-3C2C-46F5-B131-7F80FF39A9BC}"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DED060A6-4CD3-4DDB-8674-071739BE5DA1}" type="slidenum">
              <a:rPr lang="en-US" altLang="en-US"/>
              <a:pPr/>
              <a:t>25</a:t>
            </a:fld>
            <a:endParaRPr lang="en-US" altLang="en-US"/>
          </a:p>
        </p:txBody>
      </p:sp>
      <p:pic>
        <p:nvPicPr>
          <p:cNvPr id="143364" name="Picture 4"/>
          <p:cNvPicPr>
            <a:picLocks noChangeAspect="1" noChangeArrowheads="1"/>
          </p:cNvPicPr>
          <p:nvPr/>
        </p:nvPicPr>
        <p:blipFill>
          <a:blip r:embed="rId2"/>
          <a:srcRect/>
          <a:stretch>
            <a:fillRect/>
          </a:stretch>
        </p:blipFill>
        <p:spPr bwMode="auto">
          <a:xfrm>
            <a:off x="3886200" y="1828800"/>
            <a:ext cx="5181600" cy="229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a:bodyPr>
          <a:lstStyle/>
          <a:p>
            <a:pPr algn="ctr"/>
            <a:r>
              <a:rPr lang="en-US" sz="3200">
                <a:solidFill>
                  <a:schemeClr val="tx1"/>
                </a:solidFill>
                <a:latin typeface="Times New Roman" pitchFamily="18" charset="0"/>
              </a:rPr>
              <a:t>Tổng quan </a:t>
            </a:r>
            <a:r>
              <a:rPr lang="en-US" sz="3200" smtClean="0">
                <a:solidFill>
                  <a:schemeClr val="tx1"/>
                </a:solidFill>
                <a:latin typeface="Times New Roman" pitchFamily="18" charset="0"/>
              </a:rPr>
              <a:t>về mạng </a:t>
            </a:r>
            <a:r>
              <a:rPr lang="en-US" sz="3200">
                <a:solidFill>
                  <a:schemeClr val="tx1"/>
                </a:solidFill>
                <a:latin typeface="Times New Roman" pitchFamily="18" charset="0"/>
              </a:rPr>
              <a:t>máy tính</a:t>
            </a:r>
          </a:p>
        </p:txBody>
      </p:sp>
      <p:sp>
        <p:nvSpPr>
          <p:cNvPr id="89091" name="Rectangle 3"/>
          <p:cNvSpPr>
            <a:spLocks noGrp="1" noChangeArrowheads="1"/>
          </p:cNvSpPr>
          <p:nvPr>
            <p:ph idx="1"/>
          </p:nvPr>
        </p:nvSpPr>
        <p:spPr/>
        <p:txBody>
          <a:bodyPr/>
          <a:lstStyle/>
          <a:p>
            <a:pPr marL="571500" indent="-571500"/>
            <a:r>
              <a:rPr lang="en-US">
                <a:latin typeface="Times New Roman" pitchFamily="18" charset="0"/>
              </a:rPr>
              <a:t>Nội dung</a:t>
            </a:r>
          </a:p>
          <a:p>
            <a:pPr marL="571500" indent="-571500">
              <a:buFont typeface="Wingdings" pitchFamily="2" charset="2"/>
              <a:buAutoNum type="arabicPeriod"/>
            </a:pPr>
            <a:r>
              <a:rPr lang="en-US">
                <a:solidFill>
                  <a:srgbClr val="C0C0C0"/>
                </a:solidFill>
                <a:latin typeface="Times New Roman" pitchFamily="18" charset="0"/>
              </a:rPr>
              <a:t>Giao thức và điều khiển truyền tin</a:t>
            </a:r>
          </a:p>
          <a:p>
            <a:pPr marL="571500" indent="-571500">
              <a:buFont typeface="Wingdings" pitchFamily="2" charset="2"/>
              <a:buAutoNum type="arabicPeriod"/>
            </a:pPr>
            <a:r>
              <a:rPr lang="en-US">
                <a:solidFill>
                  <a:srgbClr val="C0C0C0"/>
                </a:solidFill>
                <a:latin typeface="Times New Roman" pitchFamily="18" charset="0"/>
              </a:rPr>
              <a:t>Công nghệ truyền tin</a:t>
            </a:r>
          </a:p>
          <a:p>
            <a:pPr marL="571500" indent="-571500">
              <a:buFont typeface="Wingdings" pitchFamily="2" charset="2"/>
              <a:buAutoNum type="arabicPeriod"/>
            </a:pPr>
            <a:r>
              <a:rPr lang="en-US">
                <a:latin typeface="Times New Roman" pitchFamily="18" charset="0"/>
              </a:rPr>
              <a:t>Các hệ thống mạng</a:t>
            </a:r>
          </a:p>
          <a:p>
            <a:pPr marL="571500" indent="-571500">
              <a:buFont typeface="Wingdings" pitchFamily="2" charset="2"/>
              <a:buAutoNum type="arabicPeriod"/>
            </a:pPr>
            <a:r>
              <a:rPr lang="en-US">
                <a:solidFill>
                  <a:srgbClr val="C0C0C0"/>
                </a:solidFill>
                <a:latin typeface="Times New Roman" pitchFamily="18" charset="0"/>
              </a:rPr>
              <a:t>Bài tập</a:t>
            </a:r>
          </a:p>
        </p:txBody>
      </p:sp>
      <p:sp>
        <p:nvSpPr>
          <p:cNvPr id="4" name="Date Placeholder 3"/>
          <p:cNvSpPr>
            <a:spLocks noGrp="1"/>
          </p:cNvSpPr>
          <p:nvPr>
            <p:ph type="dt" sz="half" idx="10"/>
          </p:nvPr>
        </p:nvSpPr>
        <p:spPr/>
        <p:txBody>
          <a:bodyPr/>
          <a:lstStyle/>
          <a:p>
            <a:fld id="{7674AC84-0389-4958-8948-FBEAD2A5C173}"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9CBE59BB-5096-4D5B-A0EA-C7FCE6A6531A}" type="slidenum">
              <a:rPr lang="en-US" altLang="en-US"/>
              <a:pPr/>
              <a:t>26</a:t>
            </a:fld>
            <a:endParaRPr lang="en-US"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a:t>
            </a:r>
          </a:p>
        </p:txBody>
      </p:sp>
      <p:sp>
        <p:nvSpPr>
          <p:cNvPr id="90115" name="Rectangle 3"/>
          <p:cNvSpPr>
            <a:spLocks noGrp="1" noChangeArrowheads="1"/>
          </p:cNvSpPr>
          <p:nvPr>
            <p:ph idx="1"/>
          </p:nvPr>
        </p:nvSpPr>
        <p:spPr/>
        <p:txBody>
          <a:bodyPr/>
          <a:lstStyle/>
          <a:p>
            <a:pPr marL="571500" indent="-571500">
              <a:buFont typeface="Wingdings" pitchFamily="2" charset="2"/>
              <a:buNone/>
            </a:pPr>
            <a:r>
              <a:rPr lang="en-US" sz="2600" b="1">
                <a:latin typeface="Times New Roman" pitchFamily="18" charset="0"/>
              </a:rPr>
              <a:t>3.1. Mạng cục bộ (LAN – Local Area Network)</a:t>
            </a:r>
          </a:p>
          <a:p>
            <a:pPr marL="571500" indent="-571500"/>
            <a:r>
              <a:rPr lang="en-US" sz="2000">
                <a:latin typeface="Times New Roman" pitchFamily="18" charset="0"/>
              </a:rPr>
              <a:t>Topology mạng</a:t>
            </a:r>
          </a:p>
          <a:p>
            <a:pPr marL="571500" indent="-571500"/>
            <a:endParaRPr lang="en-US" sz="2000">
              <a:latin typeface="Times New Roman" pitchFamily="18" charset="0"/>
            </a:endParaRPr>
          </a:p>
          <a:p>
            <a:pPr marL="571500" indent="-571500"/>
            <a:endParaRPr lang="en-US" sz="2000">
              <a:latin typeface="Times New Roman" pitchFamily="18" charset="0"/>
            </a:endParaRPr>
          </a:p>
          <a:p>
            <a:pPr marL="571500" indent="-571500"/>
            <a:endParaRPr lang="en-US" sz="2000">
              <a:latin typeface="Times New Roman" pitchFamily="18" charset="0"/>
            </a:endParaRPr>
          </a:p>
          <a:p>
            <a:pPr marL="571500" indent="-571500"/>
            <a:endParaRPr lang="en-US" sz="2000">
              <a:latin typeface="Times New Roman" pitchFamily="18" charset="0"/>
            </a:endParaRPr>
          </a:p>
        </p:txBody>
      </p:sp>
      <p:sp>
        <p:nvSpPr>
          <p:cNvPr id="5" name="Date Placeholder 3"/>
          <p:cNvSpPr>
            <a:spLocks noGrp="1"/>
          </p:cNvSpPr>
          <p:nvPr>
            <p:ph type="dt" sz="half" idx="10"/>
          </p:nvPr>
        </p:nvSpPr>
        <p:spPr/>
        <p:txBody>
          <a:bodyPr/>
          <a:lstStyle/>
          <a:p>
            <a:fld id="{E9D3A06F-D823-4420-AED1-0F36A5E3D16F}"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9074E6CC-85DE-4D68-A31F-82A74ECAB5C4}" type="slidenum">
              <a:rPr lang="en-US" altLang="en-US"/>
              <a:pPr/>
              <a:t>27</a:t>
            </a:fld>
            <a:endParaRPr lang="en-US" altLang="en-US"/>
          </a:p>
        </p:txBody>
      </p:sp>
      <p:pic>
        <p:nvPicPr>
          <p:cNvPr id="90118" name="Picture 6"/>
          <p:cNvPicPr>
            <a:picLocks noChangeAspect="1" noChangeArrowheads="1"/>
          </p:cNvPicPr>
          <p:nvPr/>
        </p:nvPicPr>
        <p:blipFill>
          <a:blip r:embed="rId3"/>
          <a:srcRect/>
          <a:stretch>
            <a:fillRect/>
          </a:stretch>
        </p:blipFill>
        <p:spPr bwMode="auto">
          <a:xfrm>
            <a:off x="1638300" y="2743200"/>
            <a:ext cx="59055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 (tiếp)</a:t>
            </a:r>
          </a:p>
        </p:txBody>
      </p:sp>
      <p:sp>
        <p:nvSpPr>
          <p:cNvPr id="119811" name="Rectangle 3"/>
          <p:cNvSpPr>
            <a:spLocks noGrp="1" noChangeArrowheads="1"/>
          </p:cNvSpPr>
          <p:nvPr>
            <p:ph idx="1"/>
          </p:nvPr>
        </p:nvSpPr>
        <p:spPr>
          <a:xfrm>
            <a:off x="457200" y="1371600"/>
            <a:ext cx="8229600" cy="1143000"/>
          </a:xfrm>
        </p:spPr>
        <p:txBody>
          <a:bodyPr/>
          <a:lstStyle/>
          <a:p>
            <a:pPr marL="571500" indent="-571500">
              <a:lnSpc>
                <a:spcPct val="90000"/>
              </a:lnSpc>
            </a:pPr>
            <a:r>
              <a:rPr lang="en-US" sz="2600" b="1">
                <a:latin typeface="Times New Roman" pitchFamily="18" charset="0"/>
              </a:rPr>
              <a:t>Điều khiển truy nhập trong LAN</a:t>
            </a:r>
          </a:p>
          <a:p>
            <a:pPr marL="839788" lvl="1" indent="-495300">
              <a:lnSpc>
                <a:spcPct val="90000"/>
              </a:lnSpc>
            </a:pPr>
            <a:r>
              <a:rPr lang="en-US" sz="2200">
                <a:latin typeface="Times New Roman" pitchFamily="18" charset="0"/>
              </a:rPr>
              <a:t>CSMA/CD (Carried Sense Multiple Access Collision Detection)</a:t>
            </a:r>
          </a:p>
        </p:txBody>
      </p:sp>
      <p:sp>
        <p:nvSpPr>
          <p:cNvPr id="7" name="Date Placeholder 3"/>
          <p:cNvSpPr>
            <a:spLocks noGrp="1"/>
          </p:cNvSpPr>
          <p:nvPr>
            <p:ph type="dt" sz="half" idx="10"/>
          </p:nvPr>
        </p:nvSpPr>
        <p:spPr/>
        <p:txBody>
          <a:bodyPr/>
          <a:lstStyle/>
          <a:p>
            <a:fld id="{E43E5D23-77C1-4FAB-9222-D80115232850}" type="datetime1">
              <a:rPr lang="en-US" smtClean="0"/>
              <a:pPr/>
              <a:t>8/21/2009</a:t>
            </a:fld>
            <a:endParaRPr lang="en-US" altLang="en-US"/>
          </a:p>
        </p:txBody>
      </p:sp>
      <p:sp>
        <p:nvSpPr>
          <p:cNvPr id="9" name="Slide Number Placeholder 5"/>
          <p:cNvSpPr>
            <a:spLocks noGrp="1"/>
          </p:cNvSpPr>
          <p:nvPr>
            <p:ph type="sldNum" sz="quarter" idx="12"/>
          </p:nvPr>
        </p:nvSpPr>
        <p:spPr/>
        <p:txBody>
          <a:bodyPr/>
          <a:lstStyle/>
          <a:p>
            <a:fld id="{28CE45CF-21E5-40CD-A916-378C2A11E9DF}" type="slidenum">
              <a:rPr lang="en-US" altLang="en-US"/>
              <a:pPr/>
              <a:t>28</a:t>
            </a:fld>
            <a:endParaRPr lang="en-US" altLang="en-US"/>
          </a:p>
        </p:txBody>
      </p:sp>
      <p:sp>
        <p:nvSpPr>
          <p:cNvPr id="119812" name="Rectangle 4"/>
          <p:cNvSpPr>
            <a:spLocks noChangeArrowheads="1"/>
          </p:cNvSpPr>
          <p:nvPr/>
        </p:nvSpPr>
        <p:spPr bwMode="auto">
          <a:xfrm>
            <a:off x="685800" y="2667000"/>
            <a:ext cx="3048000" cy="25654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None/>
            </a:pPr>
            <a:r>
              <a:rPr lang="en-US" sz="2100"/>
              <a:t>Thuật toán CSMA/CD</a:t>
            </a:r>
          </a:p>
          <a:p>
            <a:pPr marL="669925" lvl="1" indent="-325438">
              <a:spcBef>
                <a:spcPct val="20000"/>
              </a:spcBef>
              <a:buClr>
                <a:schemeClr val="accent2"/>
              </a:buClr>
              <a:buSzPct val="60000"/>
              <a:buFont typeface="Wingdings" pitchFamily="2" charset="2"/>
              <a:buNone/>
            </a:pPr>
            <a:r>
              <a:rPr lang="en-US" sz="1500"/>
              <a:t>1: Yêu cầu truyền dữ liệu</a:t>
            </a:r>
          </a:p>
          <a:p>
            <a:pPr marL="669925" lvl="1" indent="-325438">
              <a:spcBef>
                <a:spcPct val="20000"/>
              </a:spcBef>
              <a:buClr>
                <a:schemeClr val="accent2"/>
              </a:buClr>
              <a:buSzPct val="60000"/>
              <a:buFont typeface="Wingdings" pitchFamily="2" charset="2"/>
              <a:buNone/>
            </a:pPr>
            <a:r>
              <a:rPr lang="en-US" sz="1500"/>
              <a:t>2: Đường truyền bận ?</a:t>
            </a:r>
          </a:p>
          <a:p>
            <a:pPr marL="669925" lvl="1" indent="-325438">
              <a:spcBef>
                <a:spcPct val="20000"/>
              </a:spcBef>
              <a:buClr>
                <a:schemeClr val="accent2"/>
              </a:buClr>
              <a:buSzPct val="60000"/>
              <a:buFont typeface="Wingdings" pitchFamily="2" charset="2"/>
              <a:buNone/>
            </a:pPr>
            <a:r>
              <a:rPr lang="en-US" sz="1500"/>
              <a:t>3: Tổ chức data thành Frame</a:t>
            </a:r>
          </a:p>
          <a:p>
            <a:pPr marL="669925" lvl="1" indent="-325438">
              <a:spcBef>
                <a:spcPct val="20000"/>
              </a:spcBef>
              <a:buClr>
                <a:schemeClr val="accent2"/>
              </a:buClr>
              <a:buSzPct val="60000"/>
              <a:buFont typeface="Wingdings" pitchFamily="2" charset="2"/>
              <a:buNone/>
            </a:pPr>
            <a:r>
              <a:rPr lang="en-US" sz="1500"/>
              <a:t>4: Truyền Frame</a:t>
            </a:r>
          </a:p>
          <a:p>
            <a:pPr marL="669925" lvl="1" indent="-325438">
              <a:spcBef>
                <a:spcPct val="20000"/>
              </a:spcBef>
              <a:buClr>
                <a:schemeClr val="accent2"/>
              </a:buClr>
              <a:buSzPct val="60000"/>
              <a:buFont typeface="Wingdings" pitchFamily="2" charset="2"/>
              <a:buNone/>
            </a:pPr>
            <a:r>
              <a:rPr lang="en-US" sz="1500"/>
              <a:t>5: Có đụng độ ?</a:t>
            </a:r>
          </a:p>
          <a:p>
            <a:pPr marL="669925" lvl="1" indent="-325438">
              <a:spcBef>
                <a:spcPct val="20000"/>
              </a:spcBef>
              <a:buClr>
                <a:schemeClr val="accent2"/>
              </a:buClr>
              <a:buSzPct val="60000"/>
              <a:buFont typeface="Wingdings" pitchFamily="2" charset="2"/>
              <a:buNone/>
            </a:pPr>
            <a:r>
              <a:rPr lang="en-US" sz="1500"/>
              <a:t>6: Tiếp tục truyền</a:t>
            </a:r>
          </a:p>
          <a:p>
            <a:pPr marL="669925" lvl="1" indent="-325438">
              <a:spcBef>
                <a:spcPct val="20000"/>
              </a:spcBef>
              <a:buClr>
                <a:schemeClr val="accent2"/>
              </a:buClr>
              <a:buSzPct val="60000"/>
              <a:buFont typeface="Wingdings" pitchFamily="2" charset="2"/>
              <a:buNone/>
            </a:pPr>
            <a:r>
              <a:rPr lang="en-US" sz="1500"/>
              <a:t>7: Hết dữ liệu cần truyền ?</a:t>
            </a:r>
          </a:p>
          <a:p>
            <a:pPr marL="669925" lvl="1" indent="-325438">
              <a:spcBef>
                <a:spcPct val="20000"/>
              </a:spcBef>
              <a:buClr>
                <a:schemeClr val="accent2"/>
              </a:buClr>
              <a:buSzPct val="60000"/>
              <a:buFont typeface="Wingdings" pitchFamily="2" charset="2"/>
              <a:buNone/>
            </a:pPr>
            <a:r>
              <a:rPr lang="en-US" sz="1500"/>
              <a:t>8: Kết thúc</a:t>
            </a:r>
            <a:endParaRPr lang="en-US" sz="2000"/>
          </a:p>
        </p:txBody>
      </p:sp>
      <p:sp>
        <p:nvSpPr>
          <p:cNvPr id="119813" name="Rectangle 5"/>
          <p:cNvSpPr>
            <a:spLocks noChangeArrowheads="1"/>
          </p:cNvSpPr>
          <p:nvPr/>
        </p:nvSpPr>
        <p:spPr bwMode="auto">
          <a:xfrm>
            <a:off x="6858000" y="2971800"/>
            <a:ext cx="2159000" cy="2665413"/>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None/>
            </a:pPr>
            <a:r>
              <a:rPr lang="en-US" sz="1500"/>
              <a:t>9: Truyền tín hiệu JAM</a:t>
            </a:r>
          </a:p>
          <a:p>
            <a:pPr marL="342900" indent="-342900">
              <a:spcBef>
                <a:spcPct val="20000"/>
              </a:spcBef>
              <a:buClr>
                <a:schemeClr val="accent1"/>
              </a:buClr>
              <a:buSzPct val="65000"/>
              <a:buFont typeface="Wingdings" pitchFamily="2" charset="2"/>
              <a:buNone/>
            </a:pPr>
            <a:r>
              <a:rPr lang="en-US" sz="1500"/>
              <a:t>10: Inc(attemps)</a:t>
            </a:r>
          </a:p>
          <a:p>
            <a:pPr marL="342900" indent="-342900">
              <a:spcBef>
                <a:spcPct val="20000"/>
              </a:spcBef>
              <a:buClr>
                <a:schemeClr val="accent1"/>
              </a:buClr>
              <a:buSzPct val="65000"/>
              <a:buFont typeface="Wingdings" pitchFamily="2" charset="2"/>
              <a:buNone/>
            </a:pPr>
            <a:r>
              <a:rPr lang="en-US" sz="1500"/>
              <a:t>11: attemps &gt; Max Attemps</a:t>
            </a:r>
          </a:p>
          <a:p>
            <a:pPr marL="342900" indent="-342900">
              <a:spcBef>
                <a:spcPct val="20000"/>
              </a:spcBef>
              <a:buClr>
                <a:schemeClr val="accent1"/>
              </a:buClr>
              <a:buSzPct val="65000"/>
              <a:buFont typeface="Wingdings" pitchFamily="2" charset="2"/>
              <a:buNone/>
            </a:pPr>
            <a:r>
              <a:rPr lang="en-US" sz="1500"/>
              <a:t>12: Error !!!</a:t>
            </a:r>
          </a:p>
          <a:p>
            <a:pPr marL="342900" indent="-342900">
              <a:spcBef>
                <a:spcPct val="20000"/>
              </a:spcBef>
              <a:buClr>
                <a:schemeClr val="accent1"/>
              </a:buClr>
              <a:buSzPct val="65000"/>
              <a:buFont typeface="Wingdings" pitchFamily="2" charset="2"/>
              <a:buNone/>
            </a:pPr>
            <a:r>
              <a:rPr lang="en-US" sz="1500"/>
              <a:t>13: Tính toán khoảng thời gian backoff = t</a:t>
            </a:r>
          </a:p>
          <a:p>
            <a:pPr marL="342900" indent="-342900">
              <a:spcBef>
                <a:spcPct val="20000"/>
              </a:spcBef>
              <a:buClr>
                <a:schemeClr val="accent1"/>
              </a:buClr>
              <a:buSzPct val="65000"/>
              <a:buFont typeface="Wingdings" pitchFamily="2" charset="2"/>
              <a:buNone/>
            </a:pPr>
            <a:r>
              <a:rPr lang="en-US" sz="1500"/>
              <a:t>14: Delay(t)</a:t>
            </a:r>
          </a:p>
          <a:p>
            <a:pPr marL="342900" indent="-342900">
              <a:spcBef>
                <a:spcPct val="20000"/>
              </a:spcBef>
              <a:buClr>
                <a:schemeClr val="accent1"/>
              </a:buClr>
              <a:buSzPct val="65000"/>
              <a:buFont typeface="Wingdings" pitchFamily="2" charset="2"/>
              <a:buNone/>
            </a:pPr>
            <a:endParaRPr lang="en-US" sz="1500"/>
          </a:p>
        </p:txBody>
      </p:sp>
      <p:pic>
        <p:nvPicPr>
          <p:cNvPr id="119814" name="Picture 6" descr="Ch4-CSMACD-Algorithm"/>
          <p:cNvPicPr>
            <a:picLocks noChangeAspect="1" noChangeArrowheads="1"/>
          </p:cNvPicPr>
          <p:nvPr/>
        </p:nvPicPr>
        <p:blipFill>
          <a:blip r:embed="rId2"/>
          <a:srcRect/>
          <a:stretch>
            <a:fillRect/>
          </a:stretch>
        </p:blipFill>
        <p:spPr bwMode="auto">
          <a:xfrm>
            <a:off x="3922713" y="2743200"/>
            <a:ext cx="2686050" cy="32004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 (tiếp)</a:t>
            </a:r>
          </a:p>
        </p:txBody>
      </p:sp>
      <p:sp>
        <p:nvSpPr>
          <p:cNvPr id="120835" name="Rectangle 3"/>
          <p:cNvSpPr>
            <a:spLocks noGrp="1" noChangeArrowheads="1"/>
          </p:cNvSpPr>
          <p:nvPr>
            <p:ph idx="1"/>
          </p:nvPr>
        </p:nvSpPr>
        <p:spPr/>
        <p:txBody>
          <a:bodyPr/>
          <a:lstStyle/>
          <a:p>
            <a:r>
              <a:rPr lang="en-US" sz="2600" b="1">
                <a:latin typeface="Times New Roman" pitchFamily="18" charset="0"/>
              </a:rPr>
              <a:t>Điều khiển truy nhập trong LAN</a:t>
            </a:r>
          </a:p>
          <a:p>
            <a:pPr lvl="1"/>
            <a:r>
              <a:rPr lang="en-US" sz="2200">
                <a:latin typeface="Times New Roman" pitchFamily="18" charset="0"/>
              </a:rPr>
              <a:t>Sử dụng thẻ bài (token)</a:t>
            </a:r>
          </a:p>
          <a:p>
            <a:pPr lvl="2"/>
            <a:r>
              <a:rPr lang="en-US" sz="2000">
                <a:latin typeface="Times New Roman" pitchFamily="18" charset="0"/>
              </a:rPr>
              <a:t>Thẻ bài là đơn vị truyền dữ liệu đặc biệt.</a:t>
            </a:r>
          </a:p>
          <a:p>
            <a:pPr lvl="2"/>
            <a:r>
              <a:rPr lang="en-US" sz="2000">
                <a:latin typeface="Times New Roman" pitchFamily="18" charset="0"/>
              </a:rPr>
              <a:t>Thẻ bài được luân chuyển trong mạng theo vòng kín logic/vật lý.</a:t>
            </a:r>
          </a:p>
          <a:p>
            <a:pPr lvl="2"/>
            <a:r>
              <a:rPr lang="en-US" sz="2000">
                <a:latin typeface="Times New Roman" pitchFamily="18" charset="0"/>
              </a:rPr>
              <a:t>Nút mạng chỉ có thể truyền dữ liệu khi nó có thẻ bào trong tay.</a:t>
            </a:r>
          </a:p>
          <a:p>
            <a:pPr lvl="2"/>
            <a:r>
              <a:rPr lang="en-US" sz="2000">
                <a:latin typeface="Times New Roman" pitchFamily="18" charset="0"/>
              </a:rPr>
              <a:t>2 phương pháp:</a:t>
            </a:r>
          </a:p>
          <a:p>
            <a:pPr lvl="3">
              <a:buFont typeface="Wingdings" pitchFamily="2" charset="2"/>
              <a:buChar char="ü"/>
            </a:pPr>
            <a:r>
              <a:rPr lang="en-US" sz="1800">
                <a:latin typeface="Times New Roman" pitchFamily="18" charset="0"/>
              </a:rPr>
              <a:t>Token bus : vòng logic</a:t>
            </a:r>
          </a:p>
          <a:p>
            <a:pPr lvl="3">
              <a:buFont typeface="Wingdings" pitchFamily="2" charset="2"/>
              <a:buChar char="ü"/>
            </a:pPr>
            <a:r>
              <a:rPr lang="en-US" sz="1800">
                <a:latin typeface="Times New Roman" pitchFamily="18" charset="0"/>
              </a:rPr>
              <a:t>Token ring : vòng vật lý</a:t>
            </a:r>
          </a:p>
          <a:p>
            <a:pPr lvl="2"/>
            <a:r>
              <a:rPr lang="en-US" sz="2000">
                <a:latin typeface="Times New Roman" pitchFamily="18" charset="0"/>
              </a:rPr>
              <a:t>Hạn chế:</a:t>
            </a:r>
          </a:p>
          <a:p>
            <a:pPr lvl="3">
              <a:buFont typeface="Wingdings" pitchFamily="2" charset="2"/>
              <a:buChar char="ü"/>
            </a:pPr>
            <a:r>
              <a:rPr lang="en-US" sz="1800">
                <a:latin typeface="Times New Roman" pitchFamily="18" charset="0"/>
              </a:rPr>
              <a:t>Mất thẻ bài</a:t>
            </a:r>
          </a:p>
          <a:p>
            <a:pPr lvl="3">
              <a:buFont typeface="Wingdings" pitchFamily="2" charset="2"/>
              <a:buChar char="ü"/>
            </a:pPr>
            <a:r>
              <a:rPr lang="en-US" sz="1800">
                <a:latin typeface="Times New Roman" pitchFamily="18" charset="0"/>
              </a:rPr>
              <a:t>Thẻ luân chuyển không dừng</a:t>
            </a:r>
          </a:p>
          <a:p>
            <a:pPr lvl="2">
              <a:buFont typeface="Wingdings" pitchFamily="2" charset="2"/>
              <a:buNone/>
            </a:pPr>
            <a:endParaRPr lang="en-US" sz="2000">
              <a:latin typeface="Times New Roman" pitchFamily="18" charset="0"/>
            </a:endParaRPr>
          </a:p>
        </p:txBody>
      </p:sp>
      <p:sp>
        <p:nvSpPr>
          <p:cNvPr id="4" name="Date Placeholder 3"/>
          <p:cNvSpPr>
            <a:spLocks noGrp="1"/>
          </p:cNvSpPr>
          <p:nvPr>
            <p:ph type="dt" sz="half" idx="10"/>
          </p:nvPr>
        </p:nvSpPr>
        <p:spPr/>
        <p:txBody>
          <a:bodyPr/>
          <a:lstStyle/>
          <a:p>
            <a:fld id="{F6897B07-397F-4E38-A44B-68A975918DD6}"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0DD2E8A2-F2CE-429B-969E-6328F8BDA17C}" type="slidenum">
              <a:rPr lang="en-US" altLang="en-US"/>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algn="ctr"/>
            <a:r>
              <a:rPr lang="en-US" sz="3200" smtClean="0">
                <a:solidFill>
                  <a:schemeClr val="tx1"/>
                </a:solidFill>
                <a:latin typeface="Times New Roman" pitchFamily="18" charset="0"/>
              </a:rPr>
              <a:t>Các giao </a:t>
            </a:r>
            <a:r>
              <a:rPr lang="en-US" sz="3200">
                <a:solidFill>
                  <a:schemeClr val="tx1"/>
                </a:solidFill>
                <a:latin typeface="Times New Roman" pitchFamily="18" charset="0"/>
              </a:rPr>
              <a:t>thức và điều khiển truyền </a:t>
            </a:r>
            <a:r>
              <a:rPr lang="en-US" sz="3200" smtClean="0">
                <a:solidFill>
                  <a:schemeClr val="tx1"/>
                </a:solidFill>
                <a:latin typeface="Times New Roman" pitchFamily="18" charset="0"/>
              </a:rPr>
              <a:t>tin</a:t>
            </a:r>
            <a:endParaRPr lang="en-US" sz="3200">
              <a:solidFill>
                <a:schemeClr val="tx1"/>
              </a:solidFill>
              <a:latin typeface="Times New Roman" pitchFamily="18" charset="0"/>
            </a:endParaRPr>
          </a:p>
        </p:txBody>
      </p:sp>
      <p:sp>
        <p:nvSpPr>
          <p:cNvPr id="13315" name="Rectangle 3"/>
          <p:cNvSpPr>
            <a:spLocks noGrp="1" noChangeArrowheads="1"/>
          </p:cNvSpPr>
          <p:nvPr>
            <p:ph idx="1"/>
          </p:nvPr>
        </p:nvSpPr>
        <p:spPr/>
        <p:txBody>
          <a:bodyPr>
            <a:normAutofit/>
          </a:bodyPr>
          <a:lstStyle/>
          <a:p>
            <a:pPr marL="571500" indent="-571500">
              <a:buFont typeface="Wingdings" pitchFamily="2" charset="2"/>
              <a:buNone/>
            </a:pPr>
            <a:r>
              <a:rPr lang="en-US" sz="2800" b="1" smtClean="0">
                <a:latin typeface="Times New Roman" pitchFamily="18" charset="0"/>
              </a:rPr>
              <a:t>1.1  </a:t>
            </a:r>
            <a:r>
              <a:rPr lang="en-US" sz="2800" b="1">
                <a:latin typeface="Times New Roman" pitchFamily="18" charset="0"/>
              </a:rPr>
              <a:t>Kiến trúc mạng</a:t>
            </a:r>
          </a:p>
          <a:p>
            <a:pPr marL="571500" indent="-571500"/>
            <a:r>
              <a:rPr lang="en-US" sz="2800">
                <a:latin typeface="Times New Roman" pitchFamily="18" charset="0"/>
              </a:rPr>
              <a:t>Tổ chức hệ </a:t>
            </a:r>
            <a:r>
              <a:rPr lang="en-US" sz="2800" smtClean="0">
                <a:latin typeface="Times New Roman" pitchFamily="18" charset="0"/>
              </a:rPr>
              <a:t>thống của</a:t>
            </a:r>
            <a:endParaRPr lang="en-US" sz="2800">
              <a:latin typeface="Times New Roman" pitchFamily="18" charset="0"/>
            </a:endParaRPr>
          </a:p>
          <a:p>
            <a:pPr marL="839788" lvl="1" indent="-495300"/>
            <a:r>
              <a:rPr lang="en-US" sz="2400">
                <a:latin typeface="Times New Roman" pitchFamily="18" charset="0"/>
              </a:rPr>
              <a:t>Cấu trúc logic</a:t>
            </a:r>
          </a:p>
          <a:p>
            <a:pPr marL="839788" lvl="1" indent="-495300"/>
            <a:r>
              <a:rPr lang="en-US" sz="2400">
                <a:latin typeface="Times New Roman" pitchFamily="18" charset="0"/>
              </a:rPr>
              <a:t>Giao thức truyền thông (communication protocol)</a:t>
            </a:r>
          </a:p>
          <a:p>
            <a:pPr marL="571500" indent="-571500"/>
            <a:r>
              <a:rPr lang="en-US" sz="2800">
                <a:latin typeface="Times New Roman" pitchFamily="18" charset="0"/>
              </a:rPr>
              <a:t>2 mô hình cơ bản</a:t>
            </a:r>
          </a:p>
          <a:p>
            <a:pPr marL="839788" lvl="1" indent="-495300"/>
            <a:r>
              <a:rPr lang="en-US" sz="2400">
                <a:latin typeface="Times New Roman" pitchFamily="18" charset="0"/>
              </a:rPr>
              <a:t>Mô hình tham chiếu chức năng OSI</a:t>
            </a:r>
          </a:p>
          <a:p>
            <a:pPr marL="839788" lvl="1" indent="-495300"/>
            <a:r>
              <a:rPr lang="en-US" sz="2400">
                <a:latin typeface="Times New Roman" pitchFamily="18" charset="0"/>
              </a:rPr>
              <a:t>Mô hình TCP/IP</a:t>
            </a:r>
          </a:p>
        </p:txBody>
      </p:sp>
      <p:sp>
        <p:nvSpPr>
          <p:cNvPr id="4" name="Date Placeholder 3"/>
          <p:cNvSpPr>
            <a:spLocks noGrp="1"/>
          </p:cNvSpPr>
          <p:nvPr>
            <p:ph type="dt" sz="half" idx="10"/>
          </p:nvPr>
        </p:nvSpPr>
        <p:spPr/>
        <p:txBody>
          <a:bodyPr/>
          <a:lstStyle/>
          <a:p>
            <a:fld id="{0E71310B-DFAC-4837-BC12-75B6A5CAF20B}"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1B1052BD-E7AC-4FB4-AE22-3C48C3F7414D}" type="slidenum">
              <a:rPr lang="en-US" altLang="en-US"/>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Effect transition="in" filter="fade">
                                      <p:cBhvr>
                                        <p:cTn id="24" dur="1000"/>
                                        <p:tgtEl>
                                          <p:spTgt spid="13315">
                                            <p:txEl>
                                              <p:pRg st="3" end="3"/>
                                            </p:txEl>
                                          </p:spTgt>
                                        </p:tgtEl>
                                      </p:cBhvr>
                                    </p:animEffect>
                                    <p:anim calcmode="lin" valueType="num">
                                      <p:cBhvr>
                                        <p:cTn id="25"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Effect transition="in" filter="fade">
                                      <p:cBhvr>
                                        <p:cTn id="31" dur="1000"/>
                                        <p:tgtEl>
                                          <p:spTgt spid="13315">
                                            <p:txEl>
                                              <p:pRg st="4" end="4"/>
                                            </p:txEl>
                                          </p:spTgt>
                                        </p:tgtEl>
                                      </p:cBhvr>
                                    </p:animEffect>
                                    <p:anim calcmode="lin" valueType="num">
                                      <p:cBhvr>
                                        <p:cTn id="32"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315">
                                            <p:txEl>
                                              <p:pRg st="5" end="5"/>
                                            </p:txEl>
                                          </p:spTgt>
                                        </p:tgtEl>
                                        <p:attrNameLst>
                                          <p:attrName>style.visibility</p:attrName>
                                        </p:attrNameLst>
                                      </p:cBhvr>
                                      <p:to>
                                        <p:strVal val="visible"/>
                                      </p:to>
                                    </p:set>
                                    <p:animEffect transition="in" filter="fade">
                                      <p:cBhvr>
                                        <p:cTn id="36" dur="1000"/>
                                        <p:tgtEl>
                                          <p:spTgt spid="13315">
                                            <p:txEl>
                                              <p:pRg st="5" end="5"/>
                                            </p:txEl>
                                          </p:spTgt>
                                        </p:tgtEl>
                                      </p:cBhvr>
                                    </p:animEffect>
                                    <p:anim calcmode="lin" valueType="num">
                                      <p:cBhvr>
                                        <p:cTn id="37"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331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3315">
                                            <p:txEl>
                                              <p:pRg st="6" end="6"/>
                                            </p:txEl>
                                          </p:spTgt>
                                        </p:tgtEl>
                                        <p:attrNameLst>
                                          <p:attrName>style.visibility</p:attrName>
                                        </p:attrNameLst>
                                      </p:cBhvr>
                                      <p:to>
                                        <p:strVal val="visible"/>
                                      </p:to>
                                    </p:set>
                                    <p:animEffect transition="in" filter="fade">
                                      <p:cBhvr>
                                        <p:cTn id="41" dur="1000"/>
                                        <p:tgtEl>
                                          <p:spTgt spid="13315">
                                            <p:txEl>
                                              <p:pRg st="6" end="6"/>
                                            </p:txEl>
                                          </p:spTgt>
                                        </p:tgtEl>
                                      </p:cBhvr>
                                    </p:animEffect>
                                    <p:anim calcmode="lin" valueType="num">
                                      <p:cBhvr>
                                        <p:cTn id="42"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 (tiếp)</a:t>
            </a:r>
          </a:p>
        </p:txBody>
      </p:sp>
      <p:sp>
        <p:nvSpPr>
          <p:cNvPr id="121859" name="Rectangle 3"/>
          <p:cNvSpPr>
            <a:spLocks noGrp="1" noChangeArrowheads="1"/>
          </p:cNvSpPr>
          <p:nvPr>
            <p:ph idx="1"/>
          </p:nvPr>
        </p:nvSpPr>
        <p:spPr/>
        <p:txBody>
          <a:bodyPr/>
          <a:lstStyle/>
          <a:p>
            <a:r>
              <a:rPr lang="en-US" sz="2600" b="1">
                <a:latin typeface="Times New Roman" pitchFamily="18" charset="0"/>
              </a:rPr>
              <a:t>Các chuẩn LAN</a:t>
            </a:r>
          </a:p>
          <a:p>
            <a:endParaRPr lang="en-US" sz="2600">
              <a:latin typeface="Times New Roman" pitchFamily="18" charset="0"/>
            </a:endParaRPr>
          </a:p>
        </p:txBody>
      </p:sp>
      <p:sp>
        <p:nvSpPr>
          <p:cNvPr id="5" name="Date Placeholder 3"/>
          <p:cNvSpPr>
            <a:spLocks noGrp="1"/>
          </p:cNvSpPr>
          <p:nvPr>
            <p:ph type="dt" sz="half" idx="10"/>
          </p:nvPr>
        </p:nvSpPr>
        <p:spPr/>
        <p:txBody>
          <a:bodyPr/>
          <a:lstStyle/>
          <a:p>
            <a:fld id="{53FED619-4780-4EB8-8CF3-DFAF93C9F016}"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E560EB8C-2D1C-4C64-8C1C-F1C4985E105C}" type="slidenum">
              <a:rPr lang="en-US" altLang="en-US"/>
              <a:pPr/>
              <a:t>30</a:t>
            </a:fld>
            <a:endParaRPr lang="en-US" altLang="en-US"/>
          </a:p>
        </p:txBody>
      </p:sp>
      <p:pic>
        <p:nvPicPr>
          <p:cNvPr id="121860" name="Picture 4"/>
          <p:cNvPicPr>
            <a:picLocks noChangeAspect="1" noChangeArrowheads="1"/>
          </p:cNvPicPr>
          <p:nvPr/>
        </p:nvPicPr>
        <p:blipFill>
          <a:blip r:embed="rId2"/>
          <a:srcRect/>
          <a:stretch>
            <a:fillRect/>
          </a:stretch>
        </p:blipFill>
        <p:spPr bwMode="auto">
          <a:xfrm>
            <a:off x="304800" y="2381250"/>
            <a:ext cx="8724900" cy="325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 (tiếp)</a:t>
            </a:r>
          </a:p>
        </p:txBody>
      </p:sp>
      <p:sp>
        <p:nvSpPr>
          <p:cNvPr id="122883" name="Rectangle 3"/>
          <p:cNvSpPr>
            <a:spLocks noGrp="1" noChangeArrowheads="1"/>
          </p:cNvSpPr>
          <p:nvPr>
            <p:ph idx="1"/>
          </p:nvPr>
        </p:nvSpPr>
        <p:spPr>
          <a:xfrm>
            <a:off x="457200" y="1371600"/>
            <a:ext cx="8229600" cy="4759325"/>
          </a:xfrm>
        </p:spPr>
        <p:txBody>
          <a:bodyPr/>
          <a:lstStyle/>
          <a:p>
            <a:pPr>
              <a:buFont typeface="Wingdings" pitchFamily="2" charset="2"/>
              <a:buNone/>
            </a:pPr>
            <a:r>
              <a:rPr lang="en-US" sz="2600" b="1">
                <a:latin typeface="Times New Roman" pitchFamily="18" charset="0"/>
              </a:rPr>
              <a:t>3.2. Mạng Internet</a:t>
            </a:r>
          </a:p>
          <a:p>
            <a:r>
              <a:rPr lang="en-US" sz="2600">
                <a:latin typeface="Times New Roman" pitchFamily="18" charset="0"/>
              </a:rPr>
              <a:t>Internet = Internetwork : liên mạng</a:t>
            </a:r>
          </a:p>
          <a:p>
            <a:pPr lvl="1"/>
            <a:r>
              <a:rPr lang="en-US" sz="2200">
                <a:latin typeface="Times New Roman" pitchFamily="18" charset="0"/>
              </a:rPr>
              <a:t>Là mạng toàn cầu GAN (Global Area Network)</a:t>
            </a:r>
          </a:p>
          <a:p>
            <a:pPr lvl="1"/>
            <a:r>
              <a:rPr lang="en-US" sz="2200">
                <a:latin typeface="Times New Roman" pitchFamily="18" charset="0"/>
              </a:rPr>
              <a:t>Sử dụng bộ giao thức TCP/IP</a:t>
            </a:r>
          </a:p>
          <a:p>
            <a:pPr lvl="1"/>
            <a:r>
              <a:rPr lang="en-US" sz="2200">
                <a:latin typeface="Times New Roman" pitchFamily="18" charset="0"/>
              </a:rPr>
              <a:t>Một số dịch vụ</a:t>
            </a:r>
          </a:p>
          <a:p>
            <a:pPr lvl="1"/>
            <a:endParaRPr lang="en-US" sz="2200">
              <a:latin typeface="Times New Roman" pitchFamily="18" charset="0"/>
            </a:endParaRPr>
          </a:p>
          <a:p>
            <a:pPr>
              <a:buFont typeface="Wingdings" pitchFamily="2" charset="2"/>
              <a:buNone/>
            </a:pPr>
            <a:endParaRPr lang="en-US" sz="2600">
              <a:latin typeface="Times New Roman" pitchFamily="18" charset="0"/>
            </a:endParaRPr>
          </a:p>
          <a:p>
            <a:endParaRPr lang="en-US" sz="2600">
              <a:latin typeface="Times New Roman" pitchFamily="18" charset="0"/>
            </a:endParaRPr>
          </a:p>
        </p:txBody>
      </p:sp>
      <p:sp>
        <p:nvSpPr>
          <p:cNvPr id="5" name="Date Placeholder 3"/>
          <p:cNvSpPr>
            <a:spLocks noGrp="1"/>
          </p:cNvSpPr>
          <p:nvPr>
            <p:ph type="dt" sz="half" idx="10"/>
          </p:nvPr>
        </p:nvSpPr>
        <p:spPr/>
        <p:txBody>
          <a:bodyPr/>
          <a:lstStyle/>
          <a:p>
            <a:fld id="{8130025F-63AE-462E-960B-E555F05196E6}"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87960F58-FFCA-47AB-8BCF-CA665C6BE296}" type="slidenum">
              <a:rPr lang="en-US" altLang="en-US"/>
              <a:pPr/>
              <a:t>31</a:t>
            </a:fld>
            <a:endParaRPr lang="en-US" altLang="en-US"/>
          </a:p>
        </p:txBody>
      </p:sp>
      <p:pic>
        <p:nvPicPr>
          <p:cNvPr id="122884" name="Picture 4"/>
          <p:cNvPicPr>
            <a:picLocks noChangeAspect="1" noChangeArrowheads="1"/>
          </p:cNvPicPr>
          <p:nvPr/>
        </p:nvPicPr>
        <p:blipFill>
          <a:blip r:embed="rId2"/>
          <a:srcRect/>
          <a:stretch>
            <a:fillRect/>
          </a:stretch>
        </p:blipFill>
        <p:spPr bwMode="auto">
          <a:xfrm>
            <a:off x="990600" y="3657600"/>
            <a:ext cx="6962775"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 (tiếp)</a:t>
            </a:r>
          </a:p>
        </p:txBody>
      </p:sp>
      <p:sp>
        <p:nvSpPr>
          <p:cNvPr id="123907" name="Rectangle 3"/>
          <p:cNvSpPr>
            <a:spLocks noGrp="1" noChangeArrowheads="1"/>
          </p:cNvSpPr>
          <p:nvPr>
            <p:ph idx="1"/>
          </p:nvPr>
        </p:nvSpPr>
        <p:spPr/>
        <p:txBody>
          <a:bodyPr/>
          <a:lstStyle/>
          <a:p>
            <a:r>
              <a:rPr lang="en-US" sz="2600" b="1">
                <a:latin typeface="Times New Roman" pitchFamily="18" charset="0"/>
              </a:rPr>
              <a:t>Internet</a:t>
            </a:r>
          </a:p>
          <a:p>
            <a:pPr lvl="1"/>
            <a:r>
              <a:rPr lang="en-US" sz="2200">
                <a:latin typeface="Times New Roman" pitchFamily="18" charset="0"/>
              </a:rPr>
              <a:t>WWW – World Wide Web</a:t>
            </a:r>
          </a:p>
          <a:p>
            <a:pPr lvl="1"/>
            <a:r>
              <a:rPr lang="en-US" sz="2200">
                <a:latin typeface="Times New Roman" pitchFamily="18" charset="0"/>
              </a:rPr>
              <a:t>HTTP</a:t>
            </a:r>
          </a:p>
          <a:p>
            <a:pPr lvl="1"/>
            <a:r>
              <a:rPr lang="en-US" sz="2200">
                <a:latin typeface="Times New Roman" pitchFamily="18" charset="0"/>
              </a:rPr>
              <a:t>Địa chỉ URL (Uniform Resource Locatior)</a:t>
            </a:r>
          </a:p>
        </p:txBody>
      </p:sp>
      <p:sp>
        <p:nvSpPr>
          <p:cNvPr id="17" name="Date Placeholder 3"/>
          <p:cNvSpPr>
            <a:spLocks noGrp="1"/>
          </p:cNvSpPr>
          <p:nvPr>
            <p:ph type="dt" sz="half" idx="10"/>
          </p:nvPr>
        </p:nvSpPr>
        <p:spPr/>
        <p:txBody>
          <a:bodyPr/>
          <a:lstStyle/>
          <a:p>
            <a:fld id="{894492EE-D230-4B8B-84DD-3AF2F73F7829}" type="datetime1">
              <a:rPr lang="en-US" smtClean="0"/>
              <a:pPr/>
              <a:t>8/21/2009</a:t>
            </a:fld>
            <a:endParaRPr lang="en-US" altLang="en-US"/>
          </a:p>
        </p:txBody>
      </p:sp>
      <p:sp>
        <p:nvSpPr>
          <p:cNvPr id="19" name="Slide Number Placeholder 5"/>
          <p:cNvSpPr>
            <a:spLocks noGrp="1"/>
          </p:cNvSpPr>
          <p:nvPr>
            <p:ph type="sldNum" sz="quarter" idx="12"/>
          </p:nvPr>
        </p:nvSpPr>
        <p:spPr/>
        <p:txBody>
          <a:bodyPr/>
          <a:lstStyle/>
          <a:p>
            <a:fld id="{A5C9F74D-A385-40D6-8A0F-DC98DD2C3187}" type="slidenum">
              <a:rPr lang="en-US" altLang="en-US"/>
              <a:pPr/>
              <a:t>32</a:t>
            </a:fld>
            <a:endParaRPr lang="en-US" altLang="en-US"/>
          </a:p>
        </p:txBody>
      </p:sp>
      <p:sp>
        <p:nvSpPr>
          <p:cNvPr id="123910" name="Text Box 6"/>
          <p:cNvSpPr txBox="1">
            <a:spLocks noChangeArrowheads="1"/>
          </p:cNvSpPr>
          <p:nvPr/>
        </p:nvSpPr>
        <p:spPr bwMode="auto">
          <a:xfrm>
            <a:off x="762000" y="4495800"/>
            <a:ext cx="7391400" cy="457200"/>
          </a:xfrm>
          <a:prstGeom prst="rect">
            <a:avLst/>
          </a:prstGeom>
          <a:noFill/>
          <a:ln w="9525">
            <a:noFill/>
            <a:miter lim="800000"/>
            <a:headEnd/>
            <a:tailEnd/>
          </a:ln>
          <a:effectLst/>
        </p:spPr>
        <p:txBody>
          <a:bodyPr>
            <a:spAutoFit/>
          </a:bodyPr>
          <a:lstStyle/>
          <a:p>
            <a:pPr>
              <a:spcBef>
                <a:spcPct val="50000"/>
              </a:spcBef>
            </a:pPr>
            <a:r>
              <a:rPr lang="en-US" sz="2400" b="1" noProof="1"/>
              <a:t>http://www.hut.edu.vn/FE_training/FE-lecture.ppt</a:t>
            </a:r>
          </a:p>
        </p:txBody>
      </p:sp>
      <p:sp>
        <p:nvSpPr>
          <p:cNvPr id="123911" name="Line 7"/>
          <p:cNvSpPr>
            <a:spLocks noChangeShapeType="1"/>
          </p:cNvSpPr>
          <p:nvPr/>
        </p:nvSpPr>
        <p:spPr bwMode="auto">
          <a:xfrm>
            <a:off x="838200" y="4953000"/>
            <a:ext cx="533400" cy="0"/>
          </a:xfrm>
          <a:prstGeom prst="line">
            <a:avLst/>
          </a:prstGeom>
          <a:noFill/>
          <a:ln w="9525">
            <a:solidFill>
              <a:schemeClr val="tx1"/>
            </a:solidFill>
            <a:round/>
            <a:headEnd/>
            <a:tailEnd/>
          </a:ln>
          <a:effectLst/>
        </p:spPr>
        <p:txBody>
          <a:bodyPr/>
          <a:lstStyle/>
          <a:p>
            <a:endParaRPr lang="en-US"/>
          </a:p>
        </p:txBody>
      </p:sp>
      <p:sp>
        <p:nvSpPr>
          <p:cNvPr id="123912" name="Line 8"/>
          <p:cNvSpPr>
            <a:spLocks noChangeShapeType="1"/>
          </p:cNvSpPr>
          <p:nvPr/>
        </p:nvSpPr>
        <p:spPr bwMode="auto">
          <a:xfrm>
            <a:off x="1066800" y="49530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3915" name="Line 11"/>
          <p:cNvSpPr>
            <a:spLocks noChangeShapeType="1"/>
          </p:cNvSpPr>
          <p:nvPr/>
        </p:nvSpPr>
        <p:spPr bwMode="auto">
          <a:xfrm>
            <a:off x="2514600" y="4953000"/>
            <a:ext cx="1447800" cy="0"/>
          </a:xfrm>
          <a:prstGeom prst="line">
            <a:avLst/>
          </a:prstGeom>
          <a:noFill/>
          <a:ln w="9525">
            <a:solidFill>
              <a:schemeClr val="tx1"/>
            </a:solidFill>
            <a:round/>
            <a:headEnd/>
            <a:tailEnd/>
          </a:ln>
          <a:effectLst/>
        </p:spPr>
        <p:txBody>
          <a:bodyPr/>
          <a:lstStyle/>
          <a:p>
            <a:endParaRPr lang="en-US"/>
          </a:p>
        </p:txBody>
      </p:sp>
      <p:sp>
        <p:nvSpPr>
          <p:cNvPr id="123916" name="Line 12"/>
          <p:cNvSpPr>
            <a:spLocks noChangeShapeType="1"/>
          </p:cNvSpPr>
          <p:nvPr/>
        </p:nvSpPr>
        <p:spPr bwMode="auto">
          <a:xfrm>
            <a:off x="3200400" y="49530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3917" name="Line 13"/>
          <p:cNvSpPr>
            <a:spLocks noChangeShapeType="1"/>
          </p:cNvSpPr>
          <p:nvPr/>
        </p:nvSpPr>
        <p:spPr bwMode="auto">
          <a:xfrm>
            <a:off x="4191000" y="4495800"/>
            <a:ext cx="1524000" cy="0"/>
          </a:xfrm>
          <a:prstGeom prst="line">
            <a:avLst/>
          </a:prstGeom>
          <a:noFill/>
          <a:ln w="9525">
            <a:solidFill>
              <a:schemeClr val="tx1"/>
            </a:solidFill>
            <a:round/>
            <a:headEnd/>
            <a:tailEnd/>
          </a:ln>
          <a:effectLst/>
        </p:spPr>
        <p:txBody>
          <a:bodyPr/>
          <a:lstStyle/>
          <a:p>
            <a:endParaRPr lang="en-US"/>
          </a:p>
        </p:txBody>
      </p:sp>
      <p:sp>
        <p:nvSpPr>
          <p:cNvPr id="123918" name="Line 14"/>
          <p:cNvSpPr>
            <a:spLocks noChangeShapeType="1"/>
          </p:cNvSpPr>
          <p:nvPr/>
        </p:nvSpPr>
        <p:spPr bwMode="auto">
          <a:xfrm flipV="1">
            <a:off x="4953000" y="40386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3919" name="Line 15"/>
          <p:cNvSpPr>
            <a:spLocks noChangeShapeType="1"/>
          </p:cNvSpPr>
          <p:nvPr/>
        </p:nvSpPr>
        <p:spPr bwMode="auto">
          <a:xfrm>
            <a:off x="5867400" y="4953000"/>
            <a:ext cx="2057400" cy="0"/>
          </a:xfrm>
          <a:prstGeom prst="line">
            <a:avLst/>
          </a:prstGeom>
          <a:noFill/>
          <a:ln w="9525">
            <a:solidFill>
              <a:schemeClr val="tx1"/>
            </a:solidFill>
            <a:round/>
            <a:headEnd/>
            <a:tailEnd/>
          </a:ln>
          <a:effectLst/>
        </p:spPr>
        <p:txBody>
          <a:bodyPr/>
          <a:lstStyle/>
          <a:p>
            <a:endParaRPr lang="en-US"/>
          </a:p>
        </p:txBody>
      </p:sp>
      <p:sp>
        <p:nvSpPr>
          <p:cNvPr id="123920" name="Line 16"/>
          <p:cNvSpPr>
            <a:spLocks noChangeShapeType="1"/>
          </p:cNvSpPr>
          <p:nvPr/>
        </p:nvSpPr>
        <p:spPr bwMode="auto">
          <a:xfrm>
            <a:off x="6781800" y="4953000"/>
            <a:ext cx="0" cy="381000"/>
          </a:xfrm>
          <a:prstGeom prst="line">
            <a:avLst/>
          </a:prstGeom>
          <a:noFill/>
          <a:ln w="9525">
            <a:solidFill>
              <a:schemeClr val="tx1"/>
            </a:solidFill>
            <a:round/>
            <a:headEnd/>
            <a:tailEnd type="triangle" w="med" len="med"/>
          </a:ln>
          <a:effectLst/>
        </p:spPr>
        <p:txBody>
          <a:bodyPr/>
          <a:lstStyle/>
          <a:p>
            <a:endParaRPr lang="en-US"/>
          </a:p>
        </p:txBody>
      </p:sp>
      <p:sp>
        <p:nvSpPr>
          <p:cNvPr id="123921" name="Text Box 17"/>
          <p:cNvSpPr txBox="1">
            <a:spLocks noChangeArrowheads="1"/>
          </p:cNvSpPr>
          <p:nvPr/>
        </p:nvSpPr>
        <p:spPr bwMode="auto">
          <a:xfrm>
            <a:off x="533400" y="5410200"/>
            <a:ext cx="1066800" cy="366713"/>
          </a:xfrm>
          <a:prstGeom prst="rect">
            <a:avLst/>
          </a:prstGeom>
          <a:noFill/>
          <a:ln w="9525">
            <a:noFill/>
            <a:miter lim="800000"/>
            <a:headEnd/>
            <a:tailEnd/>
          </a:ln>
          <a:effectLst/>
        </p:spPr>
        <p:txBody>
          <a:bodyPr>
            <a:spAutoFit/>
          </a:bodyPr>
          <a:lstStyle/>
          <a:p>
            <a:pPr>
              <a:spcBef>
                <a:spcPct val="50000"/>
              </a:spcBef>
            </a:pPr>
            <a:r>
              <a:rPr lang="en-US" b="1">
                <a:latin typeface="Times New Roman" pitchFamily="18" charset="0"/>
              </a:rPr>
              <a:t>protocol</a:t>
            </a:r>
            <a:endParaRPr lang="en-US" b="1" noProof="1">
              <a:latin typeface="Times New Roman" pitchFamily="18" charset="0"/>
            </a:endParaRPr>
          </a:p>
        </p:txBody>
      </p:sp>
      <p:sp>
        <p:nvSpPr>
          <p:cNvPr id="123923" name="Text Box 19"/>
          <p:cNvSpPr txBox="1">
            <a:spLocks noChangeArrowheads="1"/>
          </p:cNvSpPr>
          <p:nvPr/>
        </p:nvSpPr>
        <p:spPr bwMode="auto">
          <a:xfrm>
            <a:off x="2438400" y="5410200"/>
            <a:ext cx="1600200" cy="366713"/>
          </a:xfrm>
          <a:prstGeom prst="rect">
            <a:avLst/>
          </a:prstGeom>
          <a:noFill/>
          <a:ln w="9525">
            <a:noFill/>
            <a:miter lim="800000"/>
            <a:headEnd/>
            <a:tailEnd/>
          </a:ln>
          <a:effectLst/>
        </p:spPr>
        <p:txBody>
          <a:bodyPr>
            <a:spAutoFit/>
          </a:bodyPr>
          <a:lstStyle/>
          <a:p>
            <a:pPr>
              <a:spcBef>
                <a:spcPct val="50000"/>
              </a:spcBef>
            </a:pPr>
            <a:r>
              <a:rPr lang="en-US" b="1">
                <a:latin typeface="Times New Roman" pitchFamily="18" charset="0"/>
              </a:rPr>
              <a:t>domain name</a:t>
            </a:r>
            <a:endParaRPr lang="en-US" b="1" noProof="1">
              <a:latin typeface="Times New Roman" pitchFamily="18" charset="0"/>
            </a:endParaRPr>
          </a:p>
        </p:txBody>
      </p:sp>
      <p:sp>
        <p:nvSpPr>
          <p:cNvPr id="123924" name="Text Box 20"/>
          <p:cNvSpPr txBox="1">
            <a:spLocks noChangeArrowheads="1"/>
          </p:cNvSpPr>
          <p:nvPr/>
        </p:nvSpPr>
        <p:spPr bwMode="auto">
          <a:xfrm>
            <a:off x="4419600" y="3657600"/>
            <a:ext cx="1143000" cy="366713"/>
          </a:xfrm>
          <a:prstGeom prst="rect">
            <a:avLst/>
          </a:prstGeom>
          <a:noFill/>
          <a:ln w="9525">
            <a:noFill/>
            <a:miter lim="800000"/>
            <a:headEnd/>
            <a:tailEnd/>
          </a:ln>
          <a:effectLst/>
        </p:spPr>
        <p:txBody>
          <a:bodyPr>
            <a:spAutoFit/>
          </a:bodyPr>
          <a:lstStyle/>
          <a:p>
            <a:pPr>
              <a:spcBef>
                <a:spcPct val="50000"/>
              </a:spcBef>
            </a:pPr>
            <a:r>
              <a:rPr lang="en-US" b="1">
                <a:latin typeface="Times New Roman" pitchFamily="18" charset="0"/>
              </a:rPr>
              <a:t>directory</a:t>
            </a:r>
            <a:endParaRPr lang="en-US" b="1" noProof="1">
              <a:latin typeface="Times New Roman" pitchFamily="18" charset="0"/>
            </a:endParaRPr>
          </a:p>
        </p:txBody>
      </p:sp>
      <p:sp>
        <p:nvSpPr>
          <p:cNvPr id="123925" name="Text Box 21"/>
          <p:cNvSpPr txBox="1">
            <a:spLocks noChangeArrowheads="1"/>
          </p:cNvSpPr>
          <p:nvPr/>
        </p:nvSpPr>
        <p:spPr bwMode="auto">
          <a:xfrm>
            <a:off x="6477000" y="5334000"/>
            <a:ext cx="533400" cy="366713"/>
          </a:xfrm>
          <a:prstGeom prst="rect">
            <a:avLst/>
          </a:prstGeom>
          <a:noFill/>
          <a:ln w="9525">
            <a:noFill/>
            <a:miter lim="800000"/>
            <a:headEnd/>
            <a:tailEnd/>
          </a:ln>
          <a:effectLst/>
        </p:spPr>
        <p:txBody>
          <a:bodyPr>
            <a:spAutoFit/>
          </a:bodyPr>
          <a:lstStyle/>
          <a:p>
            <a:pPr>
              <a:spcBef>
                <a:spcPct val="50000"/>
              </a:spcBef>
            </a:pPr>
            <a:r>
              <a:rPr lang="en-US" b="1">
                <a:latin typeface="Times New Roman" pitchFamily="18" charset="0"/>
              </a:rPr>
              <a:t>file</a:t>
            </a:r>
            <a:endParaRPr lang="en-US" b="1" noProof="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1000"/>
                                        <p:tgtEl>
                                          <p:spTgt spid="123907">
                                            <p:txEl>
                                              <p:pRg st="0" end="0"/>
                                            </p:txEl>
                                          </p:spTgt>
                                        </p:tgtEl>
                                      </p:cBhvr>
                                    </p:animEffect>
                                    <p:anim calcmode="lin" valueType="num">
                                      <p:cBhvr>
                                        <p:cTn id="8" dur="1000" fill="hold"/>
                                        <p:tgtEl>
                                          <p:spTgt spid="1239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390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1000"/>
                                        <p:tgtEl>
                                          <p:spTgt spid="123907">
                                            <p:txEl>
                                              <p:pRg st="1" end="1"/>
                                            </p:txEl>
                                          </p:spTgt>
                                        </p:tgtEl>
                                      </p:cBhvr>
                                    </p:animEffect>
                                    <p:anim calcmode="lin" valueType="num">
                                      <p:cBhvr>
                                        <p:cTn id="13" dur="1000" fill="hold"/>
                                        <p:tgtEl>
                                          <p:spTgt spid="12390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39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3907">
                                            <p:txEl>
                                              <p:pRg st="2" end="2"/>
                                            </p:txEl>
                                          </p:spTgt>
                                        </p:tgtEl>
                                        <p:attrNameLst>
                                          <p:attrName>style.visibility</p:attrName>
                                        </p:attrNameLst>
                                      </p:cBhvr>
                                      <p:to>
                                        <p:strVal val="visible"/>
                                      </p:to>
                                    </p:set>
                                    <p:animEffect transition="in" filter="fade">
                                      <p:cBhvr>
                                        <p:cTn id="19" dur="1000"/>
                                        <p:tgtEl>
                                          <p:spTgt spid="123907">
                                            <p:txEl>
                                              <p:pRg st="2" end="2"/>
                                            </p:txEl>
                                          </p:spTgt>
                                        </p:tgtEl>
                                      </p:cBhvr>
                                    </p:animEffect>
                                    <p:anim calcmode="lin" valueType="num">
                                      <p:cBhvr>
                                        <p:cTn id="20" dur="10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39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3907">
                                            <p:txEl>
                                              <p:pRg st="3" end="3"/>
                                            </p:txEl>
                                          </p:spTgt>
                                        </p:tgtEl>
                                        <p:attrNameLst>
                                          <p:attrName>style.visibility</p:attrName>
                                        </p:attrNameLst>
                                      </p:cBhvr>
                                      <p:to>
                                        <p:strVal val="visible"/>
                                      </p:to>
                                    </p:set>
                                    <p:animEffect transition="in" filter="fade">
                                      <p:cBhvr>
                                        <p:cTn id="26" dur="1000"/>
                                        <p:tgtEl>
                                          <p:spTgt spid="123907">
                                            <p:txEl>
                                              <p:pRg st="3" end="3"/>
                                            </p:txEl>
                                          </p:spTgt>
                                        </p:tgtEl>
                                      </p:cBhvr>
                                    </p:animEffect>
                                    <p:anim calcmode="lin" valueType="num">
                                      <p:cBhvr>
                                        <p:cTn id="27" dur="1000" fill="hold"/>
                                        <p:tgtEl>
                                          <p:spTgt spid="12390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23907">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3910"/>
                                        </p:tgtEl>
                                        <p:attrNameLst>
                                          <p:attrName>style.visibility</p:attrName>
                                        </p:attrNameLst>
                                      </p:cBhvr>
                                      <p:to>
                                        <p:strVal val="visible"/>
                                      </p:to>
                                    </p:set>
                                    <p:animEffect transition="in" filter="fade">
                                      <p:cBhvr>
                                        <p:cTn id="31" dur="1000"/>
                                        <p:tgtEl>
                                          <p:spTgt spid="123910"/>
                                        </p:tgtEl>
                                      </p:cBhvr>
                                    </p:animEffect>
                                    <p:anim calcmode="lin" valueType="num">
                                      <p:cBhvr>
                                        <p:cTn id="32" dur="1000" fill="hold"/>
                                        <p:tgtEl>
                                          <p:spTgt spid="123910"/>
                                        </p:tgtEl>
                                        <p:attrNameLst>
                                          <p:attrName>ppt_x</p:attrName>
                                        </p:attrNameLst>
                                      </p:cBhvr>
                                      <p:tavLst>
                                        <p:tav tm="0">
                                          <p:val>
                                            <p:strVal val="#ppt_x"/>
                                          </p:val>
                                        </p:tav>
                                        <p:tav tm="100000">
                                          <p:val>
                                            <p:strVal val="#ppt_x"/>
                                          </p:val>
                                        </p:tav>
                                      </p:tavLst>
                                    </p:anim>
                                    <p:anim calcmode="lin" valueType="num">
                                      <p:cBhvr>
                                        <p:cTn id="33" dur="1000" fill="hold"/>
                                        <p:tgtEl>
                                          <p:spTgt spid="1239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3912"/>
                                        </p:tgtEl>
                                        <p:attrNameLst>
                                          <p:attrName>style.visibility</p:attrName>
                                        </p:attrNameLst>
                                      </p:cBhvr>
                                      <p:to>
                                        <p:strVal val="visible"/>
                                      </p:to>
                                    </p:set>
                                    <p:animEffect transition="in" filter="fade">
                                      <p:cBhvr>
                                        <p:cTn id="38" dur="1000"/>
                                        <p:tgtEl>
                                          <p:spTgt spid="123912"/>
                                        </p:tgtEl>
                                      </p:cBhvr>
                                    </p:animEffect>
                                    <p:anim calcmode="lin" valueType="num">
                                      <p:cBhvr>
                                        <p:cTn id="39" dur="1000" fill="hold"/>
                                        <p:tgtEl>
                                          <p:spTgt spid="123912"/>
                                        </p:tgtEl>
                                        <p:attrNameLst>
                                          <p:attrName>ppt_x</p:attrName>
                                        </p:attrNameLst>
                                      </p:cBhvr>
                                      <p:tavLst>
                                        <p:tav tm="0">
                                          <p:val>
                                            <p:strVal val="#ppt_x"/>
                                          </p:val>
                                        </p:tav>
                                        <p:tav tm="100000">
                                          <p:val>
                                            <p:strVal val="#ppt_x"/>
                                          </p:val>
                                        </p:tav>
                                      </p:tavLst>
                                    </p:anim>
                                    <p:anim calcmode="lin" valueType="num">
                                      <p:cBhvr>
                                        <p:cTn id="40" dur="1000" fill="hold"/>
                                        <p:tgtEl>
                                          <p:spTgt spid="1239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3911"/>
                                        </p:tgtEl>
                                        <p:attrNameLst>
                                          <p:attrName>style.visibility</p:attrName>
                                        </p:attrNameLst>
                                      </p:cBhvr>
                                      <p:to>
                                        <p:strVal val="visible"/>
                                      </p:to>
                                    </p:set>
                                    <p:animEffect transition="in" filter="fade">
                                      <p:cBhvr>
                                        <p:cTn id="43" dur="1000"/>
                                        <p:tgtEl>
                                          <p:spTgt spid="123911"/>
                                        </p:tgtEl>
                                      </p:cBhvr>
                                    </p:animEffect>
                                    <p:anim calcmode="lin" valueType="num">
                                      <p:cBhvr>
                                        <p:cTn id="44" dur="1000" fill="hold"/>
                                        <p:tgtEl>
                                          <p:spTgt spid="123911"/>
                                        </p:tgtEl>
                                        <p:attrNameLst>
                                          <p:attrName>ppt_x</p:attrName>
                                        </p:attrNameLst>
                                      </p:cBhvr>
                                      <p:tavLst>
                                        <p:tav tm="0">
                                          <p:val>
                                            <p:strVal val="#ppt_x"/>
                                          </p:val>
                                        </p:tav>
                                        <p:tav tm="100000">
                                          <p:val>
                                            <p:strVal val="#ppt_x"/>
                                          </p:val>
                                        </p:tav>
                                      </p:tavLst>
                                    </p:anim>
                                    <p:anim calcmode="lin" valueType="num">
                                      <p:cBhvr>
                                        <p:cTn id="45" dur="1000" fill="hold"/>
                                        <p:tgtEl>
                                          <p:spTgt spid="12391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23921"/>
                                        </p:tgtEl>
                                        <p:attrNameLst>
                                          <p:attrName>style.visibility</p:attrName>
                                        </p:attrNameLst>
                                      </p:cBhvr>
                                      <p:to>
                                        <p:strVal val="visible"/>
                                      </p:to>
                                    </p:set>
                                    <p:animEffect transition="in" filter="fade">
                                      <p:cBhvr>
                                        <p:cTn id="50" dur="1000"/>
                                        <p:tgtEl>
                                          <p:spTgt spid="123921"/>
                                        </p:tgtEl>
                                      </p:cBhvr>
                                    </p:animEffect>
                                    <p:anim calcmode="lin" valueType="num">
                                      <p:cBhvr>
                                        <p:cTn id="51" dur="1000" fill="hold"/>
                                        <p:tgtEl>
                                          <p:spTgt spid="123921"/>
                                        </p:tgtEl>
                                        <p:attrNameLst>
                                          <p:attrName>ppt_x</p:attrName>
                                        </p:attrNameLst>
                                      </p:cBhvr>
                                      <p:tavLst>
                                        <p:tav tm="0">
                                          <p:val>
                                            <p:strVal val="#ppt_x"/>
                                          </p:val>
                                        </p:tav>
                                        <p:tav tm="100000">
                                          <p:val>
                                            <p:strVal val="#ppt_x"/>
                                          </p:val>
                                        </p:tav>
                                      </p:tavLst>
                                    </p:anim>
                                    <p:anim calcmode="lin" valueType="num">
                                      <p:cBhvr>
                                        <p:cTn id="52" dur="1000" fill="hold"/>
                                        <p:tgtEl>
                                          <p:spTgt spid="12392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23915"/>
                                        </p:tgtEl>
                                        <p:attrNameLst>
                                          <p:attrName>style.visibility</p:attrName>
                                        </p:attrNameLst>
                                      </p:cBhvr>
                                      <p:to>
                                        <p:strVal val="visible"/>
                                      </p:to>
                                    </p:set>
                                    <p:animEffect transition="in" filter="fade">
                                      <p:cBhvr>
                                        <p:cTn id="57" dur="1000"/>
                                        <p:tgtEl>
                                          <p:spTgt spid="123915"/>
                                        </p:tgtEl>
                                      </p:cBhvr>
                                    </p:animEffect>
                                    <p:anim calcmode="lin" valueType="num">
                                      <p:cBhvr>
                                        <p:cTn id="58" dur="1000" fill="hold"/>
                                        <p:tgtEl>
                                          <p:spTgt spid="123915"/>
                                        </p:tgtEl>
                                        <p:attrNameLst>
                                          <p:attrName>ppt_x</p:attrName>
                                        </p:attrNameLst>
                                      </p:cBhvr>
                                      <p:tavLst>
                                        <p:tav tm="0">
                                          <p:val>
                                            <p:strVal val="#ppt_x"/>
                                          </p:val>
                                        </p:tav>
                                        <p:tav tm="100000">
                                          <p:val>
                                            <p:strVal val="#ppt_x"/>
                                          </p:val>
                                        </p:tav>
                                      </p:tavLst>
                                    </p:anim>
                                    <p:anim calcmode="lin" valueType="num">
                                      <p:cBhvr>
                                        <p:cTn id="59" dur="1000" fill="hold"/>
                                        <p:tgtEl>
                                          <p:spTgt spid="1239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23916"/>
                                        </p:tgtEl>
                                        <p:attrNameLst>
                                          <p:attrName>style.visibility</p:attrName>
                                        </p:attrNameLst>
                                      </p:cBhvr>
                                      <p:to>
                                        <p:strVal val="visible"/>
                                      </p:to>
                                    </p:set>
                                    <p:animEffect transition="in" filter="fade">
                                      <p:cBhvr>
                                        <p:cTn id="62" dur="1000"/>
                                        <p:tgtEl>
                                          <p:spTgt spid="123916"/>
                                        </p:tgtEl>
                                      </p:cBhvr>
                                    </p:animEffect>
                                    <p:anim calcmode="lin" valueType="num">
                                      <p:cBhvr>
                                        <p:cTn id="63" dur="1000" fill="hold"/>
                                        <p:tgtEl>
                                          <p:spTgt spid="123916"/>
                                        </p:tgtEl>
                                        <p:attrNameLst>
                                          <p:attrName>ppt_x</p:attrName>
                                        </p:attrNameLst>
                                      </p:cBhvr>
                                      <p:tavLst>
                                        <p:tav tm="0">
                                          <p:val>
                                            <p:strVal val="#ppt_x"/>
                                          </p:val>
                                        </p:tav>
                                        <p:tav tm="100000">
                                          <p:val>
                                            <p:strVal val="#ppt_x"/>
                                          </p:val>
                                        </p:tav>
                                      </p:tavLst>
                                    </p:anim>
                                    <p:anim calcmode="lin" valueType="num">
                                      <p:cBhvr>
                                        <p:cTn id="64" dur="1000" fill="hold"/>
                                        <p:tgtEl>
                                          <p:spTgt spid="123916"/>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23923"/>
                                        </p:tgtEl>
                                        <p:attrNameLst>
                                          <p:attrName>style.visibility</p:attrName>
                                        </p:attrNameLst>
                                      </p:cBhvr>
                                      <p:to>
                                        <p:strVal val="visible"/>
                                      </p:to>
                                    </p:set>
                                    <p:animEffect transition="in" filter="fade">
                                      <p:cBhvr>
                                        <p:cTn id="69" dur="1000"/>
                                        <p:tgtEl>
                                          <p:spTgt spid="123923"/>
                                        </p:tgtEl>
                                      </p:cBhvr>
                                    </p:animEffect>
                                    <p:anim calcmode="lin" valueType="num">
                                      <p:cBhvr>
                                        <p:cTn id="70" dur="1000" fill="hold"/>
                                        <p:tgtEl>
                                          <p:spTgt spid="123923"/>
                                        </p:tgtEl>
                                        <p:attrNameLst>
                                          <p:attrName>ppt_x</p:attrName>
                                        </p:attrNameLst>
                                      </p:cBhvr>
                                      <p:tavLst>
                                        <p:tav tm="0">
                                          <p:val>
                                            <p:strVal val="#ppt_x"/>
                                          </p:val>
                                        </p:tav>
                                        <p:tav tm="100000">
                                          <p:val>
                                            <p:strVal val="#ppt_x"/>
                                          </p:val>
                                        </p:tav>
                                      </p:tavLst>
                                    </p:anim>
                                    <p:anim calcmode="lin" valueType="num">
                                      <p:cBhvr>
                                        <p:cTn id="71" dur="1000" fill="hold"/>
                                        <p:tgtEl>
                                          <p:spTgt spid="12392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grpId="0" nodeType="clickEffect">
                                  <p:stCondLst>
                                    <p:cond delay="0"/>
                                  </p:stCondLst>
                                  <p:childTnLst>
                                    <p:set>
                                      <p:cBhvr>
                                        <p:cTn id="75" dur="1" fill="hold">
                                          <p:stCondLst>
                                            <p:cond delay="0"/>
                                          </p:stCondLst>
                                        </p:cTn>
                                        <p:tgtEl>
                                          <p:spTgt spid="123918"/>
                                        </p:tgtEl>
                                        <p:attrNameLst>
                                          <p:attrName>style.visibility</p:attrName>
                                        </p:attrNameLst>
                                      </p:cBhvr>
                                      <p:to>
                                        <p:strVal val="visible"/>
                                      </p:to>
                                    </p:set>
                                    <p:animEffect transition="in" filter="fade">
                                      <p:cBhvr>
                                        <p:cTn id="76" dur="1000"/>
                                        <p:tgtEl>
                                          <p:spTgt spid="123918"/>
                                        </p:tgtEl>
                                      </p:cBhvr>
                                    </p:animEffect>
                                    <p:anim calcmode="lin" valueType="num">
                                      <p:cBhvr>
                                        <p:cTn id="77" dur="1000" fill="hold"/>
                                        <p:tgtEl>
                                          <p:spTgt spid="123918"/>
                                        </p:tgtEl>
                                        <p:attrNameLst>
                                          <p:attrName>ppt_x</p:attrName>
                                        </p:attrNameLst>
                                      </p:cBhvr>
                                      <p:tavLst>
                                        <p:tav tm="0">
                                          <p:val>
                                            <p:strVal val="#ppt_x"/>
                                          </p:val>
                                        </p:tav>
                                        <p:tav tm="100000">
                                          <p:val>
                                            <p:strVal val="#ppt_x"/>
                                          </p:val>
                                        </p:tav>
                                      </p:tavLst>
                                    </p:anim>
                                    <p:anim calcmode="lin" valueType="num">
                                      <p:cBhvr>
                                        <p:cTn id="78" dur="1000" fill="hold"/>
                                        <p:tgtEl>
                                          <p:spTgt spid="123918"/>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23917"/>
                                        </p:tgtEl>
                                        <p:attrNameLst>
                                          <p:attrName>style.visibility</p:attrName>
                                        </p:attrNameLst>
                                      </p:cBhvr>
                                      <p:to>
                                        <p:strVal val="visible"/>
                                      </p:to>
                                    </p:set>
                                    <p:animEffect transition="in" filter="fade">
                                      <p:cBhvr>
                                        <p:cTn id="81" dur="1000"/>
                                        <p:tgtEl>
                                          <p:spTgt spid="123917"/>
                                        </p:tgtEl>
                                      </p:cBhvr>
                                    </p:animEffect>
                                    <p:anim calcmode="lin" valueType="num">
                                      <p:cBhvr>
                                        <p:cTn id="82" dur="1000" fill="hold"/>
                                        <p:tgtEl>
                                          <p:spTgt spid="123917"/>
                                        </p:tgtEl>
                                        <p:attrNameLst>
                                          <p:attrName>ppt_x</p:attrName>
                                        </p:attrNameLst>
                                      </p:cBhvr>
                                      <p:tavLst>
                                        <p:tav tm="0">
                                          <p:val>
                                            <p:strVal val="#ppt_x"/>
                                          </p:val>
                                        </p:tav>
                                        <p:tav tm="100000">
                                          <p:val>
                                            <p:strVal val="#ppt_x"/>
                                          </p:val>
                                        </p:tav>
                                      </p:tavLst>
                                    </p:anim>
                                    <p:anim calcmode="lin" valueType="num">
                                      <p:cBhvr>
                                        <p:cTn id="83" dur="1000" fill="hold"/>
                                        <p:tgtEl>
                                          <p:spTgt spid="12391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7" presetClass="entr" presetSubtype="0" fill="hold" grpId="0" nodeType="clickEffect">
                                  <p:stCondLst>
                                    <p:cond delay="0"/>
                                  </p:stCondLst>
                                  <p:childTnLst>
                                    <p:set>
                                      <p:cBhvr>
                                        <p:cTn id="87" dur="1" fill="hold">
                                          <p:stCondLst>
                                            <p:cond delay="0"/>
                                          </p:stCondLst>
                                        </p:cTn>
                                        <p:tgtEl>
                                          <p:spTgt spid="123924"/>
                                        </p:tgtEl>
                                        <p:attrNameLst>
                                          <p:attrName>style.visibility</p:attrName>
                                        </p:attrNameLst>
                                      </p:cBhvr>
                                      <p:to>
                                        <p:strVal val="visible"/>
                                      </p:to>
                                    </p:set>
                                    <p:animEffect transition="in" filter="fade">
                                      <p:cBhvr>
                                        <p:cTn id="88" dur="1000"/>
                                        <p:tgtEl>
                                          <p:spTgt spid="123924"/>
                                        </p:tgtEl>
                                      </p:cBhvr>
                                    </p:animEffect>
                                    <p:anim calcmode="lin" valueType="num">
                                      <p:cBhvr>
                                        <p:cTn id="89" dur="1000" fill="hold"/>
                                        <p:tgtEl>
                                          <p:spTgt spid="123924"/>
                                        </p:tgtEl>
                                        <p:attrNameLst>
                                          <p:attrName>ppt_x</p:attrName>
                                        </p:attrNameLst>
                                      </p:cBhvr>
                                      <p:tavLst>
                                        <p:tav tm="0">
                                          <p:val>
                                            <p:strVal val="#ppt_x"/>
                                          </p:val>
                                        </p:tav>
                                        <p:tav tm="100000">
                                          <p:val>
                                            <p:strVal val="#ppt_x"/>
                                          </p:val>
                                        </p:tav>
                                      </p:tavLst>
                                    </p:anim>
                                    <p:anim calcmode="lin" valueType="num">
                                      <p:cBhvr>
                                        <p:cTn id="90" dur="1000" fill="hold"/>
                                        <p:tgtEl>
                                          <p:spTgt spid="123924"/>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23919"/>
                                        </p:tgtEl>
                                        <p:attrNameLst>
                                          <p:attrName>style.visibility</p:attrName>
                                        </p:attrNameLst>
                                      </p:cBhvr>
                                      <p:to>
                                        <p:strVal val="visible"/>
                                      </p:to>
                                    </p:set>
                                    <p:animEffect transition="in" filter="fade">
                                      <p:cBhvr>
                                        <p:cTn id="95" dur="1000"/>
                                        <p:tgtEl>
                                          <p:spTgt spid="123919"/>
                                        </p:tgtEl>
                                      </p:cBhvr>
                                    </p:animEffect>
                                    <p:anim calcmode="lin" valueType="num">
                                      <p:cBhvr>
                                        <p:cTn id="96" dur="1000" fill="hold"/>
                                        <p:tgtEl>
                                          <p:spTgt spid="123919"/>
                                        </p:tgtEl>
                                        <p:attrNameLst>
                                          <p:attrName>ppt_x</p:attrName>
                                        </p:attrNameLst>
                                      </p:cBhvr>
                                      <p:tavLst>
                                        <p:tav tm="0">
                                          <p:val>
                                            <p:strVal val="#ppt_x"/>
                                          </p:val>
                                        </p:tav>
                                        <p:tav tm="100000">
                                          <p:val>
                                            <p:strVal val="#ppt_x"/>
                                          </p:val>
                                        </p:tav>
                                      </p:tavLst>
                                    </p:anim>
                                    <p:anim calcmode="lin" valueType="num">
                                      <p:cBhvr>
                                        <p:cTn id="97" dur="1000" fill="hold"/>
                                        <p:tgtEl>
                                          <p:spTgt spid="123919"/>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23920"/>
                                        </p:tgtEl>
                                        <p:attrNameLst>
                                          <p:attrName>style.visibility</p:attrName>
                                        </p:attrNameLst>
                                      </p:cBhvr>
                                      <p:to>
                                        <p:strVal val="visible"/>
                                      </p:to>
                                    </p:set>
                                    <p:animEffect transition="in" filter="fade">
                                      <p:cBhvr>
                                        <p:cTn id="100" dur="1000"/>
                                        <p:tgtEl>
                                          <p:spTgt spid="123920"/>
                                        </p:tgtEl>
                                      </p:cBhvr>
                                    </p:animEffect>
                                    <p:anim calcmode="lin" valueType="num">
                                      <p:cBhvr>
                                        <p:cTn id="101" dur="1000" fill="hold"/>
                                        <p:tgtEl>
                                          <p:spTgt spid="123920"/>
                                        </p:tgtEl>
                                        <p:attrNameLst>
                                          <p:attrName>ppt_x</p:attrName>
                                        </p:attrNameLst>
                                      </p:cBhvr>
                                      <p:tavLst>
                                        <p:tav tm="0">
                                          <p:val>
                                            <p:strVal val="#ppt_x"/>
                                          </p:val>
                                        </p:tav>
                                        <p:tav tm="100000">
                                          <p:val>
                                            <p:strVal val="#ppt_x"/>
                                          </p:val>
                                        </p:tav>
                                      </p:tavLst>
                                    </p:anim>
                                    <p:anim calcmode="lin" valueType="num">
                                      <p:cBhvr>
                                        <p:cTn id="102" dur="1000" fill="hold"/>
                                        <p:tgtEl>
                                          <p:spTgt spid="123920"/>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7" presetClass="entr" presetSubtype="0" fill="hold" grpId="0" nodeType="clickEffect">
                                  <p:stCondLst>
                                    <p:cond delay="0"/>
                                  </p:stCondLst>
                                  <p:childTnLst>
                                    <p:set>
                                      <p:cBhvr>
                                        <p:cTn id="106" dur="1" fill="hold">
                                          <p:stCondLst>
                                            <p:cond delay="0"/>
                                          </p:stCondLst>
                                        </p:cTn>
                                        <p:tgtEl>
                                          <p:spTgt spid="123925"/>
                                        </p:tgtEl>
                                        <p:attrNameLst>
                                          <p:attrName>style.visibility</p:attrName>
                                        </p:attrNameLst>
                                      </p:cBhvr>
                                      <p:to>
                                        <p:strVal val="visible"/>
                                      </p:to>
                                    </p:set>
                                    <p:animEffect transition="in" filter="fade">
                                      <p:cBhvr>
                                        <p:cTn id="107" dur="1000"/>
                                        <p:tgtEl>
                                          <p:spTgt spid="123925"/>
                                        </p:tgtEl>
                                      </p:cBhvr>
                                    </p:animEffect>
                                    <p:anim calcmode="lin" valueType="num">
                                      <p:cBhvr>
                                        <p:cTn id="108" dur="1000" fill="hold"/>
                                        <p:tgtEl>
                                          <p:spTgt spid="123925"/>
                                        </p:tgtEl>
                                        <p:attrNameLst>
                                          <p:attrName>ppt_x</p:attrName>
                                        </p:attrNameLst>
                                      </p:cBhvr>
                                      <p:tavLst>
                                        <p:tav tm="0">
                                          <p:val>
                                            <p:strVal val="#ppt_x"/>
                                          </p:val>
                                        </p:tav>
                                        <p:tav tm="100000">
                                          <p:val>
                                            <p:strVal val="#ppt_x"/>
                                          </p:val>
                                        </p:tav>
                                      </p:tavLst>
                                    </p:anim>
                                    <p:anim calcmode="lin" valueType="num">
                                      <p:cBhvr>
                                        <p:cTn id="109" dur="1000" fill="hold"/>
                                        <p:tgtEl>
                                          <p:spTgt spid="1239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10" grpId="0"/>
      <p:bldP spid="123911" grpId="0" animBg="1"/>
      <p:bldP spid="123912" grpId="0" animBg="1"/>
      <p:bldP spid="123915" grpId="0" animBg="1"/>
      <p:bldP spid="123916" grpId="0" animBg="1"/>
      <p:bldP spid="123917" grpId="0" animBg="1"/>
      <p:bldP spid="123918" grpId="0" animBg="1"/>
      <p:bldP spid="123919" grpId="0" animBg="1"/>
      <p:bldP spid="123920" grpId="0" animBg="1"/>
      <p:bldP spid="123921" grpId="0"/>
      <p:bldP spid="123923" grpId="0"/>
      <p:bldP spid="123924" grpId="0"/>
      <p:bldP spid="12392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 (tiếp)</a:t>
            </a:r>
          </a:p>
        </p:txBody>
      </p:sp>
      <p:sp>
        <p:nvSpPr>
          <p:cNvPr id="124931" name="Rectangle 3"/>
          <p:cNvSpPr>
            <a:spLocks noGrp="1" noChangeArrowheads="1"/>
          </p:cNvSpPr>
          <p:nvPr>
            <p:ph idx="1"/>
          </p:nvPr>
        </p:nvSpPr>
        <p:spPr>
          <a:xfrm>
            <a:off x="457200" y="1371600"/>
            <a:ext cx="8229600" cy="4759325"/>
          </a:xfrm>
        </p:spPr>
        <p:txBody>
          <a:bodyPr/>
          <a:lstStyle/>
          <a:p>
            <a:r>
              <a:rPr lang="en-US" sz="2600" b="1">
                <a:latin typeface="Times New Roman" pitchFamily="18" charset="0"/>
              </a:rPr>
              <a:t>Intranet</a:t>
            </a:r>
            <a:r>
              <a:rPr lang="en-US" sz="2600">
                <a:latin typeface="Times New Roman" pitchFamily="18" charset="0"/>
              </a:rPr>
              <a:t> = LAN + Internet Technology</a:t>
            </a:r>
          </a:p>
          <a:p>
            <a:endParaRPr lang="en-US" sz="2600">
              <a:latin typeface="Times New Roman" pitchFamily="18" charset="0"/>
            </a:endParaRPr>
          </a:p>
          <a:p>
            <a:endParaRPr lang="en-US" sz="2600">
              <a:latin typeface="Times New Roman" pitchFamily="18" charset="0"/>
            </a:endParaRPr>
          </a:p>
          <a:p>
            <a:endParaRPr lang="en-US" sz="2600">
              <a:latin typeface="Times New Roman" pitchFamily="18" charset="0"/>
            </a:endParaRPr>
          </a:p>
          <a:p>
            <a:endParaRPr lang="en-US" sz="2600">
              <a:latin typeface="Times New Roman" pitchFamily="18" charset="0"/>
            </a:endParaRPr>
          </a:p>
          <a:p>
            <a:r>
              <a:rPr lang="en-US" sz="2600" b="1">
                <a:latin typeface="Times New Roman" pitchFamily="18" charset="0"/>
              </a:rPr>
              <a:t>Extranet </a:t>
            </a:r>
          </a:p>
          <a:p>
            <a:endParaRPr lang="en-US" sz="2600">
              <a:latin typeface="Times New Roman" pitchFamily="18" charset="0"/>
            </a:endParaRPr>
          </a:p>
        </p:txBody>
      </p:sp>
      <p:sp>
        <p:nvSpPr>
          <p:cNvPr id="6" name="Date Placeholder 3"/>
          <p:cNvSpPr>
            <a:spLocks noGrp="1"/>
          </p:cNvSpPr>
          <p:nvPr>
            <p:ph type="dt" sz="half" idx="10"/>
          </p:nvPr>
        </p:nvSpPr>
        <p:spPr/>
        <p:txBody>
          <a:bodyPr/>
          <a:lstStyle/>
          <a:p>
            <a:fld id="{C49D9FEE-7697-4B0F-A66A-E2ACB50C128D}" type="datetime1">
              <a:rPr lang="en-US" smtClean="0"/>
              <a:pPr/>
              <a:t>8/21/2009</a:t>
            </a:fld>
            <a:endParaRPr lang="en-US" altLang="en-US"/>
          </a:p>
        </p:txBody>
      </p:sp>
      <p:sp>
        <p:nvSpPr>
          <p:cNvPr id="8" name="Slide Number Placeholder 5"/>
          <p:cNvSpPr>
            <a:spLocks noGrp="1"/>
          </p:cNvSpPr>
          <p:nvPr>
            <p:ph type="sldNum" sz="quarter" idx="12"/>
          </p:nvPr>
        </p:nvSpPr>
        <p:spPr/>
        <p:txBody>
          <a:bodyPr/>
          <a:lstStyle/>
          <a:p>
            <a:fld id="{FE7197A5-BE6B-4EC4-8D33-E1272877326A}" type="slidenum">
              <a:rPr lang="en-US" altLang="en-US"/>
              <a:pPr/>
              <a:t>33</a:t>
            </a:fld>
            <a:endParaRPr lang="en-US" altLang="en-US"/>
          </a:p>
        </p:txBody>
      </p:sp>
      <p:pic>
        <p:nvPicPr>
          <p:cNvPr id="124932" name="Picture 4"/>
          <p:cNvPicPr>
            <a:picLocks noChangeAspect="1" noChangeArrowheads="1"/>
          </p:cNvPicPr>
          <p:nvPr/>
        </p:nvPicPr>
        <p:blipFill>
          <a:blip r:embed="rId2"/>
          <a:srcRect/>
          <a:stretch>
            <a:fillRect/>
          </a:stretch>
        </p:blipFill>
        <p:spPr bwMode="auto">
          <a:xfrm>
            <a:off x="2322513" y="1909763"/>
            <a:ext cx="4687887" cy="1671637"/>
          </a:xfrm>
          <a:prstGeom prst="rect">
            <a:avLst/>
          </a:prstGeom>
          <a:noFill/>
          <a:ln w="9525">
            <a:noFill/>
            <a:miter lim="800000"/>
            <a:headEnd/>
            <a:tailEnd/>
          </a:ln>
          <a:effectLst/>
        </p:spPr>
      </p:pic>
      <p:pic>
        <p:nvPicPr>
          <p:cNvPr id="124933" name="Picture 5"/>
          <p:cNvPicPr>
            <a:picLocks noChangeAspect="1" noChangeArrowheads="1"/>
          </p:cNvPicPr>
          <p:nvPr/>
        </p:nvPicPr>
        <p:blipFill>
          <a:blip r:embed="rId3"/>
          <a:srcRect/>
          <a:stretch>
            <a:fillRect/>
          </a:stretch>
        </p:blipFill>
        <p:spPr bwMode="auto">
          <a:xfrm>
            <a:off x="2286000" y="4357687"/>
            <a:ext cx="4713288" cy="18907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fade">
                                      <p:cBhvr>
                                        <p:cTn id="7" dur="1000"/>
                                        <p:tgtEl>
                                          <p:spTgt spid="124931">
                                            <p:txEl>
                                              <p:pRg st="0" end="0"/>
                                            </p:txEl>
                                          </p:spTgt>
                                        </p:tgtEl>
                                      </p:cBhvr>
                                    </p:animEffect>
                                    <p:anim calcmode="lin" valueType="num">
                                      <p:cBhvr>
                                        <p:cTn id="8" dur="1000" fill="hold"/>
                                        <p:tgtEl>
                                          <p:spTgt spid="124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49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fade">
                                      <p:cBhvr>
                                        <p:cTn id="12" dur="1000"/>
                                        <p:tgtEl>
                                          <p:spTgt spid="124932"/>
                                        </p:tgtEl>
                                      </p:cBhvr>
                                    </p:animEffect>
                                    <p:anim calcmode="lin" valueType="num">
                                      <p:cBhvr>
                                        <p:cTn id="13" dur="1000" fill="hold"/>
                                        <p:tgtEl>
                                          <p:spTgt spid="124932"/>
                                        </p:tgtEl>
                                        <p:attrNameLst>
                                          <p:attrName>ppt_x</p:attrName>
                                        </p:attrNameLst>
                                      </p:cBhvr>
                                      <p:tavLst>
                                        <p:tav tm="0">
                                          <p:val>
                                            <p:strVal val="#ppt_x"/>
                                          </p:val>
                                        </p:tav>
                                        <p:tav tm="100000">
                                          <p:val>
                                            <p:strVal val="#ppt_x"/>
                                          </p:val>
                                        </p:tav>
                                      </p:tavLst>
                                    </p:anim>
                                    <p:anim calcmode="lin" valueType="num">
                                      <p:cBhvr>
                                        <p:cTn id="14" dur="1000" fill="hold"/>
                                        <p:tgtEl>
                                          <p:spTgt spid="12493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4931">
                                            <p:txEl>
                                              <p:pRg st="5" end="5"/>
                                            </p:txEl>
                                          </p:spTgt>
                                        </p:tgtEl>
                                        <p:attrNameLst>
                                          <p:attrName>style.visibility</p:attrName>
                                        </p:attrNameLst>
                                      </p:cBhvr>
                                      <p:to>
                                        <p:strVal val="visible"/>
                                      </p:to>
                                    </p:set>
                                    <p:animEffect transition="in" filter="fade">
                                      <p:cBhvr>
                                        <p:cTn id="19" dur="1000"/>
                                        <p:tgtEl>
                                          <p:spTgt spid="124931">
                                            <p:txEl>
                                              <p:pRg st="5" end="5"/>
                                            </p:txEl>
                                          </p:spTgt>
                                        </p:tgtEl>
                                      </p:cBhvr>
                                    </p:animEffect>
                                    <p:anim calcmode="lin" valueType="num">
                                      <p:cBhvr>
                                        <p:cTn id="20" dur="1000" fill="hold"/>
                                        <p:tgtEl>
                                          <p:spTgt spid="124931">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24931">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4933"/>
                                        </p:tgtEl>
                                        <p:attrNameLst>
                                          <p:attrName>style.visibility</p:attrName>
                                        </p:attrNameLst>
                                      </p:cBhvr>
                                      <p:to>
                                        <p:strVal val="visible"/>
                                      </p:to>
                                    </p:set>
                                    <p:animEffect transition="in" filter="fade">
                                      <p:cBhvr>
                                        <p:cTn id="24" dur="1000"/>
                                        <p:tgtEl>
                                          <p:spTgt spid="124933"/>
                                        </p:tgtEl>
                                      </p:cBhvr>
                                    </p:animEffect>
                                    <p:anim calcmode="lin" valueType="num">
                                      <p:cBhvr>
                                        <p:cTn id="25" dur="1000" fill="hold"/>
                                        <p:tgtEl>
                                          <p:spTgt spid="124933"/>
                                        </p:tgtEl>
                                        <p:attrNameLst>
                                          <p:attrName>ppt_x</p:attrName>
                                        </p:attrNameLst>
                                      </p:cBhvr>
                                      <p:tavLst>
                                        <p:tav tm="0">
                                          <p:val>
                                            <p:strVal val="#ppt_x"/>
                                          </p:val>
                                        </p:tav>
                                        <p:tav tm="100000">
                                          <p:val>
                                            <p:strVal val="#ppt_x"/>
                                          </p:val>
                                        </p:tav>
                                      </p:tavLst>
                                    </p:anim>
                                    <p:anim calcmode="lin" valueType="num">
                                      <p:cBhvr>
                                        <p:cTn id="26" dur="1000" fill="hold"/>
                                        <p:tgtEl>
                                          <p:spTgt spid="1249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 (tiếp)</a:t>
            </a:r>
          </a:p>
        </p:txBody>
      </p:sp>
      <p:sp>
        <p:nvSpPr>
          <p:cNvPr id="125955" name="Rectangle 3"/>
          <p:cNvSpPr>
            <a:spLocks noGrp="1" noChangeArrowheads="1"/>
          </p:cNvSpPr>
          <p:nvPr>
            <p:ph idx="1"/>
          </p:nvPr>
        </p:nvSpPr>
        <p:spPr>
          <a:xfrm>
            <a:off x="457200" y="1600200"/>
            <a:ext cx="8229600" cy="4572000"/>
          </a:xfrm>
        </p:spPr>
        <p:txBody>
          <a:bodyPr/>
          <a:lstStyle/>
          <a:p>
            <a:pPr>
              <a:buFont typeface="Wingdings" pitchFamily="2" charset="2"/>
              <a:buNone/>
            </a:pPr>
            <a:r>
              <a:rPr lang="en-US" sz="2600" b="1">
                <a:latin typeface="Times New Roman" pitchFamily="18" charset="0"/>
              </a:rPr>
              <a:t>3.3. Thiết bị mạng</a:t>
            </a:r>
          </a:p>
          <a:p>
            <a:r>
              <a:rPr lang="en-US" sz="2600">
                <a:latin typeface="Times New Roman" pitchFamily="18" charset="0"/>
              </a:rPr>
              <a:t>Thiết bị kết nối các LAN</a:t>
            </a:r>
          </a:p>
          <a:p>
            <a:endParaRPr lang="en-US" sz="2600">
              <a:latin typeface="Times New Roman" pitchFamily="18" charset="0"/>
            </a:endParaRPr>
          </a:p>
        </p:txBody>
      </p:sp>
      <p:sp>
        <p:nvSpPr>
          <p:cNvPr id="6" name="Date Placeholder 3"/>
          <p:cNvSpPr>
            <a:spLocks noGrp="1"/>
          </p:cNvSpPr>
          <p:nvPr>
            <p:ph type="dt" sz="half" idx="10"/>
          </p:nvPr>
        </p:nvSpPr>
        <p:spPr/>
        <p:txBody>
          <a:bodyPr/>
          <a:lstStyle/>
          <a:p>
            <a:fld id="{90DE8EB5-6AAA-4F19-8867-ACB165CBAEAE}" type="datetime1">
              <a:rPr lang="en-US" smtClean="0"/>
              <a:pPr/>
              <a:t>8/21/2009</a:t>
            </a:fld>
            <a:endParaRPr lang="en-US" altLang="en-US"/>
          </a:p>
        </p:txBody>
      </p:sp>
      <p:sp>
        <p:nvSpPr>
          <p:cNvPr id="8" name="Slide Number Placeholder 5"/>
          <p:cNvSpPr>
            <a:spLocks noGrp="1"/>
          </p:cNvSpPr>
          <p:nvPr>
            <p:ph type="sldNum" sz="quarter" idx="12"/>
          </p:nvPr>
        </p:nvSpPr>
        <p:spPr/>
        <p:txBody>
          <a:bodyPr/>
          <a:lstStyle/>
          <a:p>
            <a:fld id="{4AE409F7-4CBD-4847-B04B-FB44C07A097E}" type="slidenum">
              <a:rPr lang="en-US" altLang="en-US"/>
              <a:pPr/>
              <a:t>34</a:t>
            </a:fld>
            <a:endParaRPr lang="en-US" altLang="en-US"/>
          </a:p>
        </p:txBody>
      </p:sp>
      <p:pic>
        <p:nvPicPr>
          <p:cNvPr id="125956" name="Picture 4"/>
          <p:cNvPicPr>
            <a:picLocks noChangeAspect="1" noChangeArrowheads="1"/>
          </p:cNvPicPr>
          <p:nvPr/>
        </p:nvPicPr>
        <p:blipFill>
          <a:blip r:embed="rId2"/>
          <a:srcRect/>
          <a:stretch>
            <a:fillRect/>
          </a:stretch>
        </p:blipFill>
        <p:spPr bwMode="auto">
          <a:xfrm>
            <a:off x="152400" y="2667000"/>
            <a:ext cx="3678238" cy="2103438"/>
          </a:xfrm>
          <a:prstGeom prst="rect">
            <a:avLst/>
          </a:prstGeom>
          <a:noFill/>
          <a:ln w="9525">
            <a:noFill/>
            <a:miter lim="800000"/>
            <a:headEnd/>
            <a:tailEnd/>
          </a:ln>
          <a:effectLst/>
        </p:spPr>
      </p:pic>
      <p:pic>
        <p:nvPicPr>
          <p:cNvPr id="125958" name="Picture 6"/>
          <p:cNvPicPr>
            <a:picLocks noChangeAspect="1" noChangeArrowheads="1"/>
          </p:cNvPicPr>
          <p:nvPr/>
        </p:nvPicPr>
        <p:blipFill>
          <a:blip r:embed="rId3"/>
          <a:srcRect/>
          <a:stretch>
            <a:fillRect/>
          </a:stretch>
        </p:blipFill>
        <p:spPr bwMode="auto">
          <a:xfrm>
            <a:off x="3886200" y="2667000"/>
            <a:ext cx="5200650"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57200" y="277813"/>
            <a:ext cx="8229600" cy="712787"/>
          </a:xfrm>
        </p:spPr>
        <p:txBody>
          <a:bodyPr/>
          <a:lstStyle/>
          <a:p>
            <a:r>
              <a:rPr lang="en-US" sz="3800">
                <a:solidFill>
                  <a:schemeClr val="tx1"/>
                </a:solidFill>
                <a:latin typeface="Times New Roman" pitchFamily="18" charset="0"/>
              </a:rPr>
              <a:t>Các hệ thống mạng (tiếp)</a:t>
            </a:r>
            <a:endParaRPr lang="en-US" sz="3800" noProof="1">
              <a:solidFill>
                <a:schemeClr val="tx1"/>
              </a:solidFill>
              <a:latin typeface="Times New Roman" pitchFamily="18" charset="0"/>
            </a:endParaRPr>
          </a:p>
        </p:txBody>
      </p:sp>
      <p:sp>
        <p:nvSpPr>
          <p:cNvPr id="131075" name="Rectangle 3"/>
          <p:cNvSpPr>
            <a:spLocks noGrp="1" noChangeArrowheads="1"/>
          </p:cNvSpPr>
          <p:nvPr>
            <p:ph idx="1"/>
          </p:nvPr>
        </p:nvSpPr>
        <p:spPr>
          <a:xfrm>
            <a:off x="457200" y="1295400"/>
            <a:ext cx="8229600" cy="4572000"/>
          </a:xfrm>
        </p:spPr>
        <p:txBody>
          <a:bodyPr/>
          <a:lstStyle/>
          <a:p>
            <a:pPr>
              <a:buFont typeface="Wingdings" pitchFamily="2" charset="2"/>
              <a:buNone/>
            </a:pPr>
            <a:r>
              <a:rPr lang="en-US" sz="2600" b="1">
                <a:latin typeface="Times New Roman" pitchFamily="18" charset="0"/>
              </a:rPr>
              <a:t>3.3. Thiết bị mạng</a:t>
            </a:r>
          </a:p>
          <a:p>
            <a:r>
              <a:rPr lang="en-US" sz="2600">
                <a:latin typeface="Times New Roman" pitchFamily="18" charset="0"/>
              </a:rPr>
              <a:t>Thiết bị kết nối cho đường truyền tương tự</a:t>
            </a:r>
          </a:p>
          <a:p>
            <a:pPr>
              <a:buFont typeface="Wingdings" pitchFamily="2" charset="2"/>
              <a:buNone/>
            </a:pPr>
            <a:endParaRPr lang="en-US" sz="2600" noProof="1">
              <a:latin typeface="Times New Roman" pitchFamily="18" charset="0"/>
            </a:endParaRPr>
          </a:p>
        </p:txBody>
      </p:sp>
      <p:sp>
        <p:nvSpPr>
          <p:cNvPr id="6" name="Date Placeholder 3"/>
          <p:cNvSpPr>
            <a:spLocks noGrp="1"/>
          </p:cNvSpPr>
          <p:nvPr>
            <p:ph type="dt" sz="half" idx="10"/>
          </p:nvPr>
        </p:nvSpPr>
        <p:spPr/>
        <p:txBody>
          <a:bodyPr/>
          <a:lstStyle/>
          <a:p>
            <a:fld id="{5FADE9F8-CD77-4CCF-A4D0-A20633D7C704}" type="datetime1">
              <a:rPr lang="en-US" smtClean="0"/>
              <a:pPr/>
              <a:t>8/21/2009</a:t>
            </a:fld>
            <a:endParaRPr lang="en-US" altLang="en-US"/>
          </a:p>
        </p:txBody>
      </p:sp>
      <p:sp>
        <p:nvSpPr>
          <p:cNvPr id="8" name="Slide Number Placeholder 5"/>
          <p:cNvSpPr>
            <a:spLocks noGrp="1"/>
          </p:cNvSpPr>
          <p:nvPr>
            <p:ph type="sldNum" sz="quarter" idx="12"/>
          </p:nvPr>
        </p:nvSpPr>
        <p:spPr/>
        <p:txBody>
          <a:bodyPr/>
          <a:lstStyle/>
          <a:p>
            <a:fld id="{55B96E24-D30D-4532-BBB3-D62C19188A61}" type="slidenum">
              <a:rPr lang="en-US" altLang="en-US"/>
              <a:pPr/>
              <a:t>35</a:t>
            </a:fld>
            <a:endParaRPr lang="en-US" altLang="en-US"/>
          </a:p>
        </p:txBody>
      </p:sp>
      <p:pic>
        <p:nvPicPr>
          <p:cNvPr id="131076" name="Picture 4"/>
          <p:cNvPicPr>
            <a:picLocks noChangeAspect="1" noChangeArrowheads="1"/>
          </p:cNvPicPr>
          <p:nvPr/>
        </p:nvPicPr>
        <p:blipFill>
          <a:blip r:embed="rId2"/>
          <a:srcRect/>
          <a:stretch>
            <a:fillRect/>
          </a:stretch>
        </p:blipFill>
        <p:spPr bwMode="auto">
          <a:xfrm>
            <a:off x="1371600" y="2447925"/>
            <a:ext cx="5715000" cy="1971675"/>
          </a:xfrm>
          <a:prstGeom prst="rect">
            <a:avLst/>
          </a:prstGeom>
          <a:noFill/>
          <a:ln w="9525">
            <a:noFill/>
            <a:miter lim="800000"/>
            <a:headEnd/>
            <a:tailEnd/>
          </a:ln>
          <a:effectLst/>
        </p:spPr>
      </p:pic>
      <p:pic>
        <p:nvPicPr>
          <p:cNvPr id="131077" name="Picture 5"/>
          <p:cNvPicPr>
            <a:picLocks noChangeAspect="1" noChangeArrowheads="1"/>
          </p:cNvPicPr>
          <p:nvPr/>
        </p:nvPicPr>
        <p:blipFill>
          <a:blip r:embed="rId3"/>
          <a:srcRect/>
          <a:stretch>
            <a:fillRect/>
          </a:stretch>
        </p:blipFill>
        <p:spPr bwMode="auto">
          <a:xfrm>
            <a:off x="1143000" y="4495800"/>
            <a:ext cx="6343650" cy="155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277813"/>
            <a:ext cx="8229600" cy="712787"/>
          </a:xfrm>
        </p:spPr>
        <p:txBody>
          <a:bodyPr/>
          <a:lstStyle/>
          <a:p>
            <a:r>
              <a:rPr lang="en-US" sz="3800">
                <a:solidFill>
                  <a:schemeClr val="tx1"/>
                </a:solidFill>
                <a:latin typeface="Times New Roman" pitchFamily="18" charset="0"/>
              </a:rPr>
              <a:t>Các hệ thống mạng (tiếp)</a:t>
            </a:r>
            <a:endParaRPr lang="en-US" sz="3800" noProof="1">
              <a:solidFill>
                <a:schemeClr val="tx1"/>
              </a:solidFill>
              <a:latin typeface="Times New Roman" pitchFamily="18" charset="0"/>
            </a:endParaRPr>
          </a:p>
        </p:txBody>
      </p:sp>
      <p:sp>
        <p:nvSpPr>
          <p:cNvPr id="132099" name="Rectangle 3"/>
          <p:cNvSpPr>
            <a:spLocks noGrp="1" noChangeArrowheads="1"/>
          </p:cNvSpPr>
          <p:nvPr>
            <p:ph idx="1"/>
          </p:nvPr>
        </p:nvSpPr>
        <p:spPr>
          <a:xfrm>
            <a:off x="457200" y="1447800"/>
            <a:ext cx="8229600" cy="4572000"/>
          </a:xfrm>
        </p:spPr>
        <p:txBody>
          <a:bodyPr/>
          <a:lstStyle/>
          <a:p>
            <a:pPr>
              <a:buFont typeface="Wingdings" pitchFamily="2" charset="2"/>
              <a:buNone/>
            </a:pPr>
            <a:r>
              <a:rPr lang="en-US" sz="2600" b="1">
                <a:latin typeface="Times New Roman" pitchFamily="18" charset="0"/>
              </a:rPr>
              <a:t>3.3. Thiết bị mạng</a:t>
            </a:r>
          </a:p>
          <a:p>
            <a:r>
              <a:rPr lang="en-US" sz="2600">
                <a:latin typeface="Times New Roman" pitchFamily="18" charset="0"/>
              </a:rPr>
              <a:t>Thiết bị kết nối cho đường truyền số</a:t>
            </a:r>
          </a:p>
          <a:p>
            <a:pPr>
              <a:buFont typeface="Wingdings" pitchFamily="2" charset="2"/>
              <a:buNone/>
            </a:pPr>
            <a:endParaRPr lang="en-US" sz="2600" noProof="1">
              <a:latin typeface="Times New Roman" pitchFamily="18" charset="0"/>
            </a:endParaRPr>
          </a:p>
        </p:txBody>
      </p:sp>
      <p:sp>
        <p:nvSpPr>
          <p:cNvPr id="6" name="Date Placeholder 3"/>
          <p:cNvSpPr>
            <a:spLocks noGrp="1"/>
          </p:cNvSpPr>
          <p:nvPr>
            <p:ph type="dt" sz="half" idx="10"/>
          </p:nvPr>
        </p:nvSpPr>
        <p:spPr/>
        <p:txBody>
          <a:bodyPr/>
          <a:lstStyle/>
          <a:p>
            <a:fld id="{2D49449E-F319-42A2-9598-3B8D5BB7776B}" type="datetime1">
              <a:rPr lang="en-US" smtClean="0"/>
              <a:pPr/>
              <a:t>8/21/2009</a:t>
            </a:fld>
            <a:endParaRPr lang="en-US" altLang="en-US"/>
          </a:p>
        </p:txBody>
      </p:sp>
      <p:sp>
        <p:nvSpPr>
          <p:cNvPr id="8" name="Slide Number Placeholder 5"/>
          <p:cNvSpPr>
            <a:spLocks noGrp="1"/>
          </p:cNvSpPr>
          <p:nvPr>
            <p:ph type="sldNum" sz="quarter" idx="12"/>
          </p:nvPr>
        </p:nvSpPr>
        <p:spPr/>
        <p:txBody>
          <a:bodyPr/>
          <a:lstStyle/>
          <a:p>
            <a:fld id="{77F16898-0D28-4D0F-99A6-A996EACEEA7B}" type="slidenum">
              <a:rPr lang="en-US" altLang="en-US"/>
              <a:pPr/>
              <a:t>36</a:t>
            </a:fld>
            <a:endParaRPr lang="en-US" altLang="en-US"/>
          </a:p>
        </p:txBody>
      </p:sp>
      <p:pic>
        <p:nvPicPr>
          <p:cNvPr id="132102" name="Picture 6"/>
          <p:cNvPicPr>
            <a:picLocks noChangeAspect="1" noChangeArrowheads="1"/>
          </p:cNvPicPr>
          <p:nvPr/>
        </p:nvPicPr>
        <p:blipFill>
          <a:blip r:embed="rId2"/>
          <a:srcRect/>
          <a:stretch>
            <a:fillRect/>
          </a:stretch>
        </p:blipFill>
        <p:spPr bwMode="auto">
          <a:xfrm>
            <a:off x="1371600" y="2590800"/>
            <a:ext cx="5133975" cy="1752600"/>
          </a:xfrm>
          <a:prstGeom prst="rect">
            <a:avLst/>
          </a:prstGeom>
          <a:noFill/>
          <a:ln w="9525">
            <a:noFill/>
            <a:miter lim="800000"/>
            <a:headEnd/>
            <a:tailEnd/>
          </a:ln>
          <a:effectLst/>
        </p:spPr>
      </p:pic>
      <p:pic>
        <p:nvPicPr>
          <p:cNvPr id="132103" name="Picture 7"/>
          <p:cNvPicPr>
            <a:picLocks noChangeAspect="1" noChangeArrowheads="1"/>
          </p:cNvPicPr>
          <p:nvPr/>
        </p:nvPicPr>
        <p:blipFill>
          <a:blip r:embed="rId3"/>
          <a:srcRect/>
          <a:stretch>
            <a:fillRect/>
          </a:stretch>
        </p:blipFill>
        <p:spPr bwMode="auto">
          <a:xfrm>
            <a:off x="1295400" y="4648200"/>
            <a:ext cx="63246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 (tiếp)</a:t>
            </a:r>
            <a:endParaRPr lang="en-US" noProof="1">
              <a:solidFill>
                <a:schemeClr val="tx1"/>
              </a:solidFill>
              <a:latin typeface="Times New Roman" pitchFamily="18" charset="0"/>
            </a:endParaRPr>
          </a:p>
        </p:txBody>
      </p:sp>
      <p:sp>
        <p:nvSpPr>
          <p:cNvPr id="133123" name="Rectangle 3"/>
          <p:cNvSpPr>
            <a:spLocks noGrp="1" noChangeArrowheads="1"/>
          </p:cNvSpPr>
          <p:nvPr>
            <p:ph idx="1"/>
          </p:nvPr>
        </p:nvSpPr>
        <p:spPr/>
        <p:txBody>
          <a:bodyPr/>
          <a:lstStyle/>
          <a:p>
            <a:pPr>
              <a:buFont typeface="Wingdings" pitchFamily="2" charset="2"/>
              <a:buNone/>
            </a:pPr>
            <a:r>
              <a:rPr lang="en-US" sz="2600" b="1">
                <a:latin typeface="Times New Roman" pitchFamily="18" charset="0"/>
              </a:rPr>
              <a:t>3.4. Các dịch vụ viễn thông</a:t>
            </a:r>
          </a:p>
          <a:p>
            <a:r>
              <a:rPr lang="en-US" sz="2200" b="1">
                <a:latin typeface="Times New Roman" pitchFamily="18" charset="0"/>
              </a:rPr>
              <a:t>ISDN (</a:t>
            </a:r>
            <a:r>
              <a:rPr lang="en-US" sz="2200" b="1" smtClean="0">
                <a:latin typeface="Times New Roman" pitchFamily="18" charset="0"/>
              </a:rPr>
              <a:t>Intergrated Services </a:t>
            </a:r>
            <a:r>
              <a:rPr lang="en-US" sz="2200" b="1">
                <a:latin typeface="Times New Roman" pitchFamily="18" charset="0"/>
              </a:rPr>
              <a:t>Digital Network)</a:t>
            </a:r>
          </a:p>
          <a:p>
            <a:pPr lvl="1"/>
            <a:r>
              <a:rPr lang="en-US" sz="2000">
                <a:latin typeface="Times New Roman" pitchFamily="18" charset="0"/>
              </a:rPr>
              <a:t>Hợp nhất các dịch vụ điện thoại, fax, truyền dữ liệu</a:t>
            </a:r>
          </a:p>
          <a:p>
            <a:pPr lvl="1"/>
            <a:r>
              <a:rPr lang="en-US" sz="2000">
                <a:latin typeface="Times New Roman" pitchFamily="18" charset="0"/>
              </a:rPr>
              <a:t>Tốc độ:</a:t>
            </a:r>
          </a:p>
          <a:p>
            <a:pPr lvl="2"/>
            <a:r>
              <a:rPr lang="en-US" sz="1800">
                <a:latin typeface="Times New Roman" pitchFamily="18" charset="0"/>
              </a:rPr>
              <a:t>Basic rate : 2B + D ~ 144 kbps</a:t>
            </a:r>
          </a:p>
          <a:p>
            <a:pPr lvl="2"/>
            <a:r>
              <a:rPr lang="en-US" sz="1800">
                <a:latin typeface="Times New Roman" pitchFamily="18" charset="0"/>
              </a:rPr>
              <a:t>Primary rate : nB + D ~ 1536 kbps (max ( n ) =  </a:t>
            </a:r>
          </a:p>
          <a:p>
            <a:pPr lvl="1"/>
            <a:r>
              <a:rPr lang="en-US" sz="2000">
                <a:latin typeface="Times New Roman" pitchFamily="18" charset="0"/>
              </a:rPr>
              <a:t>Kênh :</a:t>
            </a:r>
          </a:p>
          <a:p>
            <a:pPr lvl="2"/>
            <a:endParaRPr lang="en-US" sz="1800" noProof="1">
              <a:latin typeface="Times New Roman" pitchFamily="18" charset="0"/>
            </a:endParaRPr>
          </a:p>
        </p:txBody>
      </p:sp>
      <p:sp>
        <p:nvSpPr>
          <p:cNvPr id="5" name="Date Placeholder 3"/>
          <p:cNvSpPr>
            <a:spLocks noGrp="1"/>
          </p:cNvSpPr>
          <p:nvPr>
            <p:ph type="dt" sz="half" idx="10"/>
          </p:nvPr>
        </p:nvSpPr>
        <p:spPr/>
        <p:txBody>
          <a:bodyPr/>
          <a:lstStyle/>
          <a:p>
            <a:fld id="{E745D8E5-B531-4413-BD4A-64D18DA2A91C}"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D1B9B056-53C0-4804-8A65-FC1FE8D6617C}" type="slidenum">
              <a:rPr lang="en-US" altLang="en-US"/>
              <a:pPr/>
              <a:t>37</a:t>
            </a:fld>
            <a:endParaRPr lang="en-US" altLang="en-US"/>
          </a:p>
        </p:txBody>
      </p:sp>
      <p:pic>
        <p:nvPicPr>
          <p:cNvPr id="133124" name="Picture 4"/>
          <p:cNvPicPr>
            <a:picLocks noChangeAspect="1" noChangeArrowheads="1"/>
          </p:cNvPicPr>
          <p:nvPr/>
        </p:nvPicPr>
        <p:blipFill>
          <a:blip r:embed="rId2"/>
          <a:srcRect/>
          <a:stretch>
            <a:fillRect/>
          </a:stretch>
        </p:blipFill>
        <p:spPr bwMode="auto">
          <a:xfrm>
            <a:off x="1143000" y="4572000"/>
            <a:ext cx="6734175" cy="1828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fade">
                                      <p:cBhvr>
                                        <p:cTn id="7" dur="1000"/>
                                        <p:tgtEl>
                                          <p:spTgt spid="133123">
                                            <p:txEl>
                                              <p:pRg st="0" end="0"/>
                                            </p:txEl>
                                          </p:spTgt>
                                        </p:tgtEl>
                                      </p:cBhvr>
                                    </p:animEffect>
                                    <p:anim calcmode="lin" valueType="num">
                                      <p:cBhvr>
                                        <p:cTn id="8" dur="1000" fill="hold"/>
                                        <p:tgtEl>
                                          <p:spTgt spid="1331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fade">
                                      <p:cBhvr>
                                        <p:cTn id="12" dur="1000"/>
                                        <p:tgtEl>
                                          <p:spTgt spid="133123">
                                            <p:txEl>
                                              <p:pRg st="1" end="1"/>
                                            </p:txEl>
                                          </p:spTgt>
                                        </p:tgtEl>
                                      </p:cBhvr>
                                    </p:animEffect>
                                    <p:anim calcmode="lin" valueType="num">
                                      <p:cBhvr>
                                        <p:cTn id="13" dur="10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2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fade">
                                      <p:cBhvr>
                                        <p:cTn id="17" dur="1000"/>
                                        <p:tgtEl>
                                          <p:spTgt spid="133123">
                                            <p:txEl>
                                              <p:pRg st="2" end="2"/>
                                            </p:txEl>
                                          </p:spTgt>
                                        </p:tgtEl>
                                      </p:cBhvr>
                                    </p:animEffect>
                                    <p:anim calcmode="lin" valueType="num">
                                      <p:cBhvr>
                                        <p:cTn id="18" dur="10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31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3123">
                                            <p:txEl>
                                              <p:pRg st="3" end="3"/>
                                            </p:txEl>
                                          </p:spTgt>
                                        </p:tgtEl>
                                        <p:attrNameLst>
                                          <p:attrName>style.visibility</p:attrName>
                                        </p:attrNameLst>
                                      </p:cBhvr>
                                      <p:to>
                                        <p:strVal val="visible"/>
                                      </p:to>
                                    </p:set>
                                    <p:animEffect transition="in" filter="fade">
                                      <p:cBhvr>
                                        <p:cTn id="24" dur="1000"/>
                                        <p:tgtEl>
                                          <p:spTgt spid="133123">
                                            <p:txEl>
                                              <p:pRg st="3" end="3"/>
                                            </p:txEl>
                                          </p:spTgt>
                                        </p:tgtEl>
                                      </p:cBhvr>
                                    </p:animEffect>
                                    <p:anim calcmode="lin" valueType="num">
                                      <p:cBhvr>
                                        <p:cTn id="25" dur="10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312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3123">
                                            <p:txEl>
                                              <p:pRg st="4" end="4"/>
                                            </p:txEl>
                                          </p:spTgt>
                                        </p:tgtEl>
                                        <p:attrNameLst>
                                          <p:attrName>style.visibility</p:attrName>
                                        </p:attrNameLst>
                                      </p:cBhvr>
                                      <p:to>
                                        <p:strVal val="visible"/>
                                      </p:to>
                                    </p:set>
                                    <p:animEffect transition="in" filter="fade">
                                      <p:cBhvr>
                                        <p:cTn id="29" dur="1000"/>
                                        <p:tgtEl>
                                          <p:spTgt spid="133123">
                                            <p:txEl>
                                              <p:pRg st="4" end="4"/>
                                            </p:txEl>
                                          </p:spTgt>
                                        </p:tgtEl>
                                      </p:cBhvr>
                                    </p:animEffect>
                                    <p:anim calcmode="lin" valueType="num">
                                      <p:cBhvr>
                                        <p:cTn id="30" dur="10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3312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3123">
                                            <p:txEl>
                                              <p:pRg st="5" end="5"/>
                                            </p:txEl>
                                          </p:spTgt>
                                        </p:tgtEl>
                                        <p:attrNameLst>
                                          <p:attrName>style.visibility</p:attrName>
                                        </p:attrNameLst>
                                      </p:cBhvr>
                                      <p:to>
                                        <p:strVal val="visible"/>
                                      </p:to>
                                    </p:set>
                                    <p:animEffect transition="in" filter="fade">
                                      <p:cBhvr>
                                        <p:cTn id="34" dur="1000"/>
                                        <p:tgtEl>
                                          <p:spTgt spid="133123">
                                            <p:txEl>
                                              <p:pRg st="5" end="5"/>
                                            </p:txEl>
                                          </p:spTgt>
                                        </p:tgtEl>
                                      </p:cBhvr>
                                    </p:animEffect>
                                    <p:anim calcmode="lin" valueType="num">
                                      <p:cBhvr>
                                        <p:cTn id="35" dur="10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331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3123">
                                            <p:txEl>
                                              <p:pRg st="6" end="6"/>
                                            </p:txEl>
                                          </p:spTgt>
                                        </p:tgtEl>
                                        <p:attrNameLst>
                                          <p:attrName>style.visibility</p:attrName>
                                        </p:attrNameLst>
                                      </p:cBhvr>
                                      <p:to>
                                        <p:strVal val="visible"/>
                                      </p:to>
                                    </p:set>
                                    <p:animEffect transition="in" filter="fade">
                                      <p:cBhvr>
                                        <p:cTn id="41" dur="1000"/>
                                        <p:tgtEl>
                                          <p:spTgt spid="133123">
                                            <p:txEl>
                                              <p:pRg st="6" end="6"/>
                                            </p:txEl>
                                          </p:spTgt>
                                        </p:tgtEl>
                                      </p:cBhvr>
                                    </p:animEffect>
                                    <p:anim calcmode="lin" valueType="num">
                                      <p:cBhvr>
                                        <p:cTn id="42" dur="10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3312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3124"/>
                                        </p:tgtEl>
                                        <p:attrNameLst>
                                          <p:attrName>style.visibility</p:attrName>
                                        </p:attrNameLst>
                                      </p:cBhvr>
                                      <p:to>
                                        <p:strVal val="visible"/>
                                      </p:to>
                                    </p:set>
                                    <p:animEffect transition="in" filter="fade">
                                      <p:cBhvr>
                                        <p:cTn id="46" dur="1000"/>
                                        <p:tgtEl>
                                          <p:spTgt spid="133124"/>
                                        </p:tgtEl>
                                      </p:cBhvr>
                                    </p:animEffect>
                                    <p:anim calcmode="lin" valueType="num">
                                      <p:cBhvr>
                                        <p:cTn id="47" dur="1000" fill="hold"/>
                                        <p:tgtEl>
                                          <p:spTgt spid="133124"/>
                                        </p:tgtEl>
                                        <p:attrNameLst>
                                          <p:attrName>ppt_x</p:attrName>
                                        </p:attrNameLst>
                                      </p:cBhvr>
                                      <p:tavLst>
                                        <p:tav tm="0">
                                          <p:val>
                                            <p:strVal val="#ppt_x"/>
                                          </p:val>
                                        </p:tav>
                                        <p:tav tm="100000">
                                          <p:val>
                                            <p:strVal val="#ppt_x"/>
                                          </p:val>
                                        </p:tav>
                                      </p:tavLst>
                                    </p:anim>
                                    <p:anim calcmode="lin" valueType="num">
                                      <p:cBhvr>
                                        <p:cTn id="48" dur="1000" fill="hold"/>
                                        <p:tgtEl>
                                          <p:spTgt spid="133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solidFill>
                  <a:schemeClr val="tx1"/>
                </a:solidFill>
                <a:latin typeface="Times New Roman" pitchFamily="18" charset="0"/>
              </a:rPr>
              <a:t>Các hệ thống mạng (tiếp)</a:t>
            </a:r>
            <a:endParaRPr lang="en-US" noProof="1">
              <a:solidFill>
                <a:schemeClr val="tx1"/>
              </a:solidFill>
              <a:latin typeface="Times New Roman" pitchFamily="18" charset="0"/>
            </a:endParaRPr>
          </a:p>
        </p:txBody>
      </p:sp>
      <p:sp>
        <p:nvSpPr>
          <p:cNvPr id="134147" name="Rectangle 3"/>
          <p:cNvSpPr>
            <a:spLocks noGrp="1" noChangeArrowheads="1"/>
          </p:cNvSpPr>
          <p:nvPr>
            <p:ph idx="1"/>
          </p:nvPr>
        </p:nvSpPr>
        <p:spPr/>
        <p:txBody>
          <a:bodyPr/>
          <a:lstStyle/>
          <a:p>
            <a:pPr marL="571500" indent="-571500">
              <a:buFont typeface="Wingdings" pitchFamily="2" charset="2"/>
              <a:buNone/>
            </a:pPr>
            <a:r>
              <a:rPr lang="en-US" sz="2600" b="1">
                <a:latin typeface="Times New Roman" pitchFamily="18" charset="0"/>
              </a:rPr>
              <a:t>3.4. Các dịch vụ viễn thông</a:t>
            </a:r>
          </a:p>
          <a:p>
            <a:pPr marL="571500" indent="-571500"/>
            <a:r>
              <a:rPr lang="en-US" altLang="ja-JP" sz="2200" b="1">
                <a:latin typeface="Times New Roman" pitchFamily="18" charset="0"/>
                <a:ea typeface="ＭＳ Ｐゴシック" charset="-128"/>
              </a:rPr>
              <a:t>ATM (Asynchronous Transfer Mode)</a:t>
            </a:r>
          </a:p>
          <a:p>
            <a:pPr marL="839788" lvl="1" indent="-495300"/>
            <a:r>
              <a:rPr lang="en-US" altLang="ja-JP" sz="2000">
                <a:latin typeface="Times New Roman" pitchFamily="18" charset="0"/>
                <a:ea typeface="ＭＳ Ｐゴシック" charset="-128"/>
              </a:rPr>
              <a:t>Chuyển mạch gói hướng kết nối</a:t>
            </a:r>
          </a:p>
          <a:p>
            <a:pPr marL="839788" lvl="1" indent="-495300"/>
            <a:r>
              <a:rPr lang="en-US" altLang="ja-JP" sz="2000">
                <a:latin typeface="Times New Roman" pitchFamily="18" charset="0"/>
                <a:ea typeface="ＭＳ Ｐゴシック" charset="-128"/>
              </a:rPr>
              <a:t>Thông tin chia thành các gói 53 bit (5 bit header)</a:t>
            </a:r>
          </a:p>
          <a:p>
            <a:pPr marL="839788" lvl="1" indent="-495300"/>
            <a:r>
              <a:rPr lang="en-US" altLang="ja-JP" sz="2000">
                <a:latin typeface="Times New Roman" pitchFamily="18" charset="0"/>
                <a:ea typeface="ＭＳ Ｐゴシック" charset="-128"/>
              </a:rPr>
              <a:t>Tốc độ cao, chất lượng cao</a:t>
            </a:r>
          </a:p>
          <a:p>
            <a:pPr marL="571500" indent="-571500"/>
            <a:r>
              <a:rPr lang="en-US" altLang="ja-JP" sz="2400" b="1">
                <a:latin typeface="Times New Roman" pitchFamily="18" charset="0"/>
                <a:ea typeface="ＭＳ Ｐゴシック" charset="-128"/>
              </a:rPr>
              <a:t>ADSL (</a:t>
            </a:r>
            <a:r>
              <a:rPr lang="en-US" altLang="ja-JP" sz="2200" b="1">
                <a:latin typeface="Times New Roman" pitchFamily="18" charset="0"/>
                <a:ea typeface="ＭＳ Ｐゴシック" charset="-128"/>
              </a:rPr>
              <a:t>Asymmetric Digital Subscriber Line)</a:t>
            </a:r>
          </a:p>
          <a:p>
            <a:pPr marL="839788" lvl="1" indent="-495300"/>
            <a:r>
              <a:rPr lang="en-US" altLang="ja-JP" sz="2000">
                <a:latin typeface="Times New Roman" pitchFamily="18" charset="0"/>
                <a:ea typeface="ＭＳ Ｐゴシック" charset="-128"/>
              </a:rPr>
              <a:t>Truyền thông tin tốc độ cao trên đường điện thoại.</a:t>
            </a:r>
          </a:p>
          <a:p>
            <a:pPr marL="839788" lvl="1" indent="-495300"/>
            <a:r>
              <a:rPr lang="en-US" altLang="ja-JP" sz="2000">
                <a:latin typeface="Times New Roman" pitchFamily="18" charset="0"/>
                <a:ea typeface="ＭＳ Ｐゴシック" charset="-128"/>
              </a:rPr>
              <a:t>Tốc độ tải lên và tải xuống khác nhau.</a:t>
            </a:r>
          </a:p>
          <a:p>
            <a:pPr marL="1090613" lvl="2" indent="-419100"/>
            <a:endParaRPr lang="en-US" altLang="ja-JP" sz="1800">
              <a:latin typeface="Times New Roman" pitchFamily="18" charset="0"/>
              <a:ea typeface="ＭＳ Ｐゴシック" charset="-128"/>
            </a:endParaRPr>
          </a:p>
          <a:p>
            <a:pPr marL="571500" indent="-571500"/>
            <a:endParaRPr lang="en-US" sz="1800" b="1" noProof="1">
              <a:latin typeface="Times New Roman" pitchFamily="18" charset="0"/>
            </a:endParaRPr>
          </a:p>
        </p:txBody>
      </p:sp>
      <p:sp>
        <p:nvSpPr>
          <p:cNvPr id="4" name="Date Placeholder 3"/>
          <p:cNvSpPr>
            <a:spLocks noGrp="1"/>
          </p:cNvSpPr>
          <p:nvPr>
            <p:ph type="dt" sz="half" idx="10"/>
          </p:nvPr>
        </p:nvSpPr>
        <p:spPr/>
        <p:txBody>
          <a:bodyPr/>
          <a:lstStyle/>
          <a:p>
            <a:fld id="{F1D6049E-2EE5-4484-A6F3-29C701BF2117}"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67FFB557-3490-473B-A5AF-12382152AC0D}" type="slidenum">
              <a:rPr lang="en-US" altLang="en-US"/>
              <a:pPr/>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solidFill>
                  <a:schemeClr val="tx1"/>
                </a:solidFill>
                <a:latin typeface="Times New Roman" pitchFamily="18" charset="0"/>
              </a:rPr>
              <a:t>Tổng quan mạng máy tính</a:t>
            </a:r>
            <a:endParaRPr lang="en-US" noProof="1">
              <a:solidFill>
                <a:schemeClr val="tx1"/>
              </a:solidFill>
              <a:latin typeface="Times New Roman" pitchFamily="18" charset="0"/>
            </a:endParaRPr>
          </a:p>
        </p:txBody>
      </p:sp>
      <p:sp>
        <p:nvSpPr>
          <p:cNvPr id="135171" name="Rectangle 3"/>
          <p:cNvSpPr>
            <a:spLocks noGrp="1" noChangeArrowheads="1"/>
          </p:cNvSpPr>
          <p:nvPr>
            <p:ph idx="1"/>
          </p:nvPr>
        </p:nvSpPr>
        <p:spPr/>
        <p:txBody>
          <a:bodyPr/>
          <a:lstStyle/>
          <a:p>
            <a:r>
              <a:rPr lang="en-US">
                <a:latin typeface="Times New Roman" pitchFamily="18" charset="0"/>
              </a:rPr>
              <a:t>Nội dung</a:t>
            </a:r>
          </a:p>
          <a:p>
            <a:pPr>
              <a:buFont typeface="Wingdings" pitchFamily="2" charset="2"/>
              <a:buAutoNum type="arabicPeriod"/>
            </a:pPr>
            <a:r>
              <a:rPr lang="en-US">
                <a:solidFill>
                  <a:srgbClr val="C0C0C0"/>
                </a:solidFill>
                <a:latin typeface="Times New Roman" pitchFamily="18" charset="0"/>
              </a:rPr>
              <a:t>Giao thức và điều khiển truyền tin</a:t>
            </a:r>
          </a:p>
          <a:p>
            <a:pPr>
              <a:buFont typeface="Wingdings" pitchFamily="2" charset="2"/>
              <a:buAutoNum type="arabicPeriod"/>
            </a:pPr>
            <a:r>
              <a:rPr lang="en-US">
                <a:solidFill>
                  <a:srgbClr val="C0C0C0"/>
                </a:solidFill>
                <a:latin typeface="Times New Roman" pitchFamily="18" charset="0"/>
              </a:rPr>
              <a:t>Công nghệ truyền tin</a:t>
            </a:r>
          </a:p>
          <a:p>
            <a:pPr>
              <a:buFont typeface="Wingdings" pitchFamily="2" charset="2"/>
              <a:buAutoNum type="arabicPeriod"/>
            </a:pPr>
            <a:r>
              <a:rPr lang="en-US">
                <a:solidFill>
                  <a:srgbClr val="C0C0C0"/>
                </a:solidFill>
                <a:latin typeface="Times New Roman" pitchFamily="18" charset="0"/>
              </a:rPr>
              <a:t>Các hệ thống mạng</a:t>
            </a:r>
          </a:p>
          <a:p>
            <a:pPr>
              <a:buFont typeface="Wingdings" pitchFamily="2" charset="2"/>
              <a:buAutoNum type="arabicPeriod"/>
            </a:pPr>
            <a:r>
              <a:rPr lang="en-US">
                <a:latin typeface="Times New Roman" pitchFamily="18" charset="0"/>
              </a:rPr>
              <a:t>Bài tập</a:t>
            </a:r>
          </a:p>
          <a:p>
            <a:endParaRPr lang="en-US" noProof="1">
              <a:latin typeface="Times New Roman" pitchFamily="18" charset="0"/>
            </a:endParaRPr>
          </a:p>
        </p:txBody>
      </p:sp>
      <p:sp>
        <p:nvSpPr>
          <p:cNvPr id="4" name="Date Placeholder 3"/>
          <p:cNvSpPr>
            <a:spLocks noGrp="1"/>
          </p:cNvSpPr>
          <p:nvPr>
            <p:ph type="dt" sz="half" idx="10"/>
          </p:nvPr>
        </p:nvSpPr>
        <p:spPr/>
        <p:txBody>
          <a:bodyPr/>
          <a:lstStyle/>
          <a:p>
            <a:fld id="{28E51AF7-F6DA-480F-A079-3836649C0AB8}"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A2E0644E-D6FB-4A13-8640-930C26288CA2}" type="slidenum">
              <a:rPr lang="en-US" altLang="en-US"/>
              <a:pPr/>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67494"/>
            <a:ext cx="9144000" cy="1399032"/>
          </a:xfrm>
        </p:spPr>
        <p:txBody>
          <a:bodyPr>
            <a:normAutofit/>
          </a:bodyPr>
          <a:lstStyle/>
          <a:p>
            <a:pPr algn="ctr"/>
            <a:r>
              <a:rPr lang="en-US" sz="3200" smtClean="0">
                <a:solidFill>
                  <a:schemeClr val="tx1"/>
                </a:solidFill>
                <a:latin typeface="Times New Roman" pitchFamily="18" charset="0"/>
              </a:rPr>
              <a:t>Các giao thức và điều khiển truyền tin</a:t>
            </a:r>
            <a:endParaRPr lang="en-US" sz="3200">
              <a:solidFill>
                <a:schemeClr val="tx1"/>
              </a:solidFill>
              <a:latin typeface="Times New Roman" pitchFamily="18" charset="0"/>
            </a:endParaRPr>
          </a:p>
        </p:txBody>
      </p:sp>
      <p:sp>
        <p:nvSpPr>
          <p:cNvPr id="14339" name="Rectangle 3"/>
          <p:cNvSpPr>
            <a:spLocks noGrp="1" noChangeArrowheads="1"/>
          </p:cNvSpPr>
          <p:nvPr>
            <p:ph idx="1"/>
          </p:nvPr>
        </p:nvSpPr>
        <p:spPr/>
        <p:txBody>
          <a:bodyPr>
            <a:normAutofit/>
          </a:bodyPr>
          <a:lstStyle/>
          <a:p>
            <a:pPr marL="571500" indent="-571500">
              <a:buFont typeface="Wingdings" pitchFamily="2" charset="2"/>
              <a:buNone/>
            </a:pPr>
            <a:r>
              <a:rPr lang="en-US" sz="2400" b="1" smtClean="0">
                <a:latin typeface="Times New Roman" pitchFamily="18" charset="0"/>
              </a:rPr>
              <a:t>Mô hình OSI </a:t>
            </a:r>
            <a:r>
              <a:rPr lang="en-US" sz="2400" b="1">
                <a:latin typeface="Times New Roman" pitchFamily="18" charset="0"/>
              </a:rPr>
              <a:t>(Open Systems Interconnection)</a:t>
            </a:r>
          </a:p>
          <a:p>
            <a:pPr marL="571500" indent="-571500">
              <a:buFont typeface="Wingdings" pitchFamily="2" charset="2"/>
              <a:buNone/>
            </a:pPr>
            <a:endParaRPr lang="en-US" sz="2400">
              <a:latin typeface="Times New Roman" pitchFamily="18" charset="0"/>
            </a:endParaRPr>
          </a:p>
        </p:txBody>
      </p:sp>
      <p:sp>
        <p:nvSpPr>
          <p:cNvPr id="5" name="Date Placeholder 3"/>
          <p:cNvSpPr>
            <a:spLocks noGrp="1"/>
          </p:cNvSpPr>
          <p:nvPr>
            <p:ph type="dt" sz="half" idx="10"/>
          </p:nvPr>
        </p:nvSpPr>
        <p:spPr/>
        <p:txBody>
          <a:bodyPr/>
          <a:lstStyle/>
          <a:p>
            <a:fld id="{7B294DB9-C1E0-43D4-84E6-7DF0904FE4C8}"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943695D8-6E87-4D00-9ED3-84D2CBEDC717}" type="slidenum">
              <a:rPr lang="en-US" altLang="en-US"/>
              <a:pPr/>
              <a:t>4</a:t>
            </a:fld>
            <a:endParaRPr lang="en-US" altLang="en-US"/>
          </a:p>
        </p:txBody>
      </p:sp>
      <p:pic>
        <p:nvPicPr>
          <p:cNvPr id="14341" name="Picture 5" descr="1"/>
          <p:cNvPicPr>
            <a:picLocks noChangeAspect="1" noChangeArrowheads="1"/>
          </p:cNvPicPr>
          <p:nvPr/>
        </p:nvPicPr>
        <p:blipFill>
          <a:blip r:embed="rId3"/>
          <a:srcRect/>
          <a:stretch>
            <a:fillRect/>
          </a:stretch>
        </p:blipFill>
        <p:spPr bwMode="auto">
          <a:xfrm>
            <a:off x="762000" y="2438400"/>
            <a:ext cx="7562850" cy="25527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solidFill>
                  <a:schemeClr val="tx1"/>
                </a:solidFill>
                <a:latin typeface="Times New Roman" pitchFamily="18" charset="0"/>
              </a:rPr>
              <a:t>Bài tập</a:t>
            </a:r>
            <a:endParaRPr lang="en-US" noProof="1">
              <a:solidFill>
                <a:schemeClr val="tx1"/>
              </a:solidFill>
              <a:latin typeface="Times New Roman" pitchFamily="18" charset="0"/>
            </a:endParaRPr>
          </a:p>
        </p:txBody>
      </p:sp>
      <p:sp>
        <p:nvSpPr>
          <p:cNvPr id="136195" name="Rectangle 3"/>
          <p:cNvSpPr>
            <a:spLocks noGrp="1" noChangeArrowheads="1"/>
          </p:cNvSpPr>
          <p:nvPr>
            <p:ph idx="1"/>
          </p:nvPr>
        </p:nvSpPr>
        <p:spPr>
          <a:xfrm>
            <a:off x="457200" y="1600200"/>
            <a:ext cx="8229600" cy="3200400"/>
          </a:xfrm>
        </p:spPr>
        <p:txBody>
          <a:bodyPr/>
          <a:lstStyle/>
          <a:p>
            <a:r>
              <a:rPr lang="en-US" sz="2600" b="1" noProof="1">
                <a:latin typeface="Times New Roman" pitchFamily="18" charset="0"/>
              </a:rPr>
              <a:t>Question 1</a:t>
            </a:r>
          </a:p>
          <a:p>
            <a:pPr>
              <a:buFont typeface="Wingdings" pitchFamily="2" charset="2"/>
              <a:buNone/>
            </a:pPr>
            <a:r>
              <a:rPr lang="en-US" altLang="ja-JP" sz="2000">
                <a:latin typeface="Times New Roman" pitchFamily="18" charset="0"/>
                <a:ea typeface="ＭＳ Ｐゴシック" charset="-128"/>
              </a:rPr>
              <a:t>     </a:t>
            </a:r>
            <a:r>
              <a:rPr lang="en-US" altLang="ja-JP" sz="2000" noProof="1">
                <a:latin typeface="Times New Roman" pitchFamily="18" charset="0"/>
              </a:rPr>
              <a:t>Kí tự “T” (mã ASCII là 1010100) </a:t>
            </a:r>
            <a:r>
              <a:rPr lang="vi-VN" altLang="ja-JP" sz="2000" noProof="1">
                <a:latin typeface="Times New Roman" pitchFamily="18" charset="0"/>
              </a:rPr>
              <a:t>được gửi thông qua cách truyền dữ liệu sử dụng đồng bộ </a:t>
            </a:r>
            <a:r>
              <a:rPr lang="en-US" altLang="ja-JP" sz="2000">
                <a:latin typeface="Times New Roman" pitchFamily="18" charset="0"/>
                <a:ea typeface="ＭＳ Ｐゴシック" charset="-128"/>
              </a:rPr>
              <a:t>bit, mã parity chẵn</a:t>
            </a:r>
            <a:r>
              <a:rPr lang="en-US" altLang="ja-JP" sz="2000" noProof="1">
                <a:latin typeface="Times New Roman" pitchFamily="18" charset="0"/>
              </a:rPr>
              <a:t>. Nếu kí tự nhận </a:t>
            </a:r>
            <a:r>
              <a:rPr lang="vi-VN" altLang="ja-JP" sz="2000" noProof="1">
                <a:latin typeface="Times New Roman" pitchFamily="18" charset="0"/>
              </a:rPr>
              <a:t>được là đúng, dãy bit nào sẽ nhận được?  Ở đây, các bit gửi được gửi theo thứ tự sau : bit bắt đầu (0); mã kí tự, từ bít dữ liệu thấp nhất đến bit dữ liệu cao nhất; bit chẵn lẻ; và bit dừng(1). Các bit được viết trong chuỗi theo cách mà chúng nhận được, bắt đầu từ bên trái.</a:t>
            </a:r>
          </a:p>
          <a:p>
            <a:pPr>
              <a:buFont typeface="Wingdings" pitchFamily="2" charset="2"/>
              <a:buNone/>
            </a:pPr>
            <a:r>
              <a:rPr lang="en-US" altLang="ja-JP" sz="2000" b="1">
                <a:latin typeface="Times New Roman" pitchFamily="18" charset="0"/>
                <a:ea typeface="ＭＳ Ｐゴシック" charset="-128"/>
              </a:rPr>
              <a:t>	</a:t>
            </a:r>
            <a:r>
              <a:rPr lang="en-US" altLang="ja-JP" sz="2000" b="1" noProof="1">
                <a:latin typeface="Times New Roman" pitchFamily="18" charset="0"/>
              </a:rPr>
              <a:t>a) 0001010101	b) 0001010111	c) 1001010110	d) 1001010111</a:t>
            </a:r>
          </a:p>
          <a:p>
            <a:r>
              <a:rPr lang="en-US" altLang="ja-JP" sz="2400" b="1" noProof="1">
                <a:latin typeface="Times New Roman" pitchFamily="18" charset="0"/>
              </a:rPr>
              <a:t>Answer  : </a:t>
            </a:r>
            <a:r>
              <a:rPr lang="en-US" altLang="ja-JP" sz="2400" b="1">
                <a:latin typeface="Times New Roman" pitchFamily="18" charset="0"/>
                <a:ea typeface="ＭＳ Ｐゴシック" charset="-128"/>
              </a:rPr>
              <a:t>b</a:t>
            </a:r>
            <a:endParaRPr lang="en-US" sz="2400" b="1" noProof="1">
              <a:latin typeface="Times New Roman" pitchFamily="18" charset="0"/>
            </a:endParaRPr>
          </a:p>
        </p:txBody>
      </p:sp>
      <p:sp>
        <p:nvSpPr>
          <p:cNvPr id="6" name="Date Placeholder 3"/>
          <p:cNvSpPr>
            <a:spLocks noGrp="1"/>
          </p:cNvSpPr>
          <p:nvPr>
            <p:ph type="dt" sz="half" idx="10"/>
          </p:nvPr>
        </p:nvSpPr>
        <p:spPr/>
        <p:txBody>
          <a:bodyPr/>
          <a:lstStyle/>
          <a:p>
            <a:fld id="{CC5E5682-71F7-4652-B0FF-990FCF158C6B}" type="datetime1">
              <a:rPr lang="en-US" smtClean="0"/>
              <a:pPr/>
              <a:t>8/21/2009</a:t>
            </a:fld>
            <a:endParaRPr lang="en-US" altLang="en-US"/>
          </a:p>
        </p:txBody>
      </p:sp>
      <p:sp>
        <p:nvSpPr>
          <p:cNvPr id="8" name="Slide Number Placeholder 5"/>
          <p:cNvSpPr>
            <a:spLocks noGrp="1"/>
          </p:cNvSpPr>
          <p:nvPr>
            <p:ph type="sldNum" sz="quarter" idx="12"/>
          </p:nvPr>
        </p:nvSpPr>
        <p:spPr/>
        <p:txBody>
          <a:bodyPr/>
          <a:lstStyle/>
          <a:p>
            <a:fld id="{00501E02-3758-4CDE-B3E0-074EA852F372}" type="slidenum">
              <a:rPr lang="en-US" altLang="en-US"/>
              <a:pPr/>
              <a:t>40</a:t>
            </a:fld>
            <a:endParaRPr lang="en-US" altLang="en-US"/>
          </a:p>
        </p:txBody>
      </p:sp>
      <p:sp>
        <p:nvSpPr>
          <p:cNvPr id="136198" name="Text Box 6"/>
          <p:cNvSpPr txBox="1">
            <a:spLocks noChangeArrowheads="1"/>
          </p:cNvSpPr>
          <p:nvPr/>
        </p:nvSpPr>
        <p:spPr bwMode="auto">
          <a:xfrm>
            <a:off x="762000" y="5576888"/>
            <a:ext cx="7620000" cy="366712"/>
          </a:xfrm>
          <a:prstGeom prst="rect">
            <a:avLst/>
          </a:prstGeom>
          <a:noFill/>
          <a:ln w="9525">
            <a:noFill/>
            <a:miter lim="800000"/>
            <a:headEnd/>
            <a:tailEnd/>
          </a:ln>
          <a:effectLst/>
        </p:spPr>
        <p:txBody>
          <a:bodyPr>
            <a:spAutoFit/>
          </a:bodyPr>
          <a:lstStyle/>
          <a:p>
            <a:pPr>
              <a:spcBef>
                <a:spcPct val="50000"/>
              </a:spcBef>
            </a:pPr>
            <a:r>
              <a:rPr lang="en-US" altLang="ja-JP" b="1" noProof="1">
                <a:latin typeface="Times New Roman" pitchFamily="18" charset="0"/>
              </a:rPr>
              <a:t>0001010111</a:t>
            </a:r>
            <a:r>
              <a:rPr lang="en-US" altLang="ja-JP" b="1">
                <a:latin typeface="Times New Roman" pitchFamily="18" charset="0"/>
                <a:ea typeface="ＭＳ Ｐゴシック" charset="-128"/>
              </a:rPr>
              <a:t> </a:t>
            </a:r>
            <a:r>
              <a:rPr lang="en-US" altLang="ja-JP" b="1">
                <a:latin typeface="Times New Roman" pitchFamily="18" charset="0"/>
                <a:ea typeface="ＭＳ Ｐゴシック" charset="-128"/>
                <a:sym typeface="Wingdings" pitchFamily="2" charset="2"/>
              </a:rPr>
              <a:t>  </a:t>
            </a:r>
            <a:r>
              <a:rPr lang="en-US" altLang="ja-JP" b="1" noProof="1">
                <a:latin typeface="Times New Roman" pitchFamily="18" charset="0"/>
              </a:rPr>
              <a:t>00101011</a:t>
            </a:r>
            <a:r>
              <a:rPr lang="en-US" altLang="ja-JP" b="1">
                <a:latin typeface="Times New Roman" pitchFamily="18" charset="0"/>
                <a:ea typeface="ＭＳ Ｐゴシック" charset="-128"/>
              </a:rPr>
              <a:t> </a:t>
            </a:r>
            <a:r>
              <a:rPr lang="en-US" altLang="ja-JP" b="1">
                <a:latin typeface="Times New Roman" pitchFamily="18" charset="0"/>
                <a:ea typeface="ＭＳ Ｐゴシック" charset="-128"/>
                <a:sym typeface="Wingdings" pitchFamily="2" charset="2"/>
              </a:rPr>
              <a:t> số bit 1 chẵn  đúng</a:t>
            </a:r>
            <a:endParaRPr lang="en-US" b="1" noProof="1">
              <a:latin typeface="Times New Roman" pitchFamily="18" charset="0"/>
            </a:endParaRPr>
          </a:p>
        </p:txBody>
      </p:sp>
      <p:sp>
        <p:nvSpPr>
          <p:cNvPr id="136203" name="Text Box 11"/>
          <p:cNvSpPr txBox="1">
            <a:spLocks noChangeArrowheads="1"/>
          </p:cNvSpPr>
          <p:nvPr/>
        </p:nvSpPr>
        <p:spPr bwMode="auto">
          <a:xfrm>
            <a:off x="762000" y="4953000"/>
            <a:ext cx="7620000" cy="366713"/>
          </a:xfrm>
          <a:prstGeom prst="rect">
            <a:avLst/>
          </a:prstGeom>
          <a:noFill/>
          <a:ln w="9525">
            <a:noFill/>
            <a:miter lim="800000"/>
            <a:headEnd/>
            <a:tailEnd/>
          </a:ln>
          <a:effectLst/>
        </p:spPr>
        <p:txBody>
          <a:bodyPr>
            <a:spAutoFit/>
          </a:bodyPr>
          <a:lstStyle/>
          <a:p>
            <a:pPr>
              <a:spcBef>
                <a:spcPct val="50000"/>
              </a:spcBef>
            </a:pPr>
            <a:r>
              <a:rPr lang="en-US" altLang="ja-JP" b="1" noProof="1">
                <a:latin typeface="Times New Roman" pitchFamily="18" charset="0"/>
              </a:rPr>
              <a:t>0001010101</a:t>
            </a:r>
            <a:r>
              <a:rPr lang="en-US" altLang="ja-JP" b="1">
                <a:latin typeface="Times New Roman" pitchFamily="18" charset="0"/>
                <a:ea typeface="ＭＳ Ｐゴシック" charset="-128"/>
              </a:rPr>
              <a:t> </a:t>
            </a:r>
            <a:r>
              <a:rPr lang="en-US" altLang="ja-JP" b="1">
                <a:latin typeface="Times New Roman" pitchFamily="18" charset="0"/>
                <a:ea typeface="ＭＳ Ｐゴシック" charset="-128"/>
                <a:sym typeface="Wingdings" pitchFamily="2" charset="2"/>
              </a:rPr>
              <a:t> </a:t>
            </a:r>
            <a:r>
              <a:rPr lang="en-US" altLang="ja-JP" b="1" noProof="1">
                <a:latin typeface="Times New Roman" pitchFamily="18" charset="0"/>
              </a:rPr>
              <a:t>00101010</a:t>
            </a:r>
            <a:r>
              <a:rPr lang="en-US" altLang="ja-JP" b="1">
                <a:latin typeface="Times New Roman" pitchFamily="18" charset="0"/>
                <a:ea typeface="ＭＳ Ｐゴシック" charset="-128"/>
              </a:rPr>
              <a:t> </a:t>
            </a:r>
            <a:r>
              <a:rPr lang="en-US" altLang="ja-JP" b="1">
                <a:latin typeface="Times New Roman" pitchFamily="18" charset="0"/>
                <a:ea typeface="ＭＳ Ｐゴシック" charset="-128"/>
                <a:sym typeface="Wingdings" pitchFamily="2" charset="2"/>
              </a:rPr>
              <a:t> số bit 1 lẻ  sai</a:t>
            </a:r>
            <a:endParaRPr lang="en-US" b="1" noProof="1">
              <a:latin typeface="Times New Roman" pitchFamily="18" charset="0"/>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fade">
                                      <p:cBhvr>
                                        <p:cTn id="7" dur="1000"/>
                                        <p:tgtEl>
                                          <p:spTgt spid="136195">
                                            <p:txEl>
                                              <p:pRg st="0" end="0"/>
                                            </p:txEl>
                                          </p:spTgt>
                                        </p:tgtEl>
                                      </p:cBhvr>
                                    </p:animEffect>
                                    <p:anim calcmode="lin" valueType="num">
                                      <p:cBhvr>
                                        <p:cTn id="8" dur="10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195">
                                            <p:txEl>
                                              <p:pRg st="1" end="1"/>
                                            </p:txEl>
                                          </p:spTgt>
                                        </p:tgtEl>
                                        <p:attrNameLst>
                                          <p:attrName>style.visibility</p:attrName>
                                        </p:attrNameLst>
                                      </p:cBhvr>
                                      <p:to>
                                        <p:strVal val="visible"/>
                                      </p:to>
                                    </p:set>
                                    <p:animEffect transition="in" filter="fade">
                                      <p:cBhvr>
                                        <p:cTn id="14" dur="1000"/>
                                        <p:tgtEl>
                                          <p:spTgt spid="136195">
                                            <p:txEl>
                                              <p:pRg st="1" end="1"/>
                                            </p:txEl>
                                          </p:spTgt>
                                        </p:tgtEl>
                                      </p:cBhvr>
                                    </p:animEffect>
                                    <p:anim calcmode="lin" valueType="num">
                                      <p:cBhvr>
                                        <p:cTn id="15" dur="10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61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6195">
                                            <p:txEl>
                                              <p:pRg st="2" end="2"/>
                                            </p:txEl>
                                          </p:spTgt>
                                        </p:tgtEl>
                                        <p:attrNameLst>
                                          <p:attrName>style.visibility</p:attrName>
                                        </p:attrNameLst>
                                      </p:cBhvr>
                                      <p:to>
                                        <p:strVal val="visible"/>
                                      </p:to>
                                    </p:set>
                                    <p:animEffect transition="in" filter="fade">
                                      <p:cBhvr>
                                        <p:cTn id="19" dur="1000"/>
                                        <p:tgtEl>
                                          <p:spTgt spid="136195">
                                            <p:txEl>
                                              <p:pRg st="2" end="2"/>
                                            </p:txEl>
                                          </p:spTgt>
                                        </p:tgtEl>
                                      </p:cBhvr>
                                    </p:animEffect>
                                    <p:anim calcmode="lin" valueType="num">
                                      <p:cBhvr>
                                        <p:cTn id="20" dur="10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6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6203"/>
                                        </p:tgtEl>
                                        <p:attrNameLst>
                                          <p:attrName>style.visibility</p:attrName>
                                        </p:attrNameLst>
                                      </p:cBhvr>
                                      <p:to>
                                        <p:strVal val="visible"/>
                                      </p:to>
                                    </p:set>
                                    <p:animEffect transition="in" filter="blinds(horizontal)">
                                      <p:cBhvr>
                                        <p:cTn id="26" dur="500"/>
                                        <p:tgtEl>
                                          <p:spTgt spid="13620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6198"/>
                                        </p:tgtEl>
                                        <p:attrNameLst>
                                          <p:attrName>style.visibility</p:attrName>
                                        </p:attrNameLst>
                                      </p:cBhvr>
                                      <p:to>
                                        <p:strVal val="visible"/>
                                      </p:to>
                                    </p:set>
                                    <p:animEffect transition="in" filter="blinds(horizontal)">
                                      <p:cBhvr>
                                        <p:cTn id="31" dur="500"/>
                                        <p:tgtEl>
                                          <p:spTgt spid="13619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6195">
                                            <p:txEl>
                                              <p:pRg st="3" end="3"/>
                                            </p:txEl>
                                          </p:spTgt>
                                        </p:tgtEl>
                                        <p:attrNameLst>
                                          <p:attrName>style.visibility</p:attrName>
                                        </p:attrNameLst>
                                      </p:cBhvr>
                                      <p:to>
                                        <p:strVal val="visible"/>
                                      </p:to>
                                    </p:set>
                                    <p:animEffect transition="in" filter="fade">
                                      <p:cBhvr>
                                        <p:cTn id="36" dur="1000"/>
                                        <p:tgtEl>
                                          <p:spTgt spid="136195">
                                            <p:txEl>
                                              <p:pRg st="3" end="3"/>
                                            </p:txEl>
                                          </p:spTgt>
                                        </p:tgtEl>
                                      </p:cBhvr>
                                    </p:animEffect>
                                    <p:anim calcmode="lin" valueType="num">
                                      <p:cBhvr>
                                        <p:cTn id="37" dur="10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6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uiExpand="1" build="p"/>
      <p:bldP spid="136198" grpId="0"/>
      <p:bldP spid="13620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solidFill>
                  <a:schemeClr val="tx1"/>
                </a:solidFill>
                <a:latin typeface="Times New Roman" pitchFamily="18" charset="0"/>
              </a:rPr>
              <a:t>Bài tập</a:t>
            </a:r>
            <a:endParaRPr lang="en-US" noProof="1">
              <a:solidFill>
                <a:schemeClr val="tx1"/>
              </a:solidFill>
              <a:latin typeface="Times New Roman" pitchFamily="18" charset="0"/>
            </a:endParaRPr>
          </a:p>
        </p:txBody>
      </p:sp>
      <p:sp>
        <p:nvSpPr>
          <p:cNvPr id="137219" name="Rectangle 3"/>
          <p:cNvSpPr>
            <a:spLocks noGrp="1" noChangeArrowheads="1"/>
          </p:cNvSpPr>
          <p:nvPr>
            <p:ph idx="1"/>
          </p:nvPr>
        </p:nvSpPr>
        <p:spPr>
          <a:xfrm>
            <a:off x="457200" y="1600200"/>
            <a:ext cx="8229600" cy="2209800"/>
          </a:xfrm>
        </p:spPr>
        <p:txBody>
          <a:bodyPr/>
          <a:lstStyle/>
          <a:p>
            <a:pPr>
              <a:buFont typeface="Wingdings" pitchFamily="2" charset="2"/>
              <a:buNone/>
            </a:pPr>
            <a:r>
              <a:rPr lang="en-US" altLang="ja-JP" sz="2200" b="1">
                <a:latin typeface="Times New Roman" pitchFamily="18" charset="0"/>
                <a:ea typeface="ＭＳ Ｐゴシック" charset="-128"/>
              </a:rPr>
              <a:t>Question 2</a:t>
            </a:r>
          </a:p>
          <a:p>
            <a:r>
              <a:rPr lang="en-US" altLang="ja-JP" sz="2000">
                <a:latin typeface="Times New Roman" pitchFamily="18" charset="0"/>
                <a:ea typeface="ＭＳ Ｐゴシック" charset="-128"/>
              </a:rPr>
              <a:t>Âm thanh được lấy mẫu 44,000 lần/giây, mỗi giá trị được lấy mẫu được ghi lại ở dạng dữ liệu lấy 8 bit. Phát 1 file âm thanh kích thước 5. 10^6 byte mất bao nhiêu giây ?</a:t>
            </a:r>
          </a:p>
          <a:p>
            <a:pPr>
              <a:buFont typeface="Wingdings" pitchFamily="2" charset="2"/>
              <a:buNone/>
            </a:pPr>
            <a:r>
              <a:rPr lang="en-US" altLang="ja-JP" sz="2000">
                <a:latin typeface="Times New Roman" pitchFamily="18" charset="0"/>
                <a:ea typeface="ＭＳ Ｐゴシック" charset="-128"/>
              </a:rPr>
              <a:t>	</a:t>
            </a:r>
            <a:r>
              <a:rPr lang="en-US" altLang="ja-JP" sz="1800" b="1">
                <a:latin typeface="Times New Roman" pitchFamily="18" charset="0"/>
                <a:ea typeface="ＭＳ Ｐゴシック" charset="-128"/>
              </a:rPr>
              <a:t>a) 15		b) 114		c) 159		d) 1,272</a:t>
            </a:r>
          </a:p>
          <a:p>
            <a:r>
              <a:rPr lang="en-US" sz="2400" b="1">
                <a:latin typeface="Times New Roman" pitchFamily="18" charset="0"/>
              </a:rPr>
              <a:t>Answer :</a:t>
            </a:r>
            <a:endParaRPr lang="en-US" sz="2400" b="1" noProof="1">
              <a:latin typeface="Times New Roman" pitchFamily="18" charset="0"/>
            </a:endParaRPr>
          </a:p>
        </p:txBody>
      </p:sp>
      <p:sp>
        <p:nvSpPr>
          <p:cNvPr id="4" name="Date Placeholder 3"/>
          <p:cNvSpPr>
            <a:spLocks noGrp="1"/>
          </p:cNvSpPr>
          <p:nvPr>
            <p:ph type="dt" sz="half" idx="10"/>
          </p:nvPr>
        </p:nvSpPr>
        <p:spPr/>
        <p:txBody>
          <a:bodyPr/>
          <a:lstStyle/>
          <a:p>
            <a:fld id="{E4235915-82DB-4489-9EB5-F05BC244CFFF}"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E6855513-FD19-4031-8317-CC874FB2E538}" type="slidenum">
              <a:rPr lang="en-US" altLang="en-US"/>
              <a:pPr/>
              <a:t>41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1000"/>
                                        <p:tgtEl>
                                          <p:spTgt spid="137219">
                                            <p:txEl>
                                              <p:pRg st="0" end="0"/>
                                            </p:txEl>
                                          </p:spTgt>
                                        </p:tgtEl>
                                      </p:cBhvr>
                                    </p:animEffect>
                                    <p:anim calcmode="lin" valueType="num">
                                      <p:cBhvr>
                                        <p:cTn id="8" dur="10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72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fade">
                                      <p:cBhvr>
                                        <p:cTn id="12" dur="1000"/>
                                        <p:tgtEl>
                                          <p:spTgt spid="137219">
                                            <p:txEl>
                                              <p:pRg st="1" end="1"/>
                                            </p:txEl>
                                          </p:spTgt>
                                        </p:tgtEl>
                                      </p:cBhvr>
                                    </p:animEffect>
                                    <p:anim calcmode="lin" valueType="num">
                                      <p:cBhvr>
                                        <p:cTn id="13" dur="1000" fill="hold"/>
                                        <p:tgtEl>
                                          <p:spTgt spid="13721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721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fade">
                                      <p:cBhvr>
                                        <p:cTn id="17" dur="1000"/>
                                        <p:tgtEl>
                                          <p:spTgt spid="137219">
                                            <p:txEl>
                                              <p:pRg st="2" end="2"/>
                                            </p:txEl>
                                          </p:spTgt>
                                        </p:tgtEl>
                                      </p:cBhvr>
                                    </p:animEffect>
                                    <p:anim calcmode="lin" valueType="num">
                                      <p:cBhvr>
                                        <p:cTn id="18" dur="1000" fill="hold"/>
                                        <p:tgtEl>
                                          <p:spTgt spid="13721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7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7219">
                                            <p:txEl>
                                              <p:pRg st="3" end="3"/>
                                            </p:txEl>
                                          </p:spTgt>
                                        </p:tgtEl>
                                        <p:attrNameLst>
                                          <p:attrName>style.visibility</p:attrName>
                                        </p:attrNameLst>
                                      </p:cBhvr>
                                      <p:to>
                                        <p:strVal val="visible"/>
                                      </p:to>
                                    </p:set>
                                    <p:animEffect transition="in" filter="fade">
                                      <p:cBhvr>
                                        <p:cTn id="24" dur="1000"/>
                                        <p:tgtEl>
                                          <p:spTgt spid="137219">
                                            <p:txEl>
                                              <p:pRg st="3" end="3"/>
                                            </p:txEl>
                                          </p:spTgt>
                                        </p:tgtEl>
                                      </p:cBhvr>
                                    </p:animEffect>
                                    <p:anim calcmode="lin" valueType="num">
                                      <p:cBhvr>
                                        <p:cTn id="25" dur="10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72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solidFill>
                  <a:schemeClr val="tx1"/>
                </a:solidFill>
                <a:latin typeface="Times New Roman" pitchFamily="18" charset="0"/>
              </a:rPr>
              <a:t>Bài tập</a:t>
            </a:r>
            <a:endParaRPr lang="en-US" noProof="1">
              <a:solidFill>
                <a:schemeClr val="tx1"/>
              </a:solidFill>
              <a:latin typeface="Times New Roman" pitchFamily="18" charset="0"/>
            </a:endParaRPr>
          </a:p>
        </p:txBody>
      </p:sp>
      <p:sp>
        <p:nvSpPr>
          <p:cNvPr id="138243" name="Rectangle 3"/>
          <p:cNvSpPr>
            <a:spLocks noGrp="1" noChangeArrowheads="1"/>
          </p:cNvSpPr>
          <p:nvPr>
            <p:ph idx="1"/>
          </p:nvPr>
        </p:nvSpPr>
        <p:spPr>
          <a:xfrm>
            <a:off x="457200" y="1371600"/>
            <a:ext cx="8229600" cy="4759325"/>
          </a:xfrm>
        </p:spPr>
        <p:txBody>
          <a:bodyPr/>
          <a:lstStyle/>
          <a:p>
            <a:pPr marL="571500" indent="-571500">
              <a:lnSpc>
                <a:spcPct val="90000"/>
              </a:lnSpc>
            </a:pPr>
            <a:r>
              <a:rPr lang="en-US" altLang="ja-JP" sz="2600" b="1" noProof="1">
                <a:latin typeface="Times New Roman" pitchFamily="18" charset="0"/>
              </a:rPr>
              <a:t>Question 3</a:t>
            </a:r>
          </a:p>
          <a:p>
            <a:pPr marL="571500" indent="-571500">
              <a:lnSpc>
                <a:spcPct val="90000"/>
              </a:lnSpc>
              <a:buFont typeface="Wingdings" pitchFamily="2" charset="2"/>
              <a:buNone/>
            </a:pPr>
            <a:r>
              <a:rPr lang="en-US" altLang="ja-JP" sz="1800" b="1" noProof="1">
                <a:latin typeface="Times New Roman" pitchFamily="18" charset="0"/>
              </a:rPr>
              <a:t>	</a:t>
            </a:r>
            <a:r>
              <a:rPr lang="en-US" altLang="ja-JP" sz="1800" noProof="1">
                <a:latin typeface="Times New Roman" pitchFamily="18" charset="0"/>
              </a:rPr>
              <a:t>Ba bộ </a:t>
            </a:r>
            <a:r>
              <a:rPr lang="vi-VN" altLang="ja-JP" sz="1800" noProof="1">
                <a:latin typeface="Times New Roman" pitchFamily="18" charset="0"/>
              </a:rPr>
              <a:t>định tuyến IP được kết nối với nhau bằng các đường thuê bao như hình vẽ bên dưới. Phát biểu nào dưới đây phù hợp nhất với hoạt động của router A trong việc chuyển một gói tin terminal A sang terminal B? </a:t>
            </a:r>
          </a:p>
          <a:p>
            <a:pPr marL="571500" indent="-571500">
              <a:lnSpc>
                <a:spcPct val="90000"/>
              </a:lnSpc>
              <a:buFont typeface="Wingdings" pitchFamily="2" charset="2"/>
              <a:buNone/>
            </a:pPr>
            <a:endParaRPr lang="vi-VN" altLang="ja-JP" sz="1800" noProof="1">
              <a:latin typeface="Times New Roman" pitchFamily="18" charset="0"/>
            </a:endParaRPr>
          </a:p>
          <a:p>
            <a:pPr marL="571500" indent="-571500">
              <a:lnSpc>
                <a:spcPct val="90000"/>
              </a:lnSpc>
              <a:buFont typeface="Wingdings" pitchFamily="2" charset="2"/>
              <a:buNone/>
            </a:pPr>
            <a:endParaRPr lang="vi-VN" altLang="ja-JP" sz="1800" noProof="1">
              <a:latin typeface="Times New Roman" pitchFamily="18" charset="0"/>
            </a:endParaRPr>
          </a:p>
          <a:p>
            <a:pPr marL="571500" indent="-571500">
              <a:lnSpc>
                <a:spcPct val="90000"/>
              </a:lnSpc>
              <a:buFont typeface="Wingdings" pitchFamily="2" charset="2"/>
              <a:buNone/>
            </a:pPr>
            <a:endParaRPr lang="vi-VN" altLang="ja-JP" sz="1800" noProof="1">
              <a:latin typeface="Times New Roman" pitchFamily="18" charset="0"/>
            </a:endParaRPr>
          </a:p>
          <a:p>
            <a:pPr marL="571500" indent="-571500">
              <a:lnSpc>
                <a:spcPct val="90000"/>
              </a:lnSpc>
              <a:buFont typeface="Wingdings" pitchFamily="2" charset="2"/>
              <a:buNone/>
            </a:pPr>
            <a:endParaRPr lang="vi-VN" altLang="ja-JP" sz="1800" noProof="1">
              <a:latin typeface="Times New Roman" pitchFamily="18" charset="0"/>
            </a:endParaRPr>
          </a:p>
          <a:p>
            <a:pPr marL="571500" indent="-571500">
              <a:lnSpc>
                <a:spcPct val="90000"/>
              </a:lnSpc>
              <a:buFont typeface="Wingdings" pitchFamily="2" charset="2"/>
              <a:buNone/>
            </a:pPr>
            <a:endParaRPr lang="vi-VN" altLang="ja-JP" sz="1800" noProof="1">
              <a:latin typeface="Times New Roman" pitchFamily="18" charset="0"/>
            </a:endParaRPr>
          </a:p>
          <a:p>
            <a:pPr marL="571500" indent="-571500">
              <a:lnSpc>
                <a:spcPct val="90000"/>
              </a:lnSpc>
              <a:buFont typeface="Wingdings" pitchFamily="2" charset="2"/>
              <a:buNone/>
            </a:pPr>
            <a:endParaRPr lang="vi-VN" altLang="ja-JP" sz="1700" noProof="1">
              <a:latin typeface="Times New Roman" pitchFamily="18" charset="0"/>
            </a:endParaRPr>
          </a:p>
          <a:p>
            <a:pPr marL="571500" indent="-571500">
              <a:lnSpc>
                <a:spcPct val="90000"/>
              </a:lnSpc>
              <a:buFont typeface="Wingdings" pitchFamily="2" charset="2"/>
              <a:buNone/>
            </a:pPr>
            <a:endParaRPr lang="vi-VN" altLang="ja-JP" sz="1700" noProof="1">
              <a:latin typeface="Times New Roman" pitchFamily="18" charset="0"/>
            </a:endParaRPr>
          </a:p>
          <a:p>
            <a:pPr marL="571500" indent="-571500">
              <a:lnSpc>
                <a:spcPct val="90000"/>
              </a:lnSpc>
              <a:buFont typeface="Wingdings" pitchFamily="2" charset="2"/>
              <a:buNone/>
            </a:pPr>
            <a:r>
              <a:rPr lang="vi-VN" altLang="ja-JP" sz="1700" noProof="1">
                <a:latin typeface="Times New Roman" pitchFamily="18" charset="0"/>
              </a:rPr>
              <a:t>a) Router A chuyển tất cả các gói tin đến cả router B và C</a:t>
            </a:r>
          </a:p>
          <a:p>
            <a:pPr marL="571500" indent="-571500">
              <a:lnSpc>
                <a:spcPct val="90000"/>
              </a:lnSpc>
              <a:buFont typeface="Wingdings" pitchFamily="2" charset="2"/>
              <a:buNone/>
            </a:pPr>
            <a:r>
              <a:rPr lang="vi-VN" altLang="ja-JP" sz="1700" noProof="1">
                <a:latin typeface="Times New Roman" pitchFamily="18" charset="0"/>
              </a:rPr>
              <a:t>b) Router A chuyển các gói tin đến router B chỉ theo đường đã được chỉ định trong gói tin</a:t>
            </a:r>
          </a:p>
          <a:p>
            <a:pPr marL="571500" indent="-571500">
              <a:lnSpc>
                <a:spcPct val="90000"/>
              </a:lnSpc>
              <a:buFont typeface="Wingdings" pitchFamily="2" charset="2"/>
              <a:buNone/>
            </a:pPr>
            <a:r>
              <a:rPr lang="vi-VN" altLang="ja-JP" sz="1700" noProof="1">
                <a:latin typeface="Times New Roman" pitchFamily="18" charset="0"/>
              </a:rPr>
              <a:t>c) Router A chuyển các gói tin đến router B chỉ dựa trên địa chỉ IP đích của gói tin</a:t>
            </a:r>
          </a:p>
          <a:p>
            <a:pPr marL="571500" indent="-571500">
              <a:lnSpc>
                <a:spcPct val="90000"/>
              </a:lnSpc>
              <a:buFont typeface="Wingdings" pitchFamily="2" charset="2"/>
              <a:buNone/>
            </a:pPr>
            <a:r>
              <a:rPr lang="vi-VN" altLang="ja-JP" sz="1700" noProof="1">
                <a:latin typeface="Times New Roman" pitchFamily="18" charset="0"/>
              </a:rPr>
              <a:t>d) Router A biết được vị trí của terminal B từ địa chỉ MAC của đích trong gói tin và chuyển các gói tin đến router B </a:t>
            </a:r>
            <a:endParaRPr lang="vi-VN" sz="1700" noProof="1">
              <a:latin typeface="Times New Roman" pitchFamily="18" charset="0"/>
            </a:endParaRPr>
          </a:p>
        </p:txBody>
      </p:sp>
      <p:sp>
        <p:nvSpPr>
          <p:cNvPr id="5" name="Date Placeholder 3"/>
          <p:cNvSpPr>
            <a:spLocks noGrp="1"/>
          </p:cNvSpPr>
          <p:nvPr>
            <p:ph type="dt" sz="half" idx="10"/>
          </p:nvPr>
        </p:nvSpPr>
        <p:spPr/>
        <p:txBody>
          <a:bodyPr/>
          <a:lstStyle/>
          <a:p>
            <a:fld id="{F452F788-5F2E-47FD-BF11-6B8B113270B0}"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9379E075-AC90-4E24-A590-F17E4B0C8A59}" type="slidenum">
              <a:rPr lang="en-US" altLang="en-US"/>
              <a:pPr/>
              <a:t>42</a:t>
            </a:fld>
            <a:endParaRPr lang="en-US" altLang="en-US"/>
          </a:p>
        </p:txBody>
      </p:sp>
      <p:pic>
        <p:nvPicPr>
          <p:cNvPr id="138244" name="Picture 4"/>
          <p:cNvPicPr>
            <a:picLocks noChangeAspect="1" noChangeArrowheads="1"/>
          </p:cNvPicPr>
          <p:nvPr/>
        </p:nvPicPr>
        <p:blipFill>
          <a:blip r:embed="rId2"/>
          <a:srcRect/>
          <a:stretch>
            <a:fillRect/>
          </a:stretch>
        </p:blipFill>
        <p:spPr bwMode="auto">
          <a:xfrm>
            <a:off x="1752600" y="2625725"/>
            <a:ext cx="5181600" cy="209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solidFill>
                  <a:schemeClr val="tx1"/>
                </a:solidFill>
                <a:latin typeface="Times New Roman" pitchFamily="18" charset="0"/>
              </a:rPr>
              <a:t>Bài tập</a:t>
            </a:r>
            <a:endParaRPr lang="en-US" noProof="1">
              <a:solidFill>
                <a:schemeClr val="tx1"/>
              </a:solidFill>
              <a:latin typeface="Times New Roman" pitchFamily="18" charset="0"/>
            </a:endParaRPr>
          </a:p>
        </p:txBody>
      </p:sp>
      <p:sp>
        <p:nvSpPr>
          <p:cNvPr id="139267" name="Rectangle 3"/>
          <p:cNvSpPr>
            <a:spLocks noGrp="1" noChangeArrowheads="1"/>
          </p:cNvSpPr>
          <p:nvPr>
            <p:ph idx="1"/>
          </p:nvPr>
        </p:nvSpPr>
        <p:spPr>
          <a:xfrm>
            <a:off x="457200" y="1295400"/>
            <a:ext cx="8229600" cy="3505200"/>
          </a:xfrm>
        </p:spPr>
        <p:txBody>
          <a:bodyPr>
            <a:normAutofit fontScale="92500"/>
          </a:bodyPr>
          <a:lstStyle/>
          <a:p>
            <a:pPr marL="571500" indent="-571500"/>
            <a:r>
              <a:rPr lang="en-US" altLang="ja-JP" sz="2200" b="1">
                <a:ea typeface="ＭＳ Ｐゴシック" charset="-128"/>
              </a:rPr>
              <a:t>Question 4</a:t>
            </a:r>
          </a:p>
          <a:p>
            <a:pPr marL="571500" indent="-571500">
              <a:buFont typeface="Wingdings" pitchFamily="2" charset="2"/>
              <a:buNone/>
            </a:pPr>
            <a:r>
              <a:rPr lang="en-US" altLang="ja-JP" sz="1800" b="1">
                <a:ea typeface="ＭＳ Ｐゴシック" charset="-128"/>
              </a:rPr>
              <a:t>Câu nào dưới đây miêu tả chính xác nhất chức năng của máy chủ proxy?</a:t>
            </a:r>
          </a:p>
          <a:p>
            <a:pPr marL="571500" indent="-571500">
              <a:buFont typeface="Wingdings" pitchFamily="2" charset="2"/>
              <a:buAutoNum type="alphaLcParenR"/>
            </a:pPr>
            <a:r>
              <a:rPr lang="en-US" altLang="ja-JP" sz="1800">
                <a:ea typeface="ＭＳ Ｐゴシック" charset="-128"/>
              </a:rPr>
              <a:t>Máy chủ proxy chuyển địa chỉ IP ảo dùng trong mạng Intranet sang địa chỉ IP toàn cục và ngược lại.</a:t>
            </a:r>
          </a:p>
          <a:p>
            <a:pPr marL="571500" indent="-571500">
              <a:buFont typeface="Wingdings" pitchFamily="2" charset="2"/>
              <a:buAutoNum type="alphaLcParenR"/>
            </a:pPr>
            <a:r>
              <a:rPr lang="en-US" altLang="ja-JP" sz="1800">
                <a:ea typeface="ＭＳ Ｐゴシック" charset="-128"/>
              </a:rPr>
              <a:t>Máy chủ proxy tự động gán địa chỉ IP cho máy khách khi máy khách kết nối với mạng.</a:t>
            </a:r>
          </a:p>
          <a:p>
            <a:pPr marL="571500" indent="-571500">
              <a:buFont typeface="Wingdings" pitchFamily="2" charset="2"/>
              <a:buAutoNum type="alphaLcParenR"/>
            </a:pPr>
            <a:r>
              <a:rPr lang="en-US" altLang="ja-JP" sz="1800">
                <a:ea typeface="ＭＳ Ｐゴシック" charset="-128"/>
              </a:rPr>
              <a:t>Khi máy khách đã được kết nối với một mạng Internal truyền thông với một mạng bên ngoài, máy chủ proxy đóng vai trò như vật trung gian và thay mặt cho máy khách kết nối đến máy chủ bên ngoài.</a:t>
            </a:r>
          </a:p>
          <a:p>
            <a:pPr marL="571500" indent="-571500">
              <a:buFont typeface="Wingdings" pitchFamily="2" charset="2"/>
              <a:buAutoNum type="alphaLcParenR"/>
            </a:pPr>
            <a:r>
              <a:rPr lang="en-US" altLang="ja-JP" sz="1800">
                <a:ea typeface="ＭＳ Ｐゴシック" charset="-128"/>
              </a:rPr>
              <a:t>Một máy chủ proxy có bảng tương ứng chứa tên máy và địa chỉ IP,và nó thông báo cho máy khách địa chỉ IP của tên máy tương ứng khi máy khách gửi yêu cầu.</a:t>
            </a:r>
            <a:endParaRPr lang="en-US" sz="1800" noProof="1"/>
          </a:p>
        </p:txBody>
      </p:sp>
      <p:sp>
        <p:nvSpPr>
          <p:cNvPr id="5" name="Date Placeholder 3"/>
          <p:cNvSpPr>
            <a:spLocks noGrp="1"/>
          </p:cNvSpPr>
          <p:nvPr>
            <p:ph type="dt" sz="half" idx="10"/>
          </p:nvPr>
        </p:nvSpPr>
        <p:spPr/>
        <p:txBody>
          <a:bodyPr/>
          <a:lstStyle/>
          <a:p>
            <a:fld id="{D5C5A694-EF79-47F6-91AC-F7643543DEBC}"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8B5D9A81-BF71-4AB2-806E-2F03A764D901}" type="slidenum">
              <a:rPr lang="en-US" altLang="en-US"/>
              <a:pPr/>
              <a:t>43</a:t>
            </a:fld>
            <a:endParaRPr lang="en-US" altLang="en-US"/>
          </a:p>
        </p:txBody>
      </p:sp>
      <p:sp>
        <p:nvSpPr>
          <p:cNvPr id="139268" name="Text Box 4"/>
          <p:cNvSpPr txBox="1">
            <a:spLocks noChangeArrowheads="1"/>
          </p:cNvSpPr>
          <p:nvPr/>
        </p:nvSpPr>
        <p:spPr bwMode="auto">
          <a:xfrm>
            <a:off x="457200" y="5165725"/>
            <a:ext cx="8001000" cy="854075"/>
          </a:xfrm>
          <a:prstGeom prst="rect">
            <a:avLst/>
          </a:prstGeom>
          <a:noFill/>
          <a:ln w="9525">
            <a:noFill/>
            <a:miter lim="800000"/>
            <a:headEnd/>
            <a:tailEnd/>
          </a:ln>
          <a:effectLst/>
        </p:spPr>
        <p:txBody>
          <a:bodyPr>
            <a:spAutoFit/>
          </a:bodyPr>
          <a:lstStyle/>
          <a:p>
            <a:pPr>
              <a:spcBef>
                <a:spcPct val="50000"/>
              </a:spcBef>
            </a:pPr>
            <a:r>
              <a:rPr lang="en-US" sz="2000" b="1"/>
              <a:t>Answer : c</a:t>
            </a:r>
          </a:p>
          <a:p>
            <a:pPr>
              <a:spcBef>
                <a:spcPct val="50000"/>
              </a:spcBef>
            </a:pPr>
            <a:r>
              <a:rPr lang="en-US" sz="2000"/>
              <a:t>a) NAT		b) DHCP	c) proxy		d) DNS</a:t>
            </a:r>
            <a:endParaRPr lang="en-US" sz="2000"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fade">
                                      <p:cBhvr>
                                        <p:cTn id="7" dur="1000"/>
                                        <p:tgtEl>
                                          <p:spTgt spid="139267">
                                            <p:txEl>
                                              <p:pRg st="0" end="0"/>
                                            </p:txEl>
                                          </p:spTgt>
                                        </p:tgtEl>
                                      </p:cBhvr>
                                    </p:animEffect>
                                    <p:anim calcmode="lin" valueType="num">
                                      <p:cBhvr>
                                        <p:cTn id="8" dur="10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9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fade">
                                      <p:cBhvr>
                                        <p:cTn id="12" dur="1000"/>
                                        <p:tgtEl>
                                          <p:spTgt spid="139267">
                                            <p:txEl>
                                              <p:pRg st="1" end="1"/>
                                            </p:txEl>
                                          </p:spTgt>
                                        </p:tgtEl>
                                      </p:cBhvr>
                                    </p:animEffect>
                                    <p:anim calcmode="lin" valueType="num">
                                      <p:cBhvr>
                                        <p:cTn id="13" dur="1000" fill="hold"/>
                                        <p:tgtEl>
                                          <p:spTgt spid="139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92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fade">
                                      <p:cBhvr>
                                        <p:cTn id="17" dur="1000"/>
                                        <p:tgtEl>
                                          <p:spTgt spid="139267">
                                            <p:txEl>
                                              <p:pRg st="2" end="2"/>
                                            </p:txEl>
                                          </p:spTgt>
                                        </p:tgtEl>
                                      </p:cBhvr>
                                    </p:animEffect>
                                    <p:anim calcmode="lin" valueType="num">
                                      <p:cBhvr>
                                        <p:cTn id="18" dur="1000" fill="hold"/>
                                        <p:tgtEl>
                                          <p:spTgt spid="1392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926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fade">
                                      <p:cBhvr>
                                        <p:cTn id="22" dur="1000"/>
                                        <p:tgtEl>
                                          <p:spTgt spid="139267">
                                            <p:txEl>
                                              <p:pRg st="3" end="3"/>
                                            </p:txEl>
                                          </p:spTgt>
                                        </p:tgtEl>
                                      </p:cBhvr>
                                    </p:animEffect>
                                    <p:anim calcmode="lin" valueType="num">
                                      <p:cBhvr>
                                        <p:cTn id="23" dur="1000" fill="hold"/>
                                        <p:tgtEl>
                                          <p:spTgt spid="13926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3926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fade">
                                      <p:cBhvr>
                                        <p:cTn id="27" dur="1000"/>
                                        <p:tgtEl>
                                          <p:spTgt spid="139267">
                                            <p:txEl>
                                              <p:pRg st="4" end="4"/>
                                            </p:txEl>
                                          </p:spTgt>
                                        </p:tgtEl>
                                      </p:cBhvr>
                                    </p:animEffect>
                                    <p:anim calcmode="lin" valueType="num">
                                      <p:cBhvr>
                                        <p:cTn id="28" dur="1000" fill="hold"/>
                                        <p:tgtEl>
                                          <p:spTgt spid="13926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3926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9267">
                                            <p:txEl>
                                              <p:pRg st="5" end="5"/>
                                            </p:txEl>
                                          </p:spTgt>
                                        </p:tgtEl>
                                        <p:attrNameLst>
                                          <p:attrName>style.visibility</p:attrName>
                                        </p:attrNameLst>
                                      </p:cBhvr>
                                      <p:to>
                                        <p:strVal val="visible"/>
                                      </p:to>
                                    </p:set>
                                    <p:animEffect transition="in" filter="fade">
                                      <p:cBhvr>
                                        <p:cTn id="32" dur="1000"/>
                                        <p:tgtEl>
                                          <p:spTgt spid="139267">
                                            <p:txEl>
                                              <p:pRg st="5" end="5"/>
                                            </p:txEl>
                                          </p:spTgt>
                                        </p:tgtEl>
                                      </p:cBhvr>
                                    </p:animEffect>
                                    <p:anim calcmode="lin" valueType="num">
                                      <p:cBhvr>
                                        <p:cTn id="33" dur="1000" fill="hold"/>
                                        <p:tgtEl>
                                          <p:spTgt spid="13926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392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39268"/>
                                        </p:tgtEl>
                                        <p:attrNameLst>
                                          <p:attrName>style.visibility</p:attrName>
                                        </p:attrNameLst>
                                      </p:cBhvr>
                                      <p:to>
                                        <p:strVal val="visible"/>
                                      </p:to>
                                    </p:set>
                                    <p:animEffect transition="in" filter="fade">
                                      <p:cBhvr>
                                        <p:cTn id="39" dur="1000"/>
                                        <p:tgtEl>
                                          <p:spTgt spid="139268"/>
                                        </p:tgtEl>
                                      </p:cBhvr>
                                    </p:animEffect>
                                    <p:anim calcmode="lin" valueType="num">
                                      <p:cBhvr>
                                        <p:cTn id="40" dur="1000" fill="hold"/>
                                        <p:tgtEl>
                                          <p:spTgt spid="139268"/>
                                        </p:tgtEl>
                                        <p:attrNameLst>
                                          <p:attrName>ppt_x</p:attrName>
                                        </p:attrNameLst>
                                      </p:cBhvr>
                                      <p:tavLst>
                                        <p:tav tm="0">
                                          <p:val>
                                            <p:strVal val="#ppt_x"/>
                                          </p:val>
                                        </p:tav>
                                        <p:tav tm="100000">
                                          <p:val>
                                            <p:strVal val="#ppt_x"/>
                                          </p:val>
                                        </p:tav>
                                      </p:tavLst>
                                    </p:anim>
                                    <p:anim calcmode="lin" valueType="num">
                                      <p:cBhvr>
                                        <p:cTn id="41" dur="1000" fill="hold"/>
                                        <p:tgtEl>
                                          <p:spTgt spid="139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uiExpand="1" build="p"/>
      <p:bldP spid="13926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277813"/>
            <a:ext cx="8229600" cy="788987"/>
          </a:xfrm>
        </p:spPr>
        <p:txBody>
          <a:bodyPr/>
          <a:lstStyle/>
          <a:p>
            <a:r>
              <a:rPr lang="en-US">
                <a:solidFill>
                  <a:schemeClr val="tx1"/>
                </a:solidFill>
                <a:latin typeface="Times New Roman" pitchFamily="18" charset="0"/>
              </a:rPr>
              <a:t>Bài tập</a:t>
            </a:r>
            <a:endParaRPr lang="en-US" noProof="1">
              <a:solidFill>
                <a:schemeClr val="tx1"/>
              </a:solidFill>
              <a:latin typeface="Times New Roman" pitchFamily="18" charset="0"/>
            </a:endParaRPr>
          </a:p>
        </p:txBody>
      </p:sp>
      <p:sp>
        <p:nvSpPr>
          <p:cNvPr id="140291" name="Rectangle 3"/>
          <p:cNvSpPr>
            <a:spLocks noGrp="1" noChangeArrowheads="1"/>
          </p:cNvSpPr>
          <p:nvPr>
            <p:ph idx="1"/>
          </p:nvPr>
        </p:nvSpPr>
        <p:spPr>
          <a:xfrm>
            <a:off x="457200" y="1371600"/>
            <a:ext cx="8229600" cy="1752600"/>
          </a:xfrm>
        </p:spPr>
        <p:txBody>
          <a:bodyPr/>
          <a:lstStyle/>
          <a:p>
            <a:pPr>
              <a:lnSpc>
                <a:spcPct val="90000"/>
              </a:lnSpc>
            </a:pPr>
            <a:r>
              <a:rPr lang="en-US" altLang="ja-JP" sz="2600" b="1">
                <a:ea typeface="ＭＳ Ｐゴシック" charset="-128"/>
              </a:rPr>
              <a:t>Question 5</a:t>
            </a:r>
          </a:p>
          <a:p>
            <a:pPr>
              <a:lnSpc>
                <a:spcPct val="90000"/>
              </a:lnSpc>
              <a:buFont typeface="Wingdings" pitchFamily="2" charset="2"/>
              <a:buNone/>
            </a:pPr>
            <a:r>
              <a:rPr lang="en-US" altLang="ja-JP" sz="2000">
                <a:ea typeface="ＭＳ Ｐゴシック" charset="-128"/>
              </a:rPr>
              <a:t>    Một mạng sử dụng mặt nạ 255.255.240.0. Hỏi có bao nhiêu địa chỉ IP có thể dùng để đánh địa chỉ cho các nút mạng?</a:t>
            </a:r>
          </a:p>
          <a:p>
            <a:pPr>
              <a:lnSpc>
                <a:spcPct val="90000"/>
              </a:lnSpc>
              <a:buFont typeface="Wingdings" pitchFamily="2" charset="2"/>
              <a:buNone/>
            </a:pPr>
            <a:r>
              <a:rPr lang="en-US" altLang="ja-JP" sz="2000">
                <a:ea typeface="ＭＳ Ｐゴシック" charset="-128"/>
              </a:rPr>
              <a:t>	a) 2400		b) 4094		c) 4095		d) 4096</a:t>
            </a:r>
            <a:endParaRPr lang="en-US" altLang="ja-JP" sz="2600" b="1">
              <a:ea typeface="ＭＳ Ｐゴシック" charset="-128"/>
            </a:endParaRPr>
          </a:p>
          <a:p>
            <a:pPr>
              <a:lnSpc>
                <a:spcPct val="90000"/>
              </a:lnSpc>
            </a:pPr>
            <a:endParaRPr lang="en-US" noProof="1"/>
          </a:p>
        </p:txBody>
      </p:sp>
      <p:sp>
        <p:nvSpPr>
          <p:cNvPr id="5" name="Date Placeholder 3"/>
          <p:cNvSpPr>
            <a:spLocks noGrp="1"/>
          </p:cNvSpPr>
          <p:nvPr>
            <p:ph type="dt" sz="half" idx="10"/>
          </p:nvPr>
        </p:nvSpPr>
        <p:spPr/>
        <p:txBody>
          <a:bodyPr/>
          <a:lstStyle/>
          <a:p>
            <a:fld id="{C4B1A8F1-BA38-45B4-8560-CC57ADAA5A16}"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3C6EEFB9-3986-4DA7-AAC3-A405F48C5531}" type="slidenum">
              <a:rPr lang="en-US" altLang="en-US"/>
              <a:pPr/>
              <a:t>44</a:t>
            </a:fld>
            <a:endParaRPr lang="en-US" altLang="en-US"/>
          </a:p>
        </p:txBody>
      </p:sp>
      <p:sp>
        <p:nvSpPr>
          <p:cNvPr id="140292" name="Text Box 4"/>
          <p:cNvSpPr txBox="1">
            <a:spLocks noChangeArrowheads="1"/>
          </p:cNvSpPr>
          <p:nvPr/>
        </p:nvSpPr>
        <p:spPr bwMode="auto">
          <a:xfrm>
            <a:off x="533400" y="3124200"/>
            <a:ext cx="7620000" cy="3111500"/>
          </a:xfrm>
          <a:prstGeom prst="rect">
            <a:avLst/>
          </a:prstGeom>
          <a:noFill/>
          <a:ln w="9525">
            <a:noFill/>
            <a:miter lim="800000"/>
            <a:headEnd/>
            <a:tailEnd/>
          </a:ln>
          <a:effectLst/>
        </p:spPr>
        <p:txBody>
          <a:bodyPr>
            <a:spAutoFit/>
          </a:bodyPr>
          <a:lstStyle/>
          <a:p>
            <a:pPr>
              <a:spcBef>
                <a:spcPct val="50000"/>
              </a:spcBef>
            </a:pPr>
            <a:r>
              <a:rPr lang="en-US" sz="2400" b="1"/>
              <a:t>Answer : b</a:t>
            </a:r>
          </a:p>
          <a:p>
            <a:pPr>
              <a:spcBef>
                <a:spcPct val="50000"/>
              </a:spcBef>
            </a:pPr>
            <a:r>
              <a:rPr lang="en-US" sz="2000"/>
              <a:t>240 = 1111 0000</a:t>
            </a:r>
          </a:p>
          <a:p>
            <a:pPr>
              <a:spcBef>
                <a:spcPct val="50000"/>
              </a:spcBef>
            </a:pPr>
            <a:r>
              <a:rPr lang="en-US" sz="2000"/>
              <a:t>255.255.240.0 </a:t>
            </a:r>
            <a:r>
              <a:rPr lang="en-US" sz="2000">
                <a:sym typeface="Wingdings" pitchFamily="2" charset="2"/>
              </a:rPr>
              <a:t> phần mạng có 20 bit  phần host có 12 bit</a:t>
            </a:r>
          </a:p>
          <a:p>
            <a:pPr>
              <a:spcBef>
                <a:spcPct val="50000"/>
              </a:spcBef>
              <a:buFont typeface="Wingdings" pitchFamily="2" charset="2"/>
              <a:buChar char="à"/>
            </a:pPr>
            <a:r>
              <a:rPr lang="en-US" sz="2000">
                <a:sym typeface="Wingdings" pitchFamily="2" charset="2"/>
              </a:rPr>
              <a:t> số địa chỉ IP 4096</a:t>
            </a:r>
          </a:p>
          <a:p>
            <a:pPr>
              <a:spcBef>
                <a:spcPct val="50000"/>
              </a:spcBef>
              <a:buFont typeface="Wingdings" pitchFamily="2" charset="2"/>
              <a:buChar char="à"/>
            </a:pPr>
            <a:r>
              <a:rPr lang="en-US" sz="2000"/>
              <a:t> trừ 2 địa chỉ dành riêng </a:t>
            </a:r>
          </a:p>
          <a:p>
            <a:pPr lvl="1">
              <a:spcBef>
                <a:spcPct val="50000"/>
              </a:spcBef>
              <a:buFont typeface="Wingdings" pitchFamily="2" charset="2"/>
              <a:buChar char="§"/>
            </a:pPr>
            <a:r>
              <a:rPr lang="en-US" altLang="ja-JP">
                <a:ea typeface="ＭＳ Ｐゴシック" charset="-128"/>
              </a:rPr>
              <a:t>Địa chỉ mạng</a:t>
            </a:r>
          </a:p>
          <a:p>
            <a:pPr lvl="1">
              <a:spcBef>
                <a:spcPct val="50000"/>
              </a:spcBef>
              <a:buFont typeface="Wingdings" pitchFamily="2" charset="2"/>
              <a:buChar char="§"/>
            </a:pPr>
            <a:r>
              <a:rPr lang="en-US" altLang="ja-JP">
                <a:ea typeface="ＭＳ Ｐゴシック" charset="-128"/>
              </a:rPr>
              <a:t>Địa chỉ broadcast</a:t>
            </a:r>
            <a:endParaRPr lang="en-US"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fade">
                                      <p:cBhvr>
                                        <p:cTn id="7" dur="1000"/>
                                        <p:tgtEl>
                                          <p:spTgt spid="140291">
                                            <p:txEl>
                                              <p:pRg st="0" end="0"/>
                                            </p:txEl>
                                          </p:spTgt>
                                        </p:tgtEl>
                                      </p:cBhvr>
                                    </p:animEffect>
                                    <p:anim calcmode="lin" valueType="num">
                                      <p:cBhvr>
                                        <p:cTn id="8" dur="10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02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fade">
                                      <p:cBhvr>
                                        <p:cTn id="12" dur="1000"/>
                                        <p:tgtEl>
                                          <p:spTgt spid="140291">
                                            <p:txEl>
                                              <p:pRg st="1" end="1"/>
                                            </p:txEl>
                                          </p:spTgt>
                                        </p:tgtEl>
                                      </p:cBhvr>
                                    </p:animEffect>
                                    <p:anim calcmode="lin" valueType="num">
                                      <p:cBhvr>
                                        <p:cTn id="13" dur="10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029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fade">
                                      <p:cBhvr>
                                        <p:cTn id="17" dur="1000"/>
                                        <p:tgtEl>
                                          <p:spTgt spid="140291">
                                            <p:txEl>
                                              <p:pRg st="2" end="2"/>
                                            </p:txEl>
                                          </p:spTgt>
                                        </p:tgtEl>
                                      </p:cBhvr>
                                    </p:animEffect>
                                    <p:anim calcmode="lin" valueType="num">
                                      <p:cBhvr>
                                        <p:cTn id="18" dur="10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02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0292">
                                            <p:txEl>
                                              <p:pRg st="1" end="1"/>
                                            </p:txEl>
                                          </p:spTgt>
                                        </p:tgtEl>
                                        <p:attrNameLst>
                                          <p:attrName>style.visibility</p:attrName>
                                        </p:attrNameLst>
                                      </p:cBhvr>
                                      <p:to>
                                        <p:strVal val="visible"/>
                                      </p:to>
                                    </p:set>
                                    <p:animEffect transition="in" filter="fade">
                                      <p:cBhvr>
                                        <p:cTn id="24" dur="1000"/>
                                        <p:tgtEl>
                                          <p:spTgt spid="140292">
                                            <p:txEl>
                                              <p:pRg st="1" end="1"/>
                                            </p:txEl>
                                          </p:spTgt>
                                        </p:tgtEl>
                                      </p:cBhvr>
                                    </p:animEffect>
                                    <p:anim calcmode="lin" valueType="num">
                                      <p:cBhvr>
                                        <p:cTn id="25" dur="1000" fill="hold"/>
                                        <p:tgtEl>
                                          <p:spTgt spid="140292">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40292">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0292">
                                            <p:txEl>
                                              <p:pRg st="2" end="2"/>
                                            </p:txEl>
                                          </p:spTgt>
                                        </p:tgtEl>
                                        <p:attrNameLst>
                                          <p:attrName>style.visibility</p:attrName>
                                        </p:attrNameLst>
                                      </p:cBhvr>
                                      <p:to>
                                        <p:strVal val="visible"/>
                                      </p:to>
                                    </p:set>
                                    <p:animEffect transition="in" filter="fade">
                                      <p:cBhvr>
                                        <p:cTn id="29" dur="1000"/>
                                        <p:tgtEl>
                                          <p:spTgt spid="140292">
                                            <p:txEl>
                                              <p:pRg st="2" end="2"/>
                                            </p:txEl>
                                          </p:spTgt>
                                        </p:tgtEl>
                                      </p:cBhvr>
                                    </p:animEffect>
                                    <p:anim calcmode="lin" valueType="num">
                                      <p:cBhvr>
                                        <p:cTn id="30" dur="1000" fill="hold"/>
                                        <p:tgtEl>
                                          <p:spTgt spid="140292">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40292">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40292">
                                            <p:txEl>
                                              <p:pRg st="3" end="3"/>
                                            </p:txEl>
                                          </p:spTgt>
                                        </p:tgtEl>
                                        <p:attrNameLst>
                                          <p:attrName>style.visibility</p:attrName>
                                        </p:attrNameLst>
                                      </p:cBhvr>
                                      <p:to>
                                        <p:strVal val="visible"/>
                                      </p:to>
                                    </p:set>
                                    <p:animEffect transition="in" filter="fade">
                                      <p:cBhvr>
                                        <p:cTn id="34" dur="1000"/>
                                        <p:tgtEl>
                                          <p:spTgt spid="140292">
                                            <p:txEl>
                                              <p:pRg st="3" end="3"/>
                                            </p:txEl>
                                          </p:spTgt>
                                        </p:tgtEl>
                                      </p:cBhvr>
                                    </p:animEffect>
                                    <p:anim calcmode="lin" valueType="num">
                                      <p:cBhvr>
                                        <p:cTn id="35" dur="1000" fill="hold"/>
                                        <p:tgtEl>
                                          <p:spTgt spid="14029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140292">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40292">
                                            <p:txEl>
                                              <p:pRg st="4" end="4"/>
                                            </p:txEl>
                                          </p:spTgt>
                                        </p:tgtEl>
                                        <p:attrNameLst>
                                          <p:attrName>style.visibility</p:attrName>
                                        </p:attrNameLst>
                                      </p:cBhvr>
                                      <p:to>
                                        <p:strVal val="visible"/>
                                      </p:to>
                                    </p:set>
                                    <p:animEffect transition="in" filter="fade">
                                      <p:cBhvr>
                                        <p:cTn id="39" dur="1000"/>
                                        <p:tgtEl>
                                          <p:spTgt spid="140292">
                                            <p:txEl>
                                              <p:pRg st="4" end="4"/>
                                            </p:txEl>
                                          </p:spTgt>
                                        </p:tgtEl>
                                      </p:cBhvr>
                                    </p:animEffect>
                                    <p:anim calcmode="lin" valueType="num">
                                      <p:cBhvr>
                                        <p:cTn id="40" dur="1000" fill="hold"/>
                                        <p:tgtEl>
                                          <p:spTgt spid="140292">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140292">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0292">
                                            <p:txEl>
                                              <p:pRg st="5" end="5"/>
                                            </p:txEl>
                                          </p:spTgt>
                                        </p:tgtEl>
                                        <p:attrNameLst>
                                          <p:attrName>style.visibility</p:attrName>
                                        </p:attrNameLst>
                                      </p:cBhvr>
                                      <p:to>
                                        <p:strVal val="visible"/>
                                      </p:to>
                                    </p:set>
                                    <p:animEffect transition="in" filter="fade">
                                      <p:cBhvr>
                                        <p:cTn id="44" dur="1000"/>
                                        <p:tgtEl>
                                          <p:spTgt spid="140292">
                                            <p:txEl>
                                              <p:pRg st="5" end="5"/>
                                            </p:txEl>
                                          </p:spTgt>
                                        </p:tgtEl>
                                      </p:cBhvr>
                                    </p:animEffect>
                                    <p:anim calcmode="lin" valueType="num">
                                      <p:cBhvr>
                                        <p:cTn id="45" dur="1000" fill="hold"/>
                                        <p:tgtEl>
                                          <p:spTgt spid="140292">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140292">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40292">
                                            <p:txEl>
                                              <p:pRg st="6" end="6"/>
                                            </p:txEl>
                                          </p:spTgt>
                                        </p:tgtEl>
                                        <p:attrNameLst>
                                          <p:attrName>style.visibility</p:attrName>
                                        </p:attrNameLst>
                                      </p:cBhvr>
                                      <p:to>
                                        <p:strVal val="visible"/>
                                      </p:to>
                                    </p:set>
                                    <p:animEffect transition="in" filter="fade">
                                      <p:cBhvr>
                                        <p:cTn id="49" dur="1000"/>
                                        <p:tgtEl>
                                          <p:spTgt spid="140292">
                                            <p:txEl>
                                              <p:pRg st="6" end="6"/>
                                            </p:txEl>
                                          </p:spTgt>
                                        </p:tgtEl>
                                      </p:cBhvr>
                                    </p:animEffect>
                                    <p:anim calcmode="lin" valueType="num">
                                      <p:cBhvr>
                                        <p:cTn id="50" dur="1000" fill="hold"/>
                                        <p:tgtEl>
                                          <p:spTgt spid="14029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4029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40292">
                                            <p:txEl>
                                              <p:pRg st="0" end="0"/>
                                            </p:txEl>
                                          </p:spTgt>
                                        </p:tgtEl>
                                        <p:attrNameLst>
                                          <p:attrName>style.visibility</p:attrName>
                                        </p:attrNameLst>
                                      </p:cBhvr>
                                      <p:to>
                                        <p:strVal val="visible"/>
                                      </p:to>
                                    </p:set>
                                    <p:animEffect transition="in" filter="fade">
                                      <p:cBhvr>
                                        <p:cTn id="56" dur="1000"/>
                                        <p:tgtEl>
                                          <p:spTgt spid="140292">
                                            <p:txEl>
                                              <p:pRg st="0" end="0"/>
                                            </p:txEl>
                                          </p:spTgt>
                                        </p:tgtEl>
                                      </p:cBhvr>
                                    </p:animEffect>
                                    <p:anim calcmode="lin" valueType="num">
                                      <p:cBhvr>
                                        <p:cTn id="57" dur="1000" fill="hold"/>
                                        <p:tgtEl>
                                          <p:spTgt spid="140292">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14029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solidFill>
                  <a:schemeClr val="tx1"/>
                </a:solidFill>
                <a:latin typeface="Times New Roman" pitchFamily="18" charset="0"/>
              </a:rPr>
              <a:t>Bài tập</a:t>
            </a:r>
          </a:p>
        </p:txBody>
      </p:sp>
      <p:sp>
        <p:nvSpPr>
          <p:cNvPr id="146435" name="Rectangle 3"/>
          <p:cNvSpPr>
            <a:spLocks noGrp="1" noChangeArrowheads="1"/>
          </p:cNvSpPr>
          <p:nvPr>
            <p:ph idx="1"/>
          </p:nvPr>
        </p:nvSpPr>
        <p:spPr>
          <a:xfrm>
            <a:off x="457200" y="1524000"/>
            <a:ext cx="8229600" cy="2438400"/>
          </a:xfrm>
        </p:spPr>
        <p:txBody>
          <a:bodyPr/>
          <a:lstStyle/>
          <a:p>
            <a:pPr marL="571500" indent="-571500"/>
            <a:r>
              <a:rPr lang="en-US" sz="2600" b="1">
                <a:latin typeface="Times New Roman" pitchFamily="18" charset="0"/>
              </a:rPr>
              <a:t>Question 6</a:t>
            </a:r>
          </a:p>
          <a:p>
            <a:pPr marL="571500" indent="-571500">
              <a:buFont typeface="Wingdings" pitchFamily="2" charset="2"/>
              <a:buNone/>
            </a:pPr>
            <a:r>
              <a:rPr lang="en-US" sz="2200">
                <a:latin typeface="Times New Roman" pitchFamily="18" charset="0"/>
              </a:rPr>
              <a:t>Sử dụng mặt nạ mạng /28 cho mạng thuộc lớp C. Hỏi có thể thiết lập bao nhiêu mạng con ? Số host tối đa trong mỗi mạng con?</a:t>
            </a:r>
          </a:p>
          <a:p>
            <a:pPr marL="571500" indent="-571500">
              <a:buFont typeface="Wingdings" pitchFamily="2" charset="2"/>
              <a:buNone/>
            </a:pPr>
            <a:r>
              <a:rPr lang="en-US" sz="2200">
                <a:latin typeface="Times New Roman" pitchFamily="18" charset="0"/>
              </a:rPr>
              <a:t>a) 16 mạng con/16 nút            b) 14 mạng con/16 nút</a:t>
            </a:r>
          </a:p>
          <a:p>
            <a:pPr marL="571500" indent="-571500">
              <a:buFont typeface="Wingdings" pitchFamily="2" charset="2"/>
              <a:buNone/>
            </a:pPr>
            <a:r>
              <a:rPr lang="en-US" sz="2200">
                <a:latin typeface="Times New Roman" pitchFamily="18" charset="0"/>
              </a:rPr>
              <a:t>c) 16 mạng con / 14 nút          d) 8 mạng con/30 nút</a:t>
            </a:r>
          </a:p>
          <a:p>
            <a:pPr marL="571500" indent="-571500">
              <a:buFont typeface="Wingdings" pitchFamily="2" charset="2"/>
              <a:buNone/>
            </a:pPr>
            <a:r>
              <a:rPr lang="en-US" sz="2200">
                <a:latin typeface="Times New Roman" pitchFamily="18" charset="0"/>
              </a:rPr>
              <a:t>e) 6 mạng con / 32 nút	         f ) Tất cả đều sai</a:t>
            </a:r>
          </a:p>
        </p:txBody>
      </p:sp>
      <p:sp>
        <p:nvSpPr>
          <p:cNvPr id="5" name="Date Placeholder 3"/>
          <p:cNvSpPr>
            <a:spLocks noGrp="1"/>
          </p:cNvSpPr>
          <p:nvPr>
            <p:ph type="dt" sz="half" idx="10"/>
          </p:nvPr>
        </p:nvSpPr>
        <p:spPr/>
        <p:txBody>
          <a:bodyPr/>
          <a:lstStyle/>
          <a:p>
            <a:fld id="{2B9A5E66-8C0E-46AB-AEB2-0F66D090E556}"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FFB4533C-520D-4E0E-B5E6-751583A9603D}" type="slidenum">
              <a:rPr lang="en-US" altLang="en-US"/>
              <a:pPr/>
              <a:t>45</a:t>
            </a:fld>
            <a:endParaRPr lang="en-US" altLang="en-US"/>
          </a:p>
        </p:txBody>
      </p:sp>
      <p:sp>
        <p:nvSpPr>
          <p:cNvPr id="146436" name="Text Box 4"/>
          <p:cNvSpPr txBox="1">
            <a:spLocks noChangeArrowheads="1"/>
          </p:cNvSpPr>
          <p:nvPr/>
        </p:nvSpPr>
        <p:spPr bwMode="auto">
          <a:xfrm>
            <a:off x="609600" y="3962400"/>
            <a:ext cx="7696200" cy="2743200"/>
          </a:xfrm>
          <a:prstGeom prst="rect">
            <a:avLst/>
          </a:prstGeom>
          <a:noFill/>
          <a:ln w="9525">
            <a:noFill/>
            <a:miter lim="800000"/>
            <a:headEnd/>
            <a:tailEnd/>
          </a:ln>
          <a:effectLst/>
        </p:spPr>
        <p:txBody>
          <a:bodyPr>
            <a:spAutoFit/>
          </a:bodyPr>
          <a:lstStyle/>
          <a:p>
            <a:pPr>
              <a:spcBef>
                <a:spcPct val="50000"/>
              </a:spcBef>
              <a:buClr>
                <a:schemeClr val="accent1"/>
              </a:buClr>
              <a:buFont typeface="Wingdings" pitchFamily="2" charset="2"/>
              <a:buChar char="§"/>
            </a:pPr>
            <a:r>
              <a:rPr lang="en-US" sz="2400" b="1">
                <a:latin typeface="Times New Roman" pitchFamily="18" charset="0"/>
              </a:rPr>
              <a:t>Answer : c</a:t>
            </a:r>
          </a:p>
          <a:p>
            <a:pPr>
              <a:spcBef>
                <a:spcPct val="50000"/>
              </a:spcBef>
              <a:buClr>
                <a:schemeClr val="accent1"/>
              </a:buClr>
              <a:buFont typeface="Wingdings" pitchFamily="2" charset="2"/>
              <a:buNone/>
            </a:pPr>
            <a:r>
              <a:rPr lang="en-US" sz="2000">
                <a:latin typeface="Times New Roman" pitchFamily="18" charset="0"/>
              </a:rPr>
              <a:t>/28 = 111111111.11111111.11111111.11110000</a:t>
            </a:r>
          </a:p>
          <a:p>
            <a:pPr>
              <a:spcBef>
                <a:spcPct val="50000"/>
              </a:spcBef>
              <a:buClr>
                <a:schemeClr val="accent1"/>
              </a:buClr>
              <a:buFont typeface="Wingdings" pitchFamily="2" charset="2"/>
              <a:buChar char="§"/>
            </a:pPr>
            <a:r>
              <a:rPr lang="en-US" sz="2000">
                <a:latin typeface="Times New Roman" pitchFamily="18" charset="0"/>
                <a:sym typeface="Wingdings" pitchFamily="2" charset="2"/>
              </a:rPr>
              <a:t>Lớp C  phần mạng có 24 bit  phần host có 8 bit</a:t>
            </a:r>
          </a:p>
          <a:p>
            <a:pPr>
              <a:spcBef>
                <a:spcPct val="50000"/>
              </a:spcBef>
              <a:buClr>
                <a:schemeClr val="accent1"/>
              </a:buClr>
              <a:buFont typeface="Wingdings" pitchFamily="2" charset="2"/>
              <a:buChar char="§"/>
            </a:pPr>
            <a:r>
              <a:rPr lang="en-US" sz="2000">
                <a:latin typeface="Times New Roman" pitchFamily="18" charset="0"/>
                <a:sym typeface="Wingdings" pitchFamily="2" charset="2"/>
              </a:rPr>
              <a:t> 4 bit để đánh địa chỉ mạng con 16 mạng con</a:t>
            </a:r>
          </a:p>
          <a:p>
            <a:pPr>
              <a:spcBef>
                <a:spcPct val="50000"/>
              </a:spcBef>
              <a:buClr>
                <a:schemeClr val="accent1"/>
              </a:buClr>
              <a:buFont typeface="Wingdings" pitchFamily="2" charset="2"/>
              <a:buChar char="§"/>
            </a:pPr>
            <a:r>
              <a:rPr lang="en-US" sz="2000">
                <a:latin typeface="Times New Roman" pitchFamily="18" charset="0"/>
                <a:sym typeface="Wingdings" pitchFamily="2" charset="2"/>
              </a:rPr>
              <a:t> 4 bit để đánh địa chỉ host 14 nút</a:t>
            </a:r>
          </a:p>
          <a:p>
            <a:pPr>
              <a:spcBef>
                <a:spcPct val="50000"/>
              </a:spcBef>
              <a:buClr>
                <a:schemeClr val="accent1"/>
              </a:buClr>
              <a:buFont typeface="Wingdings" pitchFamily="2" charset="2"/>
              <a:buChar char="à"/>
            </a:pPr>
            <a:endParaRPr lang="en-US" sz="20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fade">
                                      <p:cBhvr>
                                        <p:cTn id="7" dur="1000"/>
                                        <p:tgtEl>
                                          <p:spTgt spid="146435">
                                            <p:txEl>
                                              <p:pRg st="0" end="0"/>
                                            </p:txEl>
                                          </p:spTgt>
                                        </p:tgtEl>
                                      </p:cBhvr>
                                    </p:animEffect>
                                    <p:anim calcmode="lin" valueType="num">
                                      <p:cBhvr>
                                        <p:cTn id="8" dur="10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64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fade">
                                      <p:cBhvr>
                                        <p:cTn id="12" dur="1000"/>
                                        <p:tgtEl>
                                          <p:spTgt spid="146435">
                                            <p:txEl>
                                              <p:pRg st="1" end="1"/>
                                            </p:txEl>
                                          </p:spTgt>
                                        </p:tgtEl>
                                      </p:cBhvr>
                                    </p:animEffect>
                                    <p:anim calcmode="lin" valueType="num">
                                      <p:cBhvr>
                                        <p:cTn id="13" dur="1000" fill="hold"/>
                                        <p:tgtEl>
                                          <p:spTgt spid="1464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643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fade">
                                      <p:cBhvr>
                                        <p:cTn id="17" dur="1000"/>
                                        <p:tgtEl>
                                          <p:spTgt spid="146435">
                                            <p:txEl>
                                              <p:pRg st="2" end="2"/>
                                            </p:txEl>
                                          </p:spTgt>
                                        </p:tgtEl>
                                      </p:cBhvr>
                                    </p:animEffect>
                                    <p:anim calcmode="lin" valueType="num">
                                      <p:cBhvr>
                                        <p:cTn id="18" dur="10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643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fade">
                                      <p:cBhvr>
                                        <p:cTn id="22" dur="1000"/>
                                        <p:tgtEl>
                                          <p:spTgt spid="146435">
                                            <p:txEl>
                                              <p:pRg st="3" end="3"/>
                                            </p:txEl>
                                          </p:spTgt>
                                        </p:tgtEl>
                                      </p:cBhvr>
                                    </p:animEffect>
                                    <p:anim calcmode="lin" valueType="num">
                                      <p:cBhvr>
                                        <p:cTn id="23" dur="10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4643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6435">
                                            <p:txEl>
                                              <p:pRg st="4" end="4"/>
                                            </p:txEl>
                                          </p:spTgt>
                                        </p:tgtEl>
                                        <p:attrNameLst>
                                          <p:attrName>style.visibility</p:attrName>
                                        </p:attrNameLst>
                                      </p:cBhvr>
                                      <p:to>
                                        <p:strVal val="visible"/>
                                      </p:to>
                                    </p:set>
                                    <p:animEffect transition="in" filter="fade">
                                      <p:cBhvr>
                                        <p:cTn id="27" dur="1000"/>
                                        <p:tgtEl>
                                          <p:spTgt spid="146435">
                                            <p:txEl>
                                              <p:pRg st="4" end="4"/>
                                            </p:txEl>
                                          </p:spTgt>
                                        </p:tgtEl>
                                      </p:cBhvr>
                                    </p:animEffect>
                                    <p:anim calcmode="lin" valueType="num">
                                      <p:cBhvr>
                                        <p:cTn id="28" dur="1000" fill="hold"/>
                                        <p:tgtEl>
                                          <p:spTgt spid="14643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464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46436">
                                            <p:txEl>
                                              <p:pRg st="1" end="1"/>
                                            </p:txEl>
                                          </p:spTgt>
                                        </p:tgtEl>
                                        <p:attrNameLst>
                                          <p:attrName>style.visibility</p:attrName>
                                        </p:attrNameLst>
                                      </p:cBhvr>
                                      <p:to>
                                        <p:strVal val="visible"/>
                                      </p:to>
                                    </p:set>
                                    <p:animEffect transition="in" filter="fade">
                                      <p:cBhvr>
                                        <p:cTn id="34" dur="1000"/>
                                        <p:tgtEl>
                                          <p:spTgt spid="146436">
                                            <p:txEl>
                                              <p:pRg st="1" end="1"/>
                                            </p:txEl>
                                          </p:spTgt>
                                        </p:tgtEl>
                                      </p:cBhvr>
                                    </p:animEffect>
                                    <p:anim calcmode="lin" valueType="num">
                                      <p:cBhvr>
                                        <p:cTn id="35" dur="1000" fill="hold"/>
                                        <p:tgtEl>
                                          <p:spTgt spid="14643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1464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46436">
                                            <p:txEl>
                                              <p:pRg st="2" end="2"/>
                                            </p:txEl>
                                          </p:spTgt>
                                        </p:tgtEl>
                                        <p:attrNameLst>
                                          <p:attrName>style.visibility</p:attrName>
                                        </p:attrNameLst>
                                      </p:cBhvr>
                                      <p:to>
                                        <p:strVal val="visible"/>
                                      </p:to>
                                    </p:set>
                                    <p:animEffect transition="in" filter="fade">
                                      <p:cBhvr>
                                        <p:cTn id="41" dur="1000"/>
                                        <p:tgtEl>
                                          <p:spTgt spid="146436">
                                            <p:txEl>
                                              <p:pRg st="2" end="2"/>
                                            </p:txEl>
                                          </p:spTgt>
                                        </p:tgtEl>
                                      </p:cBhvr>
                                    </p:animEffect>
                                    <p:anim calcmode="lin" valueType="num">
                                      <p:cBhvr>
                                        <p:cTn id="42" dur="1000" fill="hold"/>
                                        <p:tgtEl>
                                          <p:spTgt spid="14643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464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46436">
                                            <p:txEl>
                                              <p:pRg st="3" end="3"/>
                                            </p:txEl>
                                          </p:spTgt>
                                        </p:tgtEl>
                                        <p:attrNameLst>
                                          <p:attrName>style.visibility</p:attrName>
                                        </p:attrNameLst>
                                      </p:cBhvr>
                                      <p:to>
                                        <p:strVal val="visible"/>
                                      </p:to>
                                    </p:set>
                                    <p:animEffect transition="in" filter="fade">
                                      <p:cBhvr>
                                        <p:cTn id="48" dur="1000"/>
                                        <p:tgtEl>
                                          <p:spTgt spid="146436">
                                            <p:txEl>
                                              <p:pRg st="3" end="3"/>
                                            </p:txEl>
                                          </p:spTgt>
                                        </p:tgtEl>
                                      </p:cBhvr>
                                    </p:animEffect>
                                    <p:anim calcmode="lin" valueType="num">
                                      <p:cBhvr>
                                        <p:cTn id="49" dur="1000" fill="hold"/>
                                        <p:tgtEl>
                                          <p:spTgt spid="146436">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1464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46436">
                                            <p:txEl>
                                              <p:pRg st="4" end="4"/>
                                            </p:txEl>
                                          </p:spTgt>
                                        </p:tgtEl>
                                        <p:attrNameLst>
                                          <p:attrName>style.visibility</p:attrName>
                                        </p:attrNameLst>
                                      </p:cBhvr>
                                      <p:to>
                                        <p:strVal val="visible"/>
                                      </p:to>
                                    </p:set>
                                    <p:animEffect transition="in" filter="fade">
                                      <p:cBhvr>
                                        <p:cTn id="55" dur="1000"/>
                                        <p:tgtEl>
                                          <p:spTgt spid="146436">
                                            <p:txEl>
                                              <p:pRg st="4" end="4"/>
                                            </p:txEl>
                                          </p:spTgt>
                                        </p:tgtEl>
                                      </p:cBhvr>
                                    </p:animEffect>
                                    <p:anim calcmode="lin" valueType="num">
                                      <p:cBhvr>
                                        <p:cTn id="56" dur="1000" fill="hold"/>
                                        <p:tgtEl>
                                          <p:spTgt spid="14643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14643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46436">
                                            <p:txEl>
                                              <p:pRg st="0" end="0"/>
                                            </p:txEl>
                                          </p:spTgt>
                                        </p:tgtEl>
                                        <p:attrNameLst>
                                          <p:attrName>style.visibility</p:attrName>
                                        </p:attrNameLst>
                                      </p:cBhvr>
                                      <p:to>
                                        <p:strVal val="visible"/>
                                      </p:to>
                                    </p:set>
                                    <p:animEffect transition="in" filter="fade">
                                      <p:cBhvr>
                                        <p:cTn id="62" dur="1000"/>
                                        <p:tgtEl>
                                          <p:spTgt spid="146436">
                                            <p:txEl>
                                              <p:pRg st="0" end="0"/>
                                            </p:txEl>
                                          </p:spTgt>
                                        </p:tgtEl>
                                      </p:cBhvr>
                                    </p:animEffect>
                                    <p:anim calcmode="lin" valueType="num">
                                      <p:cBhvr>
                                        <p:cTn id="63" dur="1000" fill="hold"/>
                                        <p:tgtEl>
                                          <p:spTgt spid="146436">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1464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solidFill>
                  <a:schemeClr val="tx1"/>
                </a:solidFill>
                <a:latin typeface="Times New Roman" pitchFamily="18" charset="0"/>
              </a:rPr>
              <a:t>Bài tập</a:t>
            </a:r>
          </a:p>
        </p:txBody>
      </p:sp>
      <p:sp>
        <p:nvSpPr>
          <p:cNvPr id="156675" name="Rectangle 3"/>
          <p:cNvSpPr>
            <a:spLocks noGrp="1" noChangeArrowheads="1"/>
          </p:cNvSpPr>
          <p:nvPr>
            <p:ph idx="1"/>
          </p:nvPr>
        </p:nvSpPr>
        <p:spPr>
          <a:xfrm>
            <a:off x="457200" y="1752600"/>
            <a:ext cx="8229600" cy="2057400"/>
          </a:xfrm>
        </p:spPr>
        <p:txBody>
          <a:bodyPr>
            <a:normAutofit lnSpcReduction="10000"/>
          </a:bodyPr>
          <a:lstStyle/>
          <a:p>
            <a:pPr marL="571500" indent="-571500">
              <a:lnSpc>
                <a:spcPct val="80000"/>
              </a:lnSpc>
            </a:pPr>
            <a:r>
              <a:rPr lang="en-US" sz="2400" b="1">
                <a:latin typeface="Times New Roman" pitchFamily="18" charset="0"/>
              </a:rPr>
              <a:t>Question </a:t>
            </a:r>
            <a:r>
              <a:rPr lang="en-US" sz="2400" b="1" smtClean="0">
                <a:latin typeface="Times New Roman" pitchFamily="18" charset="0"/>
              </a:rPr>
              <a:t>7</a:t>
            </a:r>
            <a:r>
              <a:rPr lang="en-US" sz="1600" b="1" smtClean="0">
                <a:latin typeface="Times New Roman" pitchFamily="18" charset="0"/>
              </a:rPr>
              <a:t> </a:t>
            </a:r>
            <a:r>
              <a:rPr lang="en-US" sz="1600" b="1">
                <a:latin typeface="Times New Roman" pitchFamily="18" charset="0"/>
              </a:rPr>
              <a:t>– </a:t>
            </a:r>
            <a:r>
              <a:rPr lang="sv-SE" sz="1900"/>
              <a:t>Địa chỉ IP nào sau đây có thể gán cho một nút mạng ?</a:t>
            </a:r>
          </a:p>
          <a:p>
            <a:pPr marL="571500" indent="-571500">
              <a:lnSpc>
                <a:spcPct val="80000"/>
              </a:lnSpc>
              <a:buFont typeface="Wingdings" pitchFamily="2" charset="2"/>
              <a:buNone/>
            </a:pPr>
            <a:endParaRPr lang="sv-SE" sz="1900"/>
          </a:p>
          <a:p>
            <a:pPr marL="571500" indent="-571500">
              <a:lnSpc>
                <a:spcPct val="80000"/>
              </a:lnSpc>
              <a:buFont typeface="Wingdings" pitchFamily="2" charset="2"/>
              <a:buNone/>
            </a:pPr>
            <a:r>
              <a:rPr lang="sv-SE" sz="1900"/>
              <a:t>a. 123.123.123.128 /25</a:t>
            </a:r>
          </a:p>
          <a:p>
            <a:pPr marL="571500" indent="-571500">
              <a:lnSpc>
                <a:spcPct val="80000"/>
              </a:lnSpc>
              <a:buFont typeface="Wingdings" pitchFamily="2" charset="2"/>
              <a:buNone/>
            </a:pPr>
            <a:r>
              <a:rPr lang="sv-SE" sz="1900"/>
              <a:t>b. 123.255.255.225 /25</a:t>
            </a:r>
          </a:p>
          <a:p>
            <a:pPr marL="571500" indent="-571500">
              <a:lnSpc>
                <a:spcPct val="80000"/>
              </a:lnSpc>
              <a:buFont typeface="Wingdings" pitchFamily="2" charset="2"/>
              <a:buNone/>
            </a:pPr>
            <a:r>
              <a:rPr lang="sv-SE" sz="1900"/>
              <a:t>c. 123.225.255.127 /25</a:t>
            </a:r>
          </a:p>
          <a:p>
            <a:pPr marL="571500" indent="-571500">
              <a:lnSpc>
                <a:spcPct val="80000"/>
              </a:lnSpc>
              <a:buFont typeface="Wingdings" pitchFamily="2" charset="2"/>
              <a:buNone/>
            </a:pPr>
            <a:r>
              <a:rPr lang="sv-SE" sz="1900"/>
              <a:t>d. 123.132.231.255 /25</a:t>
            </a:r>
            <a:endParaRPr lang="en-US" sz="1900"/>
          </a:p>
        </p:txBody>
      </p:sp>
      <p:sp>
        <p:nvSpPr>
          <p:cNvPr id="5" name="Date Placeholder 3"/>
          <p:cNvSpPr>
            <a:spLocks noGrp="1"/>
          </p:cNvSpPr>
          <p:nvPr>
            <p:ph type="dt" sz="half" idx="10"/>
          </p:nvPr>
        </p:nvSpPr>
        <p:spPr/>
        <p:txBody>
          <a:bodyPr/>
          <a:lstStyle/>
          <a:p>
            <a:fld id="{C64B0204-CE15-48B7-AAE3-D1D6D3DE7258}"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89D5F8B8-2E9F-45D2-B121-6C03DFC1B256}" type="slidenum">
              <a:rPr lang="en-US" altLang="en-US"/>
              <a:pPr/>
              <a:t>46</a:t>
            </a:fld>
            <a:endParaRPr lang="en-US" altLang="en-US"/>
          </a:p>
        </p:txBody>
      </p:sp>
      <p:sp>
        <p:nvSpPr>
          <p:cNvPr id="156676" name="Text Box 4"/>
          <p:cNvSpPr txBox="1">
            <a:spLocks noChangeArrowheads="1"/>
          </p:cNvSpPr>
          <p:nvPr/>
        </p:nvSpPr>
        <p:spPr bwMode="auto">
          <a:xfrm>
            <a:off x="685800" y="3886200"/>
            <a:ext cx="7696200" cy="2225675"/>
          </a:xfrm>
          <a:prstGeom prst="rect">
            <a:avLst/>
          </a:prstGeom>
          <a:noFill/>
          <a:ln w="9525">
            <a:noFill/>
            <a:miter lim="800000"/>
            <a:headEnd/>
            <a:tailEnd/>
          </a:ln>
          <a:effectLst/>
        </p:spPr>
        <p:txBody>
          <a:bodyPr>
            <a:spAutoFit/>
          </a:bodyPr>
          <a:lstStyle/>
          <a:p>
            <a:pPr>
              <a:spcBef>
                <a:spcPct val="50000"/>
              </a:spcBef>
              <a:buClr>
                <a:schemeClr val="accent1"/>
              </a:buClr>
              <a:buFont typeface="Wingdings" pitchFamily="2" charset="2"/>
              <a:buNone/>
            </a:pPr>
            <a:r>
              <a:rPr lang="en-US" sz="2000" b="1">
                <a:latin typeface="Times New Roman" pitchFamily="18" charset="0"/>
              </a:rPr>
              <a:t>Answer : b</a:t>
            </a:r>
          </a:p>
          <a:p>
            <a:pPr>
              <a:spcBef>
                <a:spcPct val="50000"/>
              </a:spcBef>
              <a:buClr>
                <a:schemeClr val="accent1"/>
              </a:buClr>
              <a:buFont typeface="Wingdings" pitchFamily="2" charset="2"/>
              <a:buNone/>
            </a:pPr>
            <a:r>
              <a:rPr lang="en-US" sz="2000">
                <a:latin typeface="Times New Roman" pitchFamily="18" charset="0"/>
              </a:rPr>
              <a:t>a . Địa chỉ mạng (128 = </a:t>
            </a:r>
            <a:r>
              <a:rPr lang="en-US" sz="2000">
                <a:solidFill>
                  <a:srgbClr val="FF0000"/>
                </a:solidFill>
                <a:latin typeface="Times New Roman" pitchFamily="18" charset="0"/>
              </a:rPr>
              <a:t>1</a:t>
            </a:r>
            <a:r>
              <a:rPr lang="en-US" sz="2000">
                <a:latin typeface="Times New Roman" pitchFamily="18" charset="0"/>
              </a:rPr>
              <a:t>000 0000)</a:t>
            </a:r>
          </a:p>
          <a:p>
            <a:pPr>
              <a:spcBef>
                <a:spcPct val="50000"/>
              </a:spcBef>
              <a:buClr>
                <a:schemeClr val="accent1"/>
              </a:buClr>
              <a:buFont typeface="Wingdings" pitchFamily="2" charset="2"/>
              <a:buNone/>
            </a:pPr>
            <a:r>
              <a:rPr lang="en-US" sz="2000">
                <a:latin typeface="Times New Roman" pitchFamily="18" charset="0"/>
              </a:rPr>
              <a:t>b.Địa chỉ host (225 = 1110 0001)</a:t>
            </a:r>
          </a:p>
          <a:p>
            <a:pPr>
              <a:spcBef>
                <a:spcPct val="50000"/>
              </a:spcBef>
              <a:buClr>
                <a:schemeClr val="accent1"/>
              </a:buClr>
              <a:buFont typeface="Wingdings" pitchFamily="2" charset="2"/>
              <a:buNone/>
            </a:pPr>
            <a:r>
              <a:rPr lang="en-US" sz="2000">
                <a:latin typeface="Times New Roman" pitchFamily="18" charset="0"/>
              </a:rPr>
              <a:t>c. Địa chỉ quảng bá (127 = </a:t>
            </a:r>
            <a:r>
              <a:rPr lang="en-US" sz="2000">
                <a:solidFill>
                  <a:srgbClr val="FF0000"/>
                </a:solidFill>
                <a:latin typeface="Times New Roman" pitchFamily="18" charset="0"/>
              </a:rPr>
              <a:t>0</a:t>
            </a:r>
            <a:r>
              <a:rPr lang="en-US" sz="2000">
                <a:latin typeface="Times New Roman" pitchFamily="18" charset="0"/>
              </a:rPr>
              <a:t>111 1111)</a:t>
            </a:r>
          </a:p>
          <a:p>
            <a:pPr>
              <a:spcBef>
                <a:spcPct val="50000"/>
              </a:spcBef>
              <a:buClr>
                <a:schemeClr val="accent1"/>
              </a:buClr>
              <a:buFont typeface="Wingdings" pitchFamily="2" charset="2"/>
              <a:buNone/>
            </a:pPr>
            <a:r>
              <a:rPr lang="en-US" sz="2000">
                <a:latin typeface="Times New Roman" pitchFamily="18" charset="0"/>
              </a:rPr>
              <a:t>d. Địa chỉ quảng bá (255 = </a:t>
            </a:r>
            <a:r>
              <a:rPr lang="en-US" sz="2000">
                <a:solidFill>
                  <a:srgbClr val="FF0000"/>
                </a:solidFill>
                <a:latin typeface="Times New Roman" pitchFamily="18" charset="0"/>
              </a:rPr>
              <a:t>1</a:t>
            </a:r>
            <a:r>
              <a:rPr lang="en-US" sz="2000">
                <a:latin typeface="Times New Roman" pitchFamily="18" charset="0"/>
              </a:rPr>
              <a:t>111 1111)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fade">
                                      <p:cBhvr>
                                        <p:cTn id="7" dur="1000"/>
                                        <p:tgtEl>
                                          <p:spTgt spid="156675">
                                            <p:txEl>
                                              <p:pRg st="0" end="0"/>
                                            </p:txEl>
                                          </p:spTgt>
                                        </p:tgtEl>
                                      </p:cBhvr>
                                    </p:animEffect>
                                    <p:anim calcmode="lin" valueType="num">
                                      <p:cBhvr>
                                        <p:cTn id="8" dur="10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667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6675">
                                            <p:txEl>
                                              <p:pRg st="2" end="2"/>
                                            </p:txEl>
                                          </p:spTgt>
                                        </p:tgtEl>
                                        <p:attrNameLst>
                                          <p:attrName>style.visibility</p:attrName>
                                        </p:attrNameLst>
                                      </p:cBhvr>
                                      <p:to>
                                        <p:strVal val="visible"/>
                                      </p:to>
                                    </p:set>
                                    <p:animEffect transition="in" filter="fade">
                                      <p:cBhvr>
                                        <p:cTn id="12" dur="1000"/>
                                        <p:tgtEl>
                                          <p:spTgt spid="156675">
                                            <p:txEl>
                                              <p:pRg st="2" end="2"/>
                                            </p:txEl>
                                          </p:spTgt>
                                        </p:tgtEl>
                                      </p:cBhvr>
                                    </p:animEffect>
                                    <p:anim calcmode="lin" valueType="num">
                                      <p:cBhvr>
                                        <p:cTn id="13" dur="1000" fill="hold"/>
                                        <p:tgtEl>
                                          <p:spTgt spid="15667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5667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6675">
                                            <p:txEl>
                                              <p:pRg st="3" end="3"/>
                                            </p:txEl>
                                          </p:spTgt>
                                        </p:tgtEl>
                                        <p:attrNameLst>
                                          <p:attrName>style.visibility</p:attrName>
                                        </p:attrNameLst>
                                      </p:cBhvr>
                                      <p:to>
                                        <p:strVal val="visible"/>
                                      </p:to>
                                    </p:set>
                                    <p:animEffect transition="in" filter="fade">
                                      <p:cBhvr>
                                        <p:cTn id="17" dur="1000"/>
                                        <p:tgtEl>
                                          <p:spTgt spid="156675">
                                            <p:txEl>
                                              <p:pRg st="3" end="3"/>
                                            </p:txEl>
                                          </p:spTgt>
                                        </p:tgtEl>
                                      </p:cBhvr>
                                    </p:animEffect>
                                    <p:anim calcmode="lin" valueType="num">
                                      <p:cBhvr>
                                        <p:cTn id="18" dur="1000" fill="hold"/>
                                        <p:tgtEl>
                                          <p:spTgt spid="15667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5667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6675">
                                            <p:txEl>
                                              <p:pRg st="4" end="4"/>
                                            </p:txEl>
                                          </p:spTgt>
                                        </p:tgtEl>
                                        <p:attrNameLst>
                                          <p:attrName>style.visibility</p:attrName>
                                        </p:attrNameLst>
                                      </p:cBhvr>
                                      <p:to>
                                        <p:strVal val="visible"/>
                                      </p:to>
                                    </p:set>
                                    <p:animEffect transition="in" filter="fade">
                                      <p:cBhvr>
                                        <p:cTn id="22" dur="1000"/>
                                        <p:tgtEl>
                                          <p:spTgt spid="156675">
                                            <p:txEl>
                                              <p:pRg st="4" end="4"/>
                                            </p:txEl>
                                          </p:spTgt>
                                        </p:tgtEl>
                                      </p:cBhvr>
                                    </p:animEffect>
                                    <p:anim calcmode="lin" valueType="num">
                                      <p:cBhvr>
                                        <p:cTn id="23" dur="1000" fill="hold"/>
                                        <p:tgtEl>
                                          <p:spTgt spid="15667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5667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6675">
                                            <p:txEl>
                                              <p:pRg st="5" end="5"/>
                                            </p:txEl>
                                          </p:spTgt>
                                        </p:tgtEl>
                                        <p:attrNameLst>
                                          <p:attrName>style.visibility</p:attrName>
                                        </p:attrNameLst>
                                      </p:cBhvr>
                                      <p:to>
                                        <p:strVal val="visible"/>
                                      </p:to>
                                    </p:set>
                                    <p:animEffect transition="in" filter="fade">
                                      <p:cBhvr>
                                        <p:cTn id="27" dur="1000"/>
                                        <p:tgtEl>
                                          <p:spTgt spid="156675">
                                            <p:txEl>
                                              <p:pRg st="5" end="5"/>
                                            </p:txEl>
                                          </p:spTgt>
                                        </p:tgtEl>
                                      </p:cBhvr>
                                    </p:animEffect>
                                    <p:anim calcmode="lin" valueType="num">
                                      <p:cBhvr>
                                        <p:cTn id="28" dur="1000" fill="hold"/>
                                        <p:tgtEl>
                                          <p:spTgt spid="15667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566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56676">
                                            <p:txEl>
                                              <p:pRg st="1" end="1"/>
                                            </p:txEl>
                                          </p:spTgt>
                                        </p:tgtEl>
                                        <p:attrNameLst>
                                          <p:attrName>style.visibility</p:attrName>
                                        </p:attrNameLst>
                                      </p:cBhvr>
                                      <p:to>
                                        <p:strVal val="visible"/>
                                      </p:to>
                                    </p:set>
                                    <p:animEffect transition="in" filter="fade">
                                      <p:cBhvr>
                                        <p:cTn id="34" dur="1000"/>
                                        <p:tgtEl>
                                          <p:spTgt spid="156676">
                                            <p:txEl>
                                              <p:pRg st="1" end="1"/>
                                            </p:txEl>
                                          </p:spTgt>
                                        </p:tgtEl>
                                      </p:cBhvr>
                                    </p:animEffect>
                                    <p:anim calcmode="lin" valueType="num">
                                      <p:cBhvr>
                                        <p:cTn id="35" dur="1000" fill="hold"/>
                                        <p:tgtEl>
                                          <p:spTgt spid="15667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1566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56676">
                                            <p:txEl>
                                              <p:pRg st="2" end="2"/>
                                            </p:txEl>
                                          </p:spTgt>
                                        </p:tgtEl>
                                        <p:attrNameLst>
                                          <p:attrName>style.visibility</p:attrName>
                                        </p:attrNameLst>
                                      </p:cBhvr>
                                      <p:to>
                                        <p:strVal val="visible"/>
                                      </p:to>
                                    </p:set>
                                    <p:animEffect transition="in" filter="fade">
                                      <p:cBhvr>
                                        <p:cTn id="41" dur="1000"/>
                                        <p:tgtEl>
                                          <p:spTgt spid="156676">
                                            <p:txEl>
                                              <p:pRg st="2" end="2"/>
                                            </p:txEl>
                                          </p:spTgt>
                                        </p:tgtEl>
                                      </p:cBhvr>
                                    </p:animEffect>
                                    <p:anim calcmode="lin" valueType="num">
                                      <p:cBhvr>
                                        <p:cTn id="42" dur="1000" fill="hold"/>
                                        <p:tgtEl>
                                          <p:spTgt spid="15667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566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6676">
                                            <p:txEl>
                                              <p:pRg st="3" end="3"/>
                                            </p:txEl>
                                          </p:spTgt>
                                        </p:tgtEl>
                                        <p:attrNameLst>
                                          <p:attrName>style.visibility</p:attrName>
                                        </p:attrNameLst>
                                      </p:cBhvr>
                                      <p:to>
                                        <p:strVal val="visible"/>
                                      </p:to>
                                    </p:set>
                                    <p:animEffect transition="in" filter="fade">
                                      <p:cBhvr>
                                        <p:cTn id="48" dur="1000"/>
                                        <p:tgtEl>
                                          <p:spTgt spid="156676">
                                            <p:txEl>
                                              <p:pRg st="3" end="3"/>
                                            </p:txEl>
                                          </p:spTgt>
                                        </p:tgtEl>
                                      </p:cBhvr>
                                    </p:animEffect>
                                    <p:anim calcmode="lin" valueType="num">
                                      <p:cBhvr>
                                        <p:cTn id="49" dur="1000" fill="hold"/>
                                        <p:tgtEl>
                                          <p:spTgt spid="156676">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1566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56676">
                                            <p:txEl>
                                              <p:pRg st="4" end="4"/>
                                            </p:txEl>
                                          </p:spTgt>
                                        </p:tgtEl>
                                        <p:attrNameLst>
                                          <p:attrName>style.visibility</p:attrName>
                                        </p:attrNameLst>
                                      </p:cBhvr>
                                      <p:to>
                                        <p:strVal val="visible"/>
                                      </p:to>
                                    </p:set>
                                    <p:animEffect transition="in" filter="fade">
                                      <p:cBhvr>
                                        <p:cTn id="55" dur="1000"/>
                                        <p:tgtEl>
                                          <p:spTgt spid="156676">
                                            <p:txEl>
                                              <p:pRg st="4" end="4"/>
                                            </p:txEl>
                                          </p:spTgt>
                                        </p:tgtEl>
                                      </p:cBhvr>
                                    </p:animEffect>
                                    <p:anim calcmode="lin" valueType="num">
                                      <p:cBhvr>
                                        <p:cTn id="56" dur="1000" fill="hold"/>
                                        <p:tgtEl>
                                          <p:spTgt spid="15667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1566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56676">
                                            <p:txEl>
                                              <p:pRg st="0" end="0"/>
                                            </p:txEl>
                                          </p:spTgt>
                                        </p:tgtEl>
                                        <p:attrNameLst>
                                          <p:attrName>style.visibility</p:attrName>
                                        </p:attrNameLst>
                                      </p:cBhvr>
                                      <p:to>
                                        <p:strVal val="visible"/>
                                      </p:to>
                                    </p:set>
                                    <p:animEffect transition="in" filter="fade">
                                      <p:cBhvr>
                                        <p:cTn id="62" dur="1000"/>
                                        <p:tgtEl>
                                          <p:spTgt spid="156676">
                                            <p:txEl>
                                              <p:pRg st="0" end="0"/>
                                            </p:txEl>
                                          </p:spTgt>
                                        </p:tgtEl>
                                      </p:cBhvr>
                                    </p:animEffect>
                                    <p:anim calcmode="lin" valueType="num">
                                      <p:cBhvr>
                                        <p:cTn id="63" dur="1000" fill="hold"/>
                                        <p:tgtEl>
                                          <p:spTgt spid="156676">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15667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solidFill>
                  <a:schemeClr val="tx1"/>
                </a:solidFill>
                <a:latin typeface="Times New Roman" pitchFamily="18" charset="0"/>
              </a:rPr>
              <a:t>Bài tập</a:t>
            </a:r>
          </a:p>
        </p:txBody>
      </p:sp>
      <p:sp>
        <p:nvSpPr>
          <p:cNvPr id="157699" name="Rectangle 3"/>
          <p:cNvSpPr>
            <a:spLocks noGrp="1" noChangeArrowheads="1"/>
          </p:cNvSpPr>
          <p:nvPr>
            <p:ph idx="1"/>
          </p:nvPr>
        </p:nvSpPr>
        <p:spPr>
          <a:xfrm>
            <a:off x="457200" y="1524000"/>
            <a:ext cx="8229600" cy="2057400"/>
          </a:xfrm>
        </p:spPr>
        <p:txBody>
          <a:bodyPr/>
          <a:lstStyle/>
          <a:p>
            <a:pPr marL="571500" indent="-571500">
              <a:lnSpc>
                <a:spcPct val="80000"/>
              </a:lnSpc>
            </a:pPr>
            <a:r>
              <a:rPr lang="en-US" sz="2100" b="1"/>
              <a:t>Question </a:t>
            </a:r>
            <a:r>
              <a:rPr lang="en-US" sz="2100" b="1" smtClean="0"/>
              <a:t>8</a:t>
            </a:r>
            <a:r>
              <a:rPr lang="en-US" sz="2100" smtClean="0"/>
              <a:t> </a:t>
            </a:r>
            <a:r>
              <a:rPr lang="en-US" sz="2100"/>
              <a:t>- Host nào nằm cùng mạng LAN với host 192.168.1.78 /26 ?</a:t>
            </a:r>
          </a:p>
          <a:p>
            <a:pPr marL="571500" indent="-571500">
              <a:lnSpc>
                <a:spcPct val="80000"/>
              </a:lnSpc>
              <a:buFont typeface="Wingdings" pitchFamily="2" charset="2"/>
              <a:buNone/>
            </a:pPr>
            <a:r>
              <a:rPr lang="en-US" sz="2100"/>
              <a:t>a. 192.168.1.3 /26</a:t>
            </a:r>
          </a:p>
          <a:p>
            <a:pPr marL="571500" indent="-571500">
              <a:lnSpc>
                <a:spcPct val="80000"/>
              </a:lnSpc>
              <a:buFont typeface="Wingdings" pitchFamily="2" charset="2"/>
              <a:buNone/>
            </a:pPr>
            <a:r>
              <a:rPr lang="en-US" sz="2100"/>
              <a:t>b. 192.168.1.26 /26</a:t>
            </a:r>
          </a:p>
          <a:p>
            <a:pPr marL="571500" indent="-571500">
              <a:lnSpc>
                <a:spcPct val="80000"/>
              </a:lnSpc>
              <a:buFont typeface="Wingdings" pitchFamily="2" charset="2"/>
              <a:buNone/>
            </a:pPr>
            <a:r>
              <a:rPr lang="en-US" sz="2100"/>
              <a:t>c. 192.168.1.104 /26</a:t>
            </a:r>
          </a:p>
          <a:p>
            <a:pPr marL="571500" indent="-571500">
              <a:lnSpc>
                <a:spcPct val="80000"/>
              </a:lnSpc>
              <a:buFont typeface="Wingdings" pitchFamily="2" charset="2"/>
              <a:buNone/>
            </a:pPr>
            <a:r>
              <a:rPr lang="en-US" sz="2100"/>
              <a:t>d. 192.168.1.129 /26</a:t>
            </a:r>
          </a:p>
        </p:txBody>
      </p:sp>
      <p:sp>
        <p:nvSpPr>
          <p:cNvPr id="5" name="Date Placeholder 3"/>
          <p:cNvSpPr>
            <a:spLocks noGrp="1"/>
          </p:cNvSpPr>
          <p:nvPr>
            <p:ph type="dt" sz="half" idx="10"/>
          </p:nvPr>
        </p:nvSpPr>
        <p:spPr/>
        <p:txBody>
          <a:bodyPr/>
          <a:lstStyle/>
          <a:p>
            <a:fld id="{1243F1D7-AE4A-4FC9-BAA4-DF322CF29924}"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E6387AB8-9C36-48FB-B2D1-7BAA1523E592}" type="slidenum">
              <a:rPr lang="en-US" altLang="en-US"/>
              <a:pPr/>
              <a:t>47</a:t>
            </a:fld>
            <a:endParaRPr lang="en-US" altLang="en-US"/>
          </a:p>
        </p:txBody>
      </p:sp>
      <p:sp>
        <p:nvSpPr>
          <p:cNvPr id="157700" name="Text Box 4"/>
          <p:cNvSpPr txBox="1">
            <a:spLocks noChangeArrowheads="1"/>
          </p:cNvSpPr>
          <p:nvPr/>
        </p:nvSpPr>
        <p:spPr bwMode="auto">
          <a:xfrm>
            <a:off x="685800" y="3657600"/>
            <a:ext cx="7696200" cy="2225675"/>
          </a:xfrm>
          <a:prstGeom prst="rect">
            <a:avLst/>
          </a:prstGeom>
          <a:noFill/>
          <a:ln w="9525">
            <a:noFill/>
            <a:miter lim="800000"/>
            <a:headEnd/>
            <a:tailEnd/>
          </a:ln>
          <a:effectLst/>
        </p:spPr>
        <p:txBody>
          <a:bodyPr>
            <a:spAutoFit/>
          </a:bodyPr>
          <a:lstStyle/>
          <a:p>
            <a:pPr>
              <a:spcBef>
                <a:spcPct val="50000"/>
              </a:spcBef>
              <a:buClr>
                <a:schemeClr val="accent1"/>
              </a:buClr>
              <a:buFont typeface="Wingdings" pitchFamily="2" charset="2"/>
              <a:buNone/>
            </a:pPr>
            <a:r>
              <a:rPr lang="en-US" sz="2000" b="1">
                <a:latin typeface="Times New Roman" pitchFamily="18" charset="0"/>
              </a:rPr>
              <a:t>Answer : c</a:t>
            </a:r>
          </a:p>
          <a:p>
            <a:pPr>
              <a:spcBef>
                <a:spcPct val="50000"/>
              </a:spcBef>
              <a:buClr>
                <a:schemeClr val="accent1"/>
              </a:buClr>
              <a:buFont typeface="Wingdings" pitchFamily="2" charset="2"/>
              <a:buNone/>
            </a:pPr>
            <a:r>
              <a:rPr lang="en-US" sz="2000">
                <a:latin typeface="Times New Roman" pitchFamily="18" charset="0"/>
              </a:rPr>
              <a:t>192.168.1.78 / 26 : NetAddr = 192.168.1.64 /26</a:t>
            </a:r>
          </a:p>
          <a:p>
            <a:pPr>
              <a:spcBef>
                <a:spcPct val="50000"/>
              </a:spcBef>
              <a:buClr>
                <a:schemeClr val="accent1"/>
              </a:buClr>
              <a:buFont typeface="Wingdings" pitchFamily="2" charset="2"/>
              <a:buNone/>
            </a:pPr>
            <a:r>
              <a:rPr lang="en-US" sz="2000">
                <a:latin typeface="Times New Roman" pitchFamily="18" charset="0"/>
              </a:rPr>
              <a:t>Phần host : 32-26 = 6 bits ~ 0 – 63</a:t>
            </a:r>
          </a:p>
          <a:p>
            <a:pPr>
              <a:spcBef>
                <a:spcPct val="50000"/>
              </a:spcBef>
              <a:buClr>
                <a:schemeClr val="accent1"/>
              </a:buClr>
              <a:buFont typeface="Wingdings" pitchFamily="2" charset="2"/>
              <a:buNone/>
            </a:pPr>
            <a:r>
              <a:rPr lang="en-US" sz="2000">
                <a:latin typeface="Times New Roman" pitchFamily="18" charset="0"/>
              </a:rPr>
              <a:t>Dải IP có thể gán cho host: 192.168.1.65 – 192.168.1.126</a:t>
            </a:r>
          </a:p>
          <a:p>
            <a:pPr>
              <a:spcBef>
                <a:spcPct val="50000"/>
              </a:spcBef>
              <a:buClr>
                <a:schemeClr val="accent1"/>
              </a:buClr>
              <a:buFont typeface="Wingdings" pitchFamily="2" charset="2"/>
              <a:buNone/>
            </a:pPr>
            <a:endParaRPr lang="en-US" sz="20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fade">
                                      <p:cBhvr>
                                        <p:cTn id="7" dur="1000"/>
                                        <p:tgtEl>
                                          <p:spTgt spid="157699">
                                            <p:txEl>
                                              <p:pRg st="0" end="0"/>
                                            </p:txEl>
                                          </p:spTgt>
                                        </p:tgtEl>
                                      </p:cBhvr>
                                    </p:animEffect>
                                    <p:anim calcmode="lin" valueType="num">
                                      <p:cBhvr>
                                        <p:cTn id="8" dur="10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76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fade">
                                      <p:cBhvr>
                                        <p:cTn id="12" dur="1000"/>
                                        <p:tgtEl>
                                          <p:spTgt spid="157699">
                                            <p:txEl>
                                              <p:pRg st="1" end="1"/>
                                            </p:txEl>
                                          </p:spTgt>
                                        </p:tgtEl>
                                      </p:cBhvr>
                                    </p:animEffect>
                                    <p:anim calcmode="lin" valueType="num">
                                      <p:cBhvr>
                                        <p:cTn id="13" dur="10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769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Effect transition="in" filter="fade">
                                      <p:cBhvr>
                                        <p:cTn id="17" dur="1000"/>
                                        <p:tgtEl>
                                          <p:spTgt spid="157699">
                                            <p:txEl>
                                              <p:pRg st="2" end="2"/>
                                            </p:txEl>
                                          </p:spTgt>
                                        </p:tgtEl>
                                      </p:cBhvr>
                                    </p:animEffect>
                                    <p:anim calcmode="lin" valueType="num">
                                      <p:cBhvr>
                                        <p:cTn id="18" dur="10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769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7699">
                                            <p:txEl>
                                              <p:pRg st="3" end="3"/>
                                            </p:txEl>
                                          </p:spTgt>
                                        </p:tgtEl>
                                        <p:attrNameLst>
                                          <p:attrName>style.visibility</p:attrName>
                                        </p:attrNameLst>
                                      </p:cBhvr>
                                      <p:to>
                                        <p:strVal val="visible"/>
                                      </p:to>
                                    </p:set>
                                    <p:animEffect transition="in" filter="fade">
                                      <p:cBhvr>
                                        <p:cTn id="22" dur="1000"/>
                                        <p:tgtEl>
                                          <p:spTgt spid="157699">
                                            <p:txEl>
                                              <p:pRg st="3" end="3"/>
                                            </p:txEl>
                                          </p:spTgt>
                                        </p:tgtEl>
                                      </p:cBhvr>
                                    </p:animEffect>
                                    <p:anim calcmode="lin" valueType="num">
                                      <p:cBhvr>
                                        <p:cTn id="23" dur="10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5769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7699">
                                            <p:txEl>
                                              <p:pRg st="4" end="4"/>
                                            </p:txEl>
                                          </p:spTgt>
                                        </p:tgtEl>
                                        <p:attrNameLst>
                                          <p:attrName>style.visibility</p:attrName>
                                        </p:attrNameLst>
                                      </p:cBhvr>
                                      <p:to>
                                        <p:strVal val="visible"/>
                                      </p:to>
                                    </p:set>
                                    <p:animEffect transition="in" filter="fade">
                                      <p:cBhvr>
                                        <p:cTn id="27" dur="1000"/>
                                        <p:tgtEl>
                                          <p:spTgt spid="157699">
                                            <p:txEl>
                                              <p:pRg st="4" end="4"/>
                                            </p:txEl>
                                          </p:spTgt>
                                        </p:tgtEl>
                                      </p:cBhvr>
                                    </p:animEffect>
                                    <p:anim calcmode="lin" valueType="num">
                                      <p:cBhvr>
                                        <p:cTn id="28" dur="10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576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57700">
                                            <p:txEl>
                                              <p:pRg st="1" end="1"/>
                                            </p:txEl>
                                          </p:spTgt>
                                        </p:tgtEl>
                                        <p:attrNameLst>
                                          <p:attrName>style.visibility</p:attrName>
                                        </p:attrNameLst>
                                      </p:cBhvr>
                                      <p:to>
                                        <p:strVal val="visible"/>
                                      </p:to>
                                    </p:set>
                                    <p:animEffect transition="in" filter="fade">
                                      <p:cBhvr>
                                        <p:cTn id="34" dur="1000"/>
                                        <p:tgtEl>
                                          <p:spTgt spid="157700">
                                            <p:txEl>
                                              <p:pRg st="1" end="1"/>
                                            </p:txEl>
                                          </p:spTgt>
                                        </p:tgtEl>
                                      </p:cBhvr>
                                    </p:animEffect>
                                    <p:anim calcmode="lin" valueType="num">
                                      <p:cBhvr>
                                        <p:cTn id="35" dur="1000" fill="hold"/>
                                        <p:tgtEl>
                                          <p:spTgt spid="157700">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1577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57700">
                                            <p:txEl>
                                              <p:pRg st="2" end="2"/>
                                            </p:txEl>
                                          </p:spTgt>
                                        </p:tgtEl>
                                        <p:attrNameLst>
                                          <p:attrName>style.visibility</p:attrName>
                                        </p:attrNameLst>
                                      </p:cBhvr>
                                      <p:to>
                                        <p:strVal val="visible"/>
                                      </p:to>
                                    </p:set>
                                    <p:animEffect transition="in" filter="fade">
                                      <p:cBhvr>
                                        <p:cTn id="41" dur="1000"/>
                                        <p:tgtEl>
                                          <p:spTgt spid="157700">
                                            <p:txEl>
                                              <p:pRg st="2" end="2"/>
                                            </p:txEl>
                                          </p:spTgt>
                                        </p:tgtEl>
                                      </p:cBhvr>
                                    </p:animEffect>
                                    <p:anim calcmode="lin" valueType="num">
                                      <p:cBhvr>
                                        <p:cTn id="42" dur="1000" fill="hold"/>
                                        <p:tgtEl>
                                          <p:spTgt spid="157700">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577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7700">
                                            <p:txEl>
                                              <p:pRg st="3" end="3"/>
                                            </p:txEl>
                                          </p:spTgt>
                                        </p:tgtEl>
                                        <p:attrNameLst>
                                          <p:attrName>style.visibility</p:attrName>
                                        </p:attrNameLst>
                                      </p:cBhvr>
                                      <p:to>
                                        <p:strVal val="visible"/>
                                      </p:to>
                                    </p:set>
                                    <p:animEffect transition="in" filter="fade">
                                      <p:cBhvr>
                                        <p:cTn id="48" dur="1000"/>
                                        <p:tgtEl>
                                          <p:spTgt spid="157700">
                                            <p:txEl>
                                              <p:pRg st="3" end="3"/>
                                            </p:txEl>
                                          </p:spTgt>
                                        </p:tgtEl>
                                      </p:cBhvr>
                                    </p:animEffect>
                                    <p:anim calcmode="lin" valueType="num">
                                      <p:cBhvr>
                                        <p:cTn id="49" dur="1000" fill="hold"/>
                                        <p:tgtEl>
                                          <p:spTgt spid="157700">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15770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57700">
                                            <p:txEl>
                                              <p:pRg st="0" end="0"/>
                                            </p:txEl>
                                          </p:spTgt>
                                        </p:tgtEl>
                                        <p:attrNameLst>
                                          <p:attrName>style.visibility</p:attrName>
                                        </p:attrNameLst>
                                      </p:cBhvr>
                                      <p:to>
                                        <p:strVal val="visible"/>
                                      </p:to>
                                    </p:set>
                                    <p:animEffect transition="in" filter="fade">
                                      <p:cBhvr>
                                        <p:cTn id="55" dur="1000"/>
                                        <p:tgtEl>
                                          <p:spTgt spid="157700">
                                            <p:txEl>
                                              <p:pRg st="0" end="0"/>
                                            </p:txEl>
                                          </p:spTgt>
                                        </p:tgtEl>
                                      </p:cBhvr>
                                    </p:animEffect>
                                    <p:anim calcmode="lin" valueType="num">
                                      <p:cBhvr>
                                        <p:cTn id="56" dur="1000" fill="hold"/>
                                        <p:tgtEl>
                                          <p:spTgt spid="157700">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15770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solidFill>
                  <a:schemeClr val="tx1"/>
                </a:solidFill>
                <a:latin typeface="Times New Roman" pitchFamily="18" charset="0"/>
              </a:rPr>
              <a:t>Bài tập</a:t>
            </a:r>
          </a:p>
        </p:txBody>
      </p:sp>
      <p:sp>
        <p:nvSpPr>
          <p:cNvPr id="160771" name="Rectangle 3"/>
          <p:cNvSpPr>
            <a:spLocks noGrp="1" noChangeArrowheads="1"/>
          </p:cNvSpPr>
          <p:nvPr>
            <p:ph idx="1"/>
          </p:nvPr>
        </p:nvSpPr>
        <p:spPr>
          <a:xfrm>
            <a:off x="457200" y="1524000"/>
            <a:ext cx="8229600" cy="2057400"/>
          </a:xfrm>
        </p:spPr>
        <p:txBody>
          <a:bodyPr/>
          <a:lstStyle/>
          <a:p>
            <a:pPr marL="571500" indent="-571500">
              <a:lnSpc>
                <a:spcPct val="80000"/>
              </a:lnSpc>
            </a:pPr>
            <a:r>
              <a:rPr lang="en-US" sz="1900" b="1"/>
              <a:t>Question </a:t>
            </a:r>
            <a:r>
              <a:rPr lang="en-US" sz="1900" b="1" smtClean="0"/>
              <a:t>9</a:t>
            </a:r>
            <a:r>
              <a:rPr lang="en-US" sz="1900" smtClean="0"/>
              <a:t> </a:t>
            </a:r>
            <a:r>
              <a:rPr lang="en-US" sz="1900"/>
              <a:t>– Địa chỉ nào sau đây được sử dụng làm địa chỉ quảng bá (broadcast) trong mạng</a:t>
            </a:r>
          </a:p>
          <a:p>
            <a:pPr marL="571500" indent="-571500">
              <a:lnSpc>
                <a:spcPct val="80000"/>
              </a:lnSpc>
              <a:buFont typeface="Wingdings" pitchFamily="2" charset="2"/>
              <a:buNone/>
            </a:pPr>
            <a:endParaRPr lang="en-US" sz="1900"/>
          </a:p>
          <a:p>
            <a:pPr marL="571500" indent="-571500">
              <a:lnSpc>
                <a:spcPct val="80000"/>
              </a:lnSpc>
              <a:buFont typeface="Wingdings" pitchFamily="2" charset="2"/>
              <a:buNone/>
            </a:pPr>
            <a:r>
              <a:rPr lang="en-US" sz="1900"/>
              <a:t>a. 221.221.221.221 /25</a:t>
            </a:r>
          </a:p>
          <a:p>
            <a:pPr marL="571500" indent="-571500">
              <a:lnSpc>
                <a:spcPct val="80000"/>
              </a:lnSpc>
              <a:buFont typeface="Wingdings" pitchFamily="2" charset="2"/>
              <a:buNone/>
            </a:pPr>
            <a:r>
              <a:rPr lang="en-US" sz="1900"/>
              <a:t>b. 222.222.222.222 /26</a:t>
            </a:r>
          </a:p>
          <a:p>
            <a:pPr marL="571500" indent="-571500">
              <a:lnSpc>
                <a:spcPct val="80000"/>
              </a:lnSpc>
              <a:buFont typeface="Wingdings" pitchFamily="2" charset="2"/>
              <a:buNone/>
            </a:pPr>
            <a:r>
              <a:rPr lang="en-US" sz="1900"/>
              <a:t>c. 223.223.223.223 /27</a:t>
            </a:r>
          </a:p>
          <a:p>
            <a:pPr marL="571500" indent="-571500">
              <a:lnSpc>
                <a:spcPct val="80000"/>
              </a:lnSpc>
              <a:buFont typeface="Wingdings" pitchFamily="2" charset="2"/>
              <a:buNone/>
            </a:pPr>
            <a:r>
              <a:rPr lang="en-US" sz="1900"/>
              <a:t>d. 224.224.224.224 /28</a:t>
            </a:r>
          </a:p>
        </p:txBody>
      </p:sp>
      <p:sp>
        <p:nvSpPr>
          <p:cNvPr id="5" name="Date Placeholder 3"/>
          <p:cNvSpPr>
            <a:spLocks noGrp="1"/>
          </p:cNvSpPr>
          <p:nvPr>
            <p:ph type="dt" sz="half" idx="10"/>
          </p:nvPr>
        </p:nvSpPr>
        <p:spPr/>
        <p:txBody>
          <a:bodyPr/>
          <a:lstStyle/>
          <a:p>
            <a:fld id="{AFFECBBC-3BCD-4E4B-8861-B9B46218287C}"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DAA71CC9-3800-40C6-B50A-BF8C1B433DD9}" type="slidenum">
              <a:rPr lang="en-US" altLang="en-US"/>
              <a:pPr/>
              <a:t>48</a:t>
            </a:fld>
            <a:endParaRPr lang="en-US" altLang="en-US"/>
          </a:p>
        </p:txBody>
      </p:sp>
      <p:sp>
        <p:nvSpPr>
          <p:cNvPr id="160772" name="Text Box 4"/>
          <p:cNvSpPr txBox="1">
            <a:spLocks noChangeArrowheads="1"/>
          </p:cNvSpPr>
          <p:nvPr/>
        </p:nvSpPr>
        <p:spPr bwMode="auto">
          <a:xfrm>
            <a:off x="685800" y="3657600"/>
            <a:ext cx="7696200" cy="1768475"/>
          </a:xfrm>
          <a:prstGeom prst="rect">
            <a:avLst/>
          </a:prstGeom>
          <a:noFill/>
          <a:ln w="9525">
            <a:noFill/>
            <a:miter lim="800000"/>
            <a:headEnd/>
            <a:tailEnd/>
          </a:ln>
          <a:effectLst/>
        </p:spPr>
        <p:txBody>
          <a:bodyPr>
            <a:spAutoFit/>
          </a:bodyPr>
          <a:lstStyle/>
          <a:p>
            <a:pPr>
              <a:spcBef>
                <a:spcPct val="50000"/>
              </a:spcBef>
              <a:buClr>
                <a:schemeClr val="accent1"/>
              </a:buClr>
              <a:buFont typeface="Wingdings" pitchFamily="2" charset="2"/>
              <a:buNone/>
            </a:pPr>
            <a:r>
              <a:rPr lang="en-US" sz="2000" b="1">
                <a:latin typeface="Times New Roman" pitchFamily="18" charset="0"/>
              </a:rPr>
              <a:t>Answer : c</a:t>
            </a:r>
          </a:p>
          <a:p>
            <a:pPr>
              <a:spcBef>
                <a:spcPct val="50000"/>
              </a:spcBef>
              <a:buClr>
                <a:schemeClr val="accent1"/>
              </a:buClr>
              <a:buFont typeface="Wingdings" pitchFamily="2" charset="2"/>
              <a:buNone/>
            </a:pPr>
            <a:r>
              <a:rPr lang="en-US" sz="2000">
                <a:latin typeface="Times New Roman" pitchFamily="18" charset="0"/>
              </a:rPr>
              <a:t>Địa chỉ quảng bá luôn là số lẻ </a:t>
            </a:r>
            <a:r>
              <a:rPr lang="en-US" sz="2000">
                <a:latin typeface="Times New Roman" pitchFamily="18" charset="0"/>
                <a:sym typeface="Wingdings" pitchFamily="2" charset="2"/>
              </a:rPr>
              <a:t> loại trừ b,d</a:t>
            </a:r>
          </a:p>
          <a:p>
            <a:pPr>
              <a:spcBef>
                <a:spcPct val="50000"/>
              </a:spcBef>
              <a:buClr>
                <a:schemeClr val="accent1"/>
              </a:buClr>
              <a:buFont typeface="Wingdings" pitchFamily="2" charset="2"/>
              <a:buNone/>
            </a:pPr>
            <a:r>
              <a:rPr lang="en-US" sz="2000">
                <a:latin typeface="Times New Roman" pitchFamily="18" charset="0"/>
              </a:rPr>
              <a:t>221 = </a:t>
            </a:r>
            <a:r>
              <a:rPr lang="en-US" sz="2000">
                <a:solidFill>
                  <a:srgbClr val="FF0000"/>
                </a:solidFill>
                <a:latin typeface="Times New Roman" pitchFamily="18" charset="0"/>
              </a:rPr>
              <a:t>1</a:t>
            </a:r>
            <a:r>
              <a:rPr lang="en-US" sz="2000">
                <a:latin typeface="Times New Roman" pitchFamily="18" charset="0"/>
              </a:rPr>
              <a:t>101 1101 </a:t>
            </a:r>
            <a:r>
              <a:rPr lang="en-US" sz="2000">
                <a:latin typeface="Times New Roman" pitchFamily="18" charset="0"/>
                <a:sym typeface="Wingdings" pitchFamily="2" charset="2"/>
              </a:rPr>
              <a:t> địa chỉ unicast</a:t>
            </a:r>
            <a:endParaRPr lang="en-US" sz="2000">
              <a:latin typeface="Times New Roman" pitchFamily="18" charset="0"/>
            </a:endParaRPr>
          </a:p>
          <a:p>
            <a:pPr>
              <a:spcBef>
                <a:spcPct val="50000"/>
              </a:spcBef>
              <a:buClr>
                <a:schemeClr val="accent1"/>
              </a:buClr>
              <a:buFont typeface="Wingdings" pitchFamily="2" charset="2"/>
              <a:buNone/>
            </a:pPr>
            <a:r>
              <a:rPr lang="en-US" sz="2000">
                <a:latin typeface="Times New Roman" pitchFamily="18" charset="0"/>
              </a:rPr>
              <a:t>223 = </a:t>
            </a:r>
            <a:r>
              <a:rPr lang="en-US" sz="2000">
                <a:solidFill>
                  <a:srgbClr val="FF0000"/>
                </a:solidFill>
                <a:latin typeface="Times New Roman" pitchFamily="18" charset="0"/>
              </a:rPr>
              <a:t>110</a:t>
            </a:r>
            <a:r>
              <a:rPr lang="en-US" sz="2000">
                <a:latin typeface="Times New Roman" pitchFamily="18" charset="0"/>
              </a:rPr>
              <a:t>1 1111 </a:t>
            </a:r>
            <a:r>
              <a:rPr lang="en-US" sz="2000">
                <a:latin typeface="Times New Roman" pitchFamily="18" charset="0"/>
                <a:sym typeface="Wingdings" pitchFamily="2" charset="2"/>
              </a:rPr>
              <a:t> địa chỉ broadcast</a:t>
            </a:r>
            <a:endParaRPr lang="en-US" sz="20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fade">
                                      <p:cBhvr>
                                        <p:cTn id="7" dur="1000"/>
                                        <p:tgtEl>
                                          <p:spTgt spid="160771">
                                            <p:txEl>
                                              <p:pRg st="0" end="0"/>
                                            </p:txEl>
                                          </p:spTgt>
                                        </p:tgtEl>
                                      </p:cBhvr>
                                    </p:animEffect>
                                    <p:anim calcmode="lin" valueType="num">
                                      <p:cBhvr>
                                        <p:cTn id="8" dur="10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077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0771">
                                            <p:txEl>
                                              <p:pRg st="2" end="2"/>
                                            </p:txEl>
                                          </p:spTgt>
                                        </p:tgtEl>
                                        <p:attrNameLst>
                                          <p:attrName>style.visibility</p:attrName>
                                        </p:attrNameLst>
                                      </p:cBhvr>
                                      <p:to>
                                        <p:strVal val="visible"/>
                                      </p:to>
                                    </p:set>
                                    <p:animEffect transition="in" filter="fade">
                                      <p:cBhvr>
                                        <p:cTn id="12" dur="1000"/>
                                        <p:tgtEl>
                                          <p:spTgt spid="160771">
                                            <p:txEl>
                                              <p:pRg st="2" end="2"/>
                                            </p:txEl>
                                          </p:spTgt>
                                        </p:tgtEl>
                                      </p:cBhvr>
                                    </p:animEffect>
                                    <p:anim calcmode="lin" valueType="num">
                                      <p:cBhvr>
                                        <p:cTn id="13" dur="10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607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0771">
                                            <p:txEl>
                                              <p:pRg st="3" end="3"/>
                                            </p:txEl>
                                          </p:spTgt>
                                        </p:tgtEl>
                                        <p:attrNameLst>
                                          <p:attrName>style.visibility</p:attrName>
                                        </p:attrNameLst>
                                      </p:cBhvr>
                                      <p:to>
                                        <p:strVal val="visible"/>
                                      </p:to>
                                    </p:set>
                                    <p:animEffect transition="in" filter="fade">
                                      <p:cBhvr>
                                        <p:cTn id="17" dur="1000"/>
                                        <p:tgtEl>
                                          <p:spTgt spid="160771">
                                            <p:txEl>
                                              <p:pRg st="3" end="3"/>
                                            </p:txEl>
                                          </p:spTgt>
                                        </p:tgtEl>
                                      </p:cBhvr>
                                    </p:animEffect>
                                    <p:anim calcmode="lin" valueType="num">
                                      <p:cBhvr>
                                        <p:cTn id="18" dur="10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6077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0771">
                                            <p:txEl>
                                              <p:pRg st="4" end="4"/>
                                            </p:txEl>
                                          </p:spTgt>
                                        </p:tgtEl>
                                        <p:attrNameLst>
                                          <p:attrName>style.visibility</p:attrName>
                                        </p:attrNameLst>
                                      </p:cBhvr>
                                      <p:to>
                                        <p:strVal val="visible"/>
                                      </p:to>
                                    </p:set>
                                    <p:animEffect transition="in" filter="fade">
                                      <p:cBhvr>
                                        <p:cTn id="22" dur="1000"/>
                                        <p:tgtEl>
                                          <p:spTgt spid="160771">
                                            <p:txEl>
                                              <p:pRg st="4" end="4"/>
                                            </p:txEl>
                                          </p:spTgt>
                                        </p:tgtEl>
                                      </p:cBhvr>
                                    </p:animEffect>
                                    <p:anim calcmode="lin" valueType="num">
                                      <p:cBhvr>
                                        <p:cTn id="23" dur="10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60771">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0771">
                                            <p:txEl>
                                              <p:pRg st="5" end="5"/>
                                            </p:txEl>
                                          </p:spTgt>
                                        </p:tgtEl>
                                        <p:attrNameLst>
                                          <p:attrName>style.visibility</p:attrName>
                                        </p:attrNameLst>
                                      </p:cBhvr>
                                      <p:to>
                                        <p:strVal val="visible"/>
                                      </p:to>
                                    </p:set>
                                    <p:animEffect transition="in" filter="fade">
                                      <p:cBhvr>
                                        <p:cTn id="27" dur="1000"/>
                                        <p:tgtEl>
                                          <p:spTgt spid="160771">
                                            <p:txEl>
                                              <p:pRg st="5" end="5"/>
                                            </p:txEl>
                                          </p:spTgt>
                                        </p:tgtEl>
                                      </p:cBhvr>
                                    </p:animEffect>
                                    <p:anim calcmode="lin" valueType="num">
                                      <p:cBhvr>
                                        <p:cTn id="28" dur="10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607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60772">
                                            <p:txEl>
                                              <p:pRg st="1" end="1"/>
                                            </p:txEl>
                                          </p:spTgt>
                                        </p:tgtEl>
                                        <p:attrNameLst>
                                          <p:attrName>style.visibility</p:attrName>
                                        </p:attrNameLst>
                                      </p:cBhvr>
                                      <p:to>
                                        <p:strVal val="visible"/>
                                      </p:to>
                                    </p:set>
                                    <p:animEffect transition="in" filter="fade">
                                      <p:cBhvr>
                                        <p:cTn id="34" dur="1000"/>
                                        <p:tgtEl>
                                          <p:spTgt spid="160772">
                                            <p:txEl>
                                              <p:pRg st="1" end="1"/>
                                            </p:txEl>
                                          </p:spTgt>
                                        </p:tgtEl>
                                      </p:cBhvr>
                                    </p:animEffect>
                                    <p:anim calcmode="lin" valueType="num">
                                      <p:cBhvr>
                                        <p:cTn id="35" dur="1000" fill="hold"/>
                                        <p:tgtEl>
                                          <p:spTgt spid="160772">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1607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0772">
                                            <p:txEl>
                                              <p:pRg st="2" end="2"/>
                                            </p:txEl>
                                          </p:spTgt>
                                        </p:tgtEl>
                                        <p:attrNameLst>
                                          <p:attrName>style.visibility</p:attrName>
                                        </p:attrNameLst>
                                      </p:cBhvr>
                                      <p:to>
                                        <p:strVal val="visible"/>
                                      </p:to>
                                    </p:set>
                                    <p:animEffect transition="in" filter="fade">
                                      <p:cBhvr>
                                        <p:cTn id="41" dur="1000"/>
                                        <p:tgtEl>
                                          <p:spTgt spid="160772">
                                            <p:txEl>
                                              <p:pRg st="2" end="2"/>
                                            </p:txEl>
                                          </p:spTgt>
                                        </p:tgtEl>
                                      </p:cBhvr>
                                    </p:animEffect>
                                    <p:anim calcmode="lin" valueType="num">
                                      <p:cBhvr>
                                        <p:cTn id="42" dur="1000" fill="hold"/>
                                        <p:tgtEl>
                                          <p:spTgt spid="160772">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607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60772">
                                            <p:txEl>
                                              <p:pRg st="3" end="3"/>
                                            </p:txEl>
                                          </p:spTgt>
                                        </p:tgtEl>
                                        <p:attrNameLst>
                                          <p:attrName>style.visibility</p:attrName>
                                        </p:attrNameLst>
                                      </p:cBhvr>
                                      <p:to>
                                        <p:strVal val="visible"/>
                                      </p:to>
                                    </p:set>
                                    <p:animEffect transition="in" filter="fade">
                                      <p:cBhvr>
                                        <p:cTn id="48" dur="1000"/>
                                        <p:tgtEl>
                                          <p:spTgt spid="160772">
                                            <p:txEl>
                                              <p:pRg st="3" end="3"/>
                                            </p:txEl>
                                          </p:spTgt>
                                        </p:tgtEl>
                                      </p:cBhvr>
                                    </p:animEffect>
                                    <p:anim calcmode="lin" valueType="num">
                                      <p:cBhvr>
                                        <p:cTn id="49" dur="1000" fill="hold"/>
                                        <p:tgtEl>
                                          <p:spTgt spid="160772">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16077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60772">
                                            <p:txEl>
                                              <p:pRg st="0" end="0"/>
                                            </p:txEl>
                                          </p:spTgt>
                                        </p:tgtEl>
                                        <p:attrNameLst>
                                          <p:attrName>style.visibility</p:attrName>
                                        </p:attrNameLst>
                                      </p:cBhvr>
                                      <p:to>
                                        <p:strVal val="visible"/>
                                      </p:to>
                                    </p:set>
                                    <p:animEffect transition="in" filter="fade">
                                      <p:cBhvr>
                                        <p:cTn id="55" dur="1000"/>
                                        <p:tgtEl>
                                          <p:spTgt spid="160772">
                                            <p:txEl>
                                              <p:pRg st="0" end="0"/>
                                            </p:txEl>
                                          </p:spTgt>
                                        </p:tgtEl>
                                      </p:cBhvr>
                                    </p:animEffect>
                                    <p:anim calcmode="lin" valueType="num">
                                      <p:cBhvr>
                                        <p:cTn id="56" dur="1000" fill="hold"/>
                                        <p:tgtEl>
                                          <p:spTgt spid="160772">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16077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solidFill>
                  <a:schemeClr val="tx1"/>
                </a:solidFill>
                <a:latin typeface="Times New Roman" pitchFamily="18" charset="0"/>
              </a:rPr>
              <a:t>Bài tập</a:t>
            </a:r>
          </a:p>
        </p:txBody>
      </p:sp>
      <p:sp>
        <p:nvSpPr>
          <p:cNvPr id="161795" name="Rectangle 3"/>
          <p:cNvSpPr>
            <a:spLocks noGrp="1" noChangeArrowheads="1"/>
          </p:cNvSpPr>
          <p:nvPr>
            <p:ph idx="1"/>
          </p:nvPr>
        </p:nvSpPr>
        <p:spPr>
          <a:xfrm>
            <a:off x="457200" y="1600200"/>
            <a:ext cx="8229600" cy="2438400"/>
          </a:xfrm>
        </p:spPr>
        <p:txBody>
          <a:bodyPr>
            <a:normAutofit fontScale="92500"/>
          </a:bodyPr>
          <a:lstStyle/>
          <a:p>
            <a:pPr>
              <a:lnSpc>
                <a:spcPct val="90000"/>
              </a:lnSpc>
            </a:pPr>
            <a:r>
              <a:rPr lang="en-US" sz="2100" b="1"/>
              <a:t>Question </a:t>
            </a:r>
            <a:r>
              <a:rPr lang="en-US" sz="2100" b="1" smtClean="0"/>
              <a:t>10</a:t>
            </a:r>
            <a:r>
              <a:rPr lang="en-US" sz="2100" smtClean="0"/>
              <a:t> </a:t>
            </a:r>
            <a:r>
              <a:rPr lang="en-US" sz="2100"/>
              <a:t>- Sử dụng mặt nạ mạng nào để chia một mạng lớp C thành 6 mạng con (subnet), mỗi mạng con có 25 host ?</a:t>
            </a:r>
          </a:p>
          <a:p>
            <a:pPr>
              <a:lnSpc>
                <a:spcPct val="90000"/>
              </a:lnSpc>
              <a:buFont typeface="Wingdings" pitchFamily="2" charset="2"/>
              <a:buNone/>
            </a:pPr>
            <a:endParaRPr lang="en-US" sz="2100"/>
          </a:p>
          <a:p>
            <a:pPr>
              <a:lnSpc>
                <a:spcPct val="90000"/>
              </a:lnSpc>
              <a:buFont typeface="Wingdings" pitchFamily="2" charset="2"/>
              <a:buNone/>
            </a:pPr>
            <a:r>
              <a:rPr lang="en-US" sz="2100"/>
              <a:t>a. 255.255.255.0</a:t>
            </a:r>
          </a:p>
          <a:p>
            <a:pPr>
              <a:lnSpc>
                <a:spcPct val="90000"/>
              </a:lnSpc>
              <a:buFont typeface="Wingdings" pitchFamily="2" charset="2"/>
              <a:buNone/>
            </a:pPr>
            <a:r>
              <a:rPr lang="en-US" sz="2100"/>
              <a:t>b. 255.255.255.192</a:t>
            </a:r>
          </a:p>
          <a:p>
            <a:pPr>
              <a:lnSpc>
                <a:spcPct val="90000"/>
              </a:lnSpc>
              <a:buFont typeface="Wingdings" pitchFamily="2" charset="2"/>
              <a:buNone/>
            </a:pPr>
            <a:r>
              <a:rPr lang="en-US" sz="2100"/>
              <a:t>c. 225.225.225.192</a:t>
            </a:r>
          </a:p>
          <a:p>
            <a:pPr>
              <a:lnSpc>
                <a:spcPct val="90000"/>
              </a:lnSpc>
              <a:buFont typeface="Wingdings" pitchFamily="2" charset="2"/>
              <a:buNone/>
            </a:pPr>
            <a:r>
              <a:rPr lang="en-US" sz="2100"/>
              <a:t>d. 255.255.255.224</a:t>
            </a:r>
          </a:p>
        </p:txBody>
      </p:sp>
      <p:sp>
        <p:nvSpPr>
          <p:cNvPr id="5" name="Date Placeholder 3"/>
          <p:cNvSpPr>
            <a:spLocks noGrp="1"/>
          </p:cNvSpPr>
          <p:nvPr>
            <p:ph type="dt" sz="half" idx="10"/>
          </p:nvPr>
        </p:nvSpPr>
        <p:spPr/>
        <p:txBody>
          <a:bodyPr/>
          <a:lstStyle/>
          <a:p>
            <a:fld id="{04DF9AE6-E6BD-4CE4-ABD6-DDD40CE0F965}"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E5D05155-E7F6-4FB1-B5C1-782C10A2E43F}" type="slidenum">
              <a:rPr lang="en-US" altLang="en-US"/>
              <a:pPr/>
              <a:t>49</a:t>
            </a:fld>
            <a:endParaRPr lang="en-US" altLang="en-US"/>
          </a:p>
        </p:txBody>
      </p:sp>
      <p:sp>
        <p:nvSpPr>
          <p:cNvPr id="161796" name="Text Box 4"/>
          <p:cNvSpPr txBox="1">
            <a:spLocks noChangeArrowheads="1"/>
          </p:cNvSpPr>
          <p:nvPr/>
        </p:nvSpPr>
        <p:spPr bwMode="auto">
          <a:xfrm>
            <a:off x="533400" y="4191000"/>
            <a:ext cx="7696200" cy="2017713"/>
          </a:xfrm>
          <a:prstGeom prst="rect">
            <a:avLst/>
          </a:prstGeom>
          <a:noFill/>
          <a:ln w="9525">
            <a:noFill/>
            <a:miter lim="800000"/>
            <a:headEnd/>
            <a:tailEnd/>
          </a:ln>
          <a:effectLst/>
        </p:spPr>
        <p:txBody>
          <a:bodyPr>
            <a:spAutoFit/>
          </a:bodyPr>
          <a:lstStyle/>
          <a:p>
            <a:pPr>
              <a:spcBef>
                <a:spcPct val="50000"/>
              </a:spcBef>
            </a:pPr>
            <a:r>
              <a:rPr lang="en-US" b="1"/>
              <a:t>Answer : d</a:t>
            </a:r>
          </a:p>
          <a:p>
            <a:pPr>
              <a:spcBef>
                <a:spcPct val="50000"/>
              </a:spcBef>
            </a:pPr>
            <a:r>
              <a:rPr lang="en-US"/>
              <a:t>Địa chỉ lớp C : mặt nạ /24 </a:t>
            </a:r>
            <a:r>
              <a:rPr lang="en-US">
                <a:sym typeface="Wingdings" pitchFamily="2" charset="2"/>
              </a:rPr>
              <a:t> phần host 8 bit</a:t>
            </a:r>
            <a:endParaRPr lang="en-US"/>
          </a:p>
          <a:p>
            <a:pPr lvl="1">
              <a:spcBef>
                <a:spcPct val="50000"/>
              </a:spcBef>
              <a:buFontTx/>
              <a:buChar char="•"/>
            </a:pPr>
            <a:r>
              <a:rPr lang="en-US"/>
              <a:t>6 mạng con </a:t>
            </a:r>
            <a:r>
              <a:rPr lang="en-US">
                <a:sym typeface="Wingdings" pitchFamily="2" charset="2"/>
              </a:rPr>
              <a:t> cần 3 bit để đánh ID cho mạng con</a:t>
            </a:r>
          </a:p>
          <a:p>
            <a:pPr lvl="1">
              <a:spcBef>
                <a:spcPct val="50000"/>
              </a:spcBef>
              <a:buFontTx/>
              <a:buChar char="•"/>
            </a:pPr>
            <a:r>
              <a:rPr lang="en-US">
                <a:sym typeface="Wingdings" pitchFamily="2" charset="2"/>
              </a:rPr>
              <a:t>25 host  cần 5 bit để đánh ID cho các host</a:t>
            </a:r>
          </a:p>
          <a:p>
            <a:pPr lvl="1">
              <a:spcBef>
                <a:spcPct val="50000"/>
              </a:spcBef>
            </a:pPr>
            <a:r>
              <a:rPr lang="en-US">
                <a:sym typeface="Wingdings" pitchFamily="2" charset="2"/>
              </a:rPr>
              <a:t>Mặt nạ mạng con /27 ~ 255.255.255.224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fade">
                                      <p:cBhvr>
                                        <p:cTn id="7" dur="1000"/>
                                        <p:tgtEl>
                                          <p:spTgt spid="161795">
                                            <p:txEl>
                                              <p:pRg st="0" end="0"/>
                                            </p:txEl>
                                          </p:spTgt>
                                        </p:tgtEl>
                                      </p:cBhvr>
                                    </p:animEffect>
                                    <p:anim calcmode="lin" valueType="num">
                                      <p:cBhvr>
                                        <p:cTn id="8" dur="10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17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1795">
                                            <p:txEl>
                                              <p:pRg st="2" end="2"/>
                                            </p:txEl>
                                          </p:spTgt>
                                        </p:tgtEl>
                                        <p:attrNameLst>
                                          <p:attrName>style.visibility</p:attrName>
                                        </p:attrNameLst>
                                      </p:cBhvr>
                                      <p:to>
                                        <p:strVal val="visible"/>
                                      </p:to>
                                    </p:set>
                                    <p:animEffect transition="in" filter="fade">
                                      <p:cBhvr>
                                        <p:cTn id="12" dur="1000"/>
                                        <p:tgtEl>
                                          <p:spTgt spid="161795">
                                            <p:txEl>
                                              <p:pRg st="2" end="2"/>
                                            </p:txEl>
                                          </p:spTgt>
                                        </p:tgtEl>
                                      </p:cBhvr>
                                    </p:animEffect>
                                    <p:anim calcmode="lin" valueType="num">
                                      <p:cBhvr>
                                        <p:cTn id="13" dur="1000" fill="hold"/>
                                        <p:tgtEl>
                                          <p:spTgt spid="1617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617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1795">
                                            <p:txEl>
                                              <p:pRg st="3" end="3"/>
                                            </p:txEl>
                                          </p:spTgt>
                                        </p:tgtEl>
                                        <p:attrNameLst>
                                          <p:attrName>style.visibility</p:attrName>
                                        </p:attrNameLst>
                                      </p:cBhvr>
                                      <p:to>
                                        <p:strVal val="visible"/>
                                      </p:to>
                                    </p:set>
                                    <p:animEffect transition="in" filter="fade">
                                      <p:cBhvr>
                                        <p:cTn id="17" dur="1000"/>
                                        <p:tgtEl>
                                          <p:spTgt spid="161795">
                                            <p:txEl>
                                              <p:pRg st="3" end="3"/>
                                            </p:txEl>
                                          </p:spTgt>
                                        </p:tgtEl>
                                      </p:cBhvr>
                                    </p:animEffect>
                                    <p:anim calcmode="lin" valueType="num">
                                      <p:cBhvr>
                                        <p:cTn id="18" dur="1000" fill="hold"/>
                                        <p:tgtEl>
                                          <p:spTgt spid="1617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617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1795">
                                            <p:txEl>
                                              <p:pRg st="4" end="4"/>
                                            </p:txEl>
                                          </p:spTgt>
                                        </p:tgtEl>
                                        <p:attrNameLst>
                                          <p:attrName>style.visibility</p:attrName>
                                        </p:attrNameLst>
                                      </p:cBhvr>
                                      <p:to>
                                        <p:strVal val="visible"/>
                                      </p:to>
                                    </p:set>
                                    <p:animEffect transition="in" filter="fade">
                                      <p:cBhvr>
                                        <p:cTn id="22" dur="1000"/>
                                        <p:tgtEl>
                                          <p:spTgt spid="161795">
                                            <p:txEl>
                                              <p:pRg st="4" end="4"/>
                                            </p:txEl>
                                          </p:spTgt>
                                        </p:tgtEl>
                                      </p:cBhvr>
                                    </p:animEffect>
                                    <p:anim calcmode="lin" valueType="num">
                                      <p:cBhvr>
                                        <p:cTn id="23" dur="1000" fill="hold"/>
                                        <p:tgtEl>
                                          <p:spTgt spid="1617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6179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1795">
                                            <p:txEl>
                                              <p:pRg st="5" end="5"/>
                                            </p:txEl>
                                          </p:spTgt>
                                        </p:tgtEl>
                                        <p:attrNameLst>
                                          <p:attrName>style.visibility</p:attrName>
                                        </p:attrNameLst>
                                      </p:cBhvr>
                                      <p:to>
                                        <p:strVal val="visible"/>
                                      </p:to>
                                    </p:set>
                                    <p:animEffect transition="in" filter="fade">
                                      <p:cBhvr>
                                        <p:cTn id="27" dur="1000"/>
                                        <p:tgtEl>
                                          <p:spTgt spid="161795">
                                            <p:txEl>
                                              <p:pRg st="5" end="5"/>
                                            </p:txEl>
                                          </p:spTgt>
                                        </p:tgtEl>
                                      </p:cBhvr>
                                    </p:animEffect>
                                    <p:anim calcmode="lin" valueType="num">
                                      <p:cBhvr>
                                        <p:cTn id="28" dur="1000" fill="hold"/>
                                        <p:tgtEl>
                                          <p:spTgt spid="16179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617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61796">
                                            <p:txEl>
                                              <p:pRg st="1" end="1"/>
                                            </p:txEl>
                                          </p:spTgt>
                                        </p:tgtEl>
                                        <p:attrNameLst>
                                          <p:attrName>style.visibility</p:attrName>
                                        </p:attrNameLst>
                                      </p:cBhvr>
                                      <p:to>
                                        <p:strVal val="visible"/>
                                      </p:to>
                                    </p:set>
                                    <p:animEffect transition="in" filter="fade">
                                      <p:cBhvr>
                                        <p:cTn id="34" dur="1000"/>
                                        <p:tgtEl>
                                          <p:spTgt spid="161796">
                                            <p:txEl>
                                              <p:pRg st="1" end="1"/>
                                            </p:txEl>
                                          </p:spTgt>
                                        </p:tgtEl>
                                      </p:cBhvr>
                                    </p:animEffect>
                                    <p:anim calcmode="lin" valueType="num">
                                      <p:cBhvr>
                                        <p:cTn id="35" dur="1000" fill="hold"/>
                                        <p:tgtEl>
                                          <p:spTgt spid="16179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16179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1796">
                                            <p:txEl>
                                              <p:pRg st="2" end="2"/>
                                            </p:txEl>
                                          </p:spTgt>
                                        </p:tgtEl>
                                        <p:attrNameLst>
                                          <p:attrName>style.visibility</p:attrName>
                                        </p:attrNameLst>
                                      </p:cBhvr>
                                      <p:to>
                                        <p:strVal val="visible"/>
                                      </p:to>
                                    </p:set>
                                    <p:animEffect transition="in" filter="fade">
                                      <p:cBhvr>
                                        <p:cTn id="41" dur="1000"/>
                                        <p:tgtEl>
                                          <p:spTgt spid="161796">
                                            <p:txEl>
                                              <p:pRg st="2" end="2"/>
                                            </p:txEl>
                                          </p:spTgt>
                                        </p:tgtEl>
                                      </p:cBhvr>
                                    </p:animEffect>
                                    <p:anim calcmode="lin" valueType="num">
                                      <p:cBhvr>
                                        <p:cTn id="42" dur="1000" fill="hold"/>
                                        <p:tgtEl>
                                          <p:spTgt spid="16179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6179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61796">
                                            <p:txEl>
                                              <p:pRg st="3" end="3"/>
                                            </p:txEl>
                                          </p:spTgt>
                                        </p:tgtEl>
                                        <p:attrNameLst>
                                          <p:attrName>style.visibility</p:attrName>
                                        </p:attrNameLst>
                                      </p:cBhvr>
                                      <p:to>
                                        <p:strVal val="visible"/>
                                      </p:to>
                                    </p:set>
                                    <p:animEffect transition="in" filter="fade">
                                      <p:cBhvr>
                                        <p:cTn id="48" dur="1000"/>
                                        <p:tgtEl>
                                          <p:spTgt spid="161796">
                                            <p:txEl>
                                              <p:pRg st="3" end="3"/>
                                            </p:txEl>
                                          </p:spTgt>
                                        </p:tgtEl>
                                      </p:cBhvr>
                                    </p:animEffect>
                                    <p:anim calcmode="lin" valueType="num">
                                      <p:cBhvr>
                                        <p:cTn id="49" dur="1000" fill="hold"/>
                                        <p:tgtEl>
                                          <p:spTgt spid="161796">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16179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61796">
                                            <p:txEl>
                                              <p:pRg st="4" end="4"/>
                                            </p:txEl>
                                          </p:spTgt>
                                        </p:tgtEl>
                                        <p:attrNameLst>
                                          <p:attrName>style.visibility</p:attrName>
                                        </p:attrNameLst>
                                      </p:cBhvr>
                                      <p:to>
                                        <p:strVal val="visible"/>
                                      </p:to>
                                    </p:set>
                                    <p:animEffect transition="in" filter="fade">
                                      <p:cBhvr>
                                        <p:cTn id="55" dur="1000"/>
                                        <p:tgtEl>
                                          <p:spTgt spid="161796">
                                            <p:txEl>
                                              <p:pRg st="4" end="4"/>
                                            </p:txEl>
                                          </p:spTgt>
                                        </p:tgtEl>
                                      </p:cBhvr>
                                    </p:animEffect>
                                    <p:anim calcmode="lin" valueType="num">
                                      <p:cBhvr>
                                        <p:cTn id="56" dur="1000" fill="hold"/>
                                        <p:tgtEl>
                                          <p:spTgt spid="16179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16179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61796">
                                            <p:txEl>
                                              <p:pRg st="0" end="0"/>
                                            </p:txEl>
                                          </p:spTgt>
                                        </p:tgtEl>
                                        <p:attrNameLst>
                                          <p:attrName>style.visibility</p:attrName>
                                        </p:attrNameLst>
                                      </p:cBhvr>
                                      <p:to>
                                        <p:strVal val="visible"/>
                                      </p:to>
                                    </p:set>
                                    <p:animEffect transition="in" filter="fade">
                                      <p:cBhvr>
                                        <p:cTn id="62" dur="1000"/>
                                        <p:tgtEl>
                                          <p:spTgt spid="161796">
                                            <p:txEl>
                                              <p:pRg st="0" end="0"/>
                                            </p:txEl>
                                          </p:spTgt>
                                        </p:tgtEl>
                                      </p:cBhvr>
                                    </p:animEffect>
                                    <p:anim calcmode="lin" valueType="num">
                                      <p:cBhvr>
                                        <p:cTn id="63" dur="1000" fill="hold"/>
                                        <p:tgtEl>
                                          <p:spTgt spid="161796">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16179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algn="ctr"/>
            <a:r>
              <a:rPr lang="en-US" sz="3200" smtClean="0">
                <a:solidFill>
                  <a:schemeClr val="tx1"/>
                </a:solidFill>
                <a:latin typeface="Times New Roman" pitchFamily="18" charset="0"/>
              </a:rPr>
              <a:t>Các giao thức và điều khiển truyền tin</a:t>
            </a:r>
            <a:endParaRPr lang="en-US" sz="3200">
              <a:solidFill>
                <a:schemeClr val="tx1"/>
              </a:solidFill>
              <a:latin typeface="Times New Roman" pitchFamily="18" charset="0"/>
            </a:endParaRPr>
          </a:p>
        </p:txBody>
      </p:sp>
      <p:sp>
        <p:nvSpPr>
          <p:cNvPr id="52227" name="Rectangle 3"/>
          <p:cNvSpPr>
            <a:spLocks noGrp="1" noChangeArrowheads="1"/>
          </p:cNvSpPr>
          <p:nvPr>
            <p:ph type="body" sz="half" idx="1"/>
          </p:nvPr>
        </p:nvSpPr>
        <p:spPr>
          <a:xfrm>
            <a:off x="381000" y="1295400"/>
            <a:ext cx="8229600" cy="533400"/>
          </a:xfrm>
        </p:spPr>
        <p:txBody>
          <a:bodyPr>
            <a:normAutofit/>
          </a:bodyPr>
          <a:lstStyle/>
          <a:p>
            <a:pPr marL="571500" indent="-571500">
              <a:buFont typeface="Wingdings" pitchFamily="2" charset="2"/>
              <a:buNone/>
            </a:pPr>
            <a:r>
              <a:rPr lang="en-US" sz="2400" b="1" smtClean="0">
                <a:latin typeface="Times New Roman" pitchFamily="18" charset="0"/>
              </a:rPr>
              <a:t>Mô hình OSI </a:t>
            </a:r>
            <a:r>
              <a:rPr lang="en-US" sz="2400" b="1">
                <a:latin typeface="Times New Roman" pitchFamily="18" charset="0"/>
              </a:rPr>
              <a:t>(tiếp)</a:t>
            </a:r>
          </a:p>
          <a:p>
            <a:pPr marL="571500" indent="-571500">
              <a:buFont typeface="Wingdings" pitchFamily="2" charset="2"/>
              <a:buNone/>
            </a:pPr>
            <a:endParaRPr lang="en-US" sz="2400">
              <a:latin typeface="Times New Roman" pitchFamily="18" charset="0"/>
            </a:endParaRPr>
          </a:p>
          <a:p>
            <a:pPr marL="571500" indent="-571500"/>
            <a:endParaRPr lang="en-US" sz="2400">
              <a:latin typeface="Times New Roman" pitchFamily="18" charset="0"/>
            </a:endParaRPr>
          </a:p>
        </p:txBody>
      </p:sp>
      <p:sp>
        <p:nvSpPr>
          <p:cNvPr id="5" name="Date Placeholder 4"/>
          <p:cNvSpPr>
            <a:spLocks noGrp="1"/>
          </p:cNvSpPr>
          <p:nvPr>
            <p:ph type="dt" sz="half" idx="10"/>
          </p:nvPr>
        </p:nvSpPr>
        <p:spPr/>
        <p:txBody>
          <a:bodyPr/>
          <a:lstStyle/>
          <a:p>
            <a:fld id="{970D2895-0881-480E-9F0F-C61773663CA7}" type="datetime1">
              <a:rPr lang="en-US" smtClean="0"/>
              <a:pPr/>
              <a:t>8/21/2009</a:t>
            </a:fld>
            <a:endParaRPr lang="en-US" altLang="en-US"/>
          </a:p>
        </p:txBody>
      </p:sp>
      <p:sp>
        <p:nvSpPr>
          <p:cNvPr id="7" name="Slide Number Placeholder 6"/>
          <p:cNvSpPr>
            <a:spLocks noGrp="1"/>
          </p:cNvSpPr>
          <p:nvPr>
            <p:ph type="sldNum" sz="quarter" idx="12"/>
          </p:nvPr>
        </p:nvSpPr>
        <p:spPr/>
        <p:txBody>
          <a:bodyPr/>
          <a:lstStyle/>
          <a:p>
            <a:fld id="{DFD816F2-1C95-4370-8767-36D6A6AE32BE}" type="slidenum">
              <a:rPr lang="en-US" altLang="en-US"/>
              <a:pPr/>
              <a:t>5</a:t>
            </a:fld>
            <a:endParaRPr lang="en-US" altLang="en-US"/>
          </a:p>
        </p:txBody>
      </p:sp>
      <p:pic>
        <p:nvPicPr>
          <p:cNvPr id="52310" name="Picture 86"/>
          <p:cNvPicPr>
            <a:picLocks noChangeAspect="1" noChangeArrowheads="1"/>
          </p:cNvPicPr>
          <p:nvPr/>
        </p:nvPicPr>
        <p:blipFill>
          <a:blip r:embed="rId3"/>
          <a:srcRect/>
          <a:stretch>
            <a:fillRect/>
          </a:stretch>
        </p:blipFill>
        <p:spPr bwMode="auto">
          <a:xfrm>
            <a:off x="381000" y="1828800"/>
            <a:ext cx="8229600" cy="433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400">
              <a:solidFill>
                <a:schemeClr val="tx1"/>
              </a:solidFill>
              <a:latin typeface="Times New Roman" pitchFamily="18" charset="0"/>
            </a:endParaRPr>
          </a:p>
        </p:txBody>
      </p:sp>
      <p:sp>
        <p:nvSpPr>
          <p:cNvPr id="53251" name="Rectangle 3"/>
          <p:cNvSpPr>
            <a:spLocks noGrp="1" noChangeArrowheads="1"/>
          </p:cNvSpPr>
          <p:nvPr>
            <p:ph idx="1"/>
          </p:nvPr>
        </p:nvSpPr>
        <p:spPr/>
        <p:txBody>
          <a:bodyPr>
            <a:normAutofit/>
          </a:bodyPr>
          <a:lstStyle/>
          <a:p>
            <a:pPr marL="571500" indent="-571500">
              <a:buFont typeface="Wingdings" pitchFamily="2" charset="2"/>
              <a:buNone/>
            </a:pPr>
            <a:r>
              <a:rPr lang="en-US" sz="2400" b="1" smtClean="0">
                <a:latin typeface="Times New Roman" pitchFamily="18" charset="0"/>
              </a:rPr>
              <a:t>Mô hình TCP/IP </a:t>
            </a:r>
            <a:r>
              <a:rPr lang="en-US" sz="2400" b="1">
                <a:latin typeface="Times New Roman" pitchFamily="18" charset="0"/>
              </a:rPr>
              <a:t>(Transmission </a:t>
            </a:r>
            <a:r>
              <a:rPr lang="en-US" sz="2400" b="1" smtClean="0">
                <a:latin typeface="Times New Roman" pitchFamily="18" charset="0"/>
              </a:rPr>
              <a:t>Control Protocol/Internet </a:t>
            </a:r>
            <a:r>
              <a:rPr lang="en-US" sz="2400" b="1">
                <a:latin typeface="Times New Roman" pitchFamily="18" charset="0"/>
              </a:rPr>
              <a:t>Protocol)</a:t>
            </a:r>
          </a:p>
        </p:txBody>
      </p:sp>
      <p:sp>
        <p:nvSpPr>
          <p:cNvPr id="5" name="Date Placeholder 3"/>
          <p:cNvSpPr>
            <a:spLocks noGrp="1"/>
          </p:cNvSpPr>
          <p:nvPr>
            <p:ph type="dt" sz="half" idx="10"/>
          </p:nvPr>
        </p:nvSpPr>
        <p:spPr/>
        <p:txBody>
          <a:bodyPr/>
          <a:lstStyle/>
          <a:p>
            <a:fld id="{EE33DC78-7C7F-4028-AE58-FC59380FF18D}" type="datetime1">
              <a:rPr lang="en-US" smtClean="0"/>
              <a:pPr/>
              <a:t>8/21/2009</a:t>
            </a:fld>
            <a:endParaRPr lang="en-US" altLang="en-US"/>
          </a:p>
        </p:txBody>
      </p:sp>
      <p:sp>
        <p:nvSpPr>
          <p:cNvPr id="7" name="Slide Number Placeholder 5"/>
          <p:cNvSpPr>
            <a:spLocks noGrp="1"/>
          </p:cNvSpPr>
          <p:nvPr>
            <p:ph type="sldNum" sz="quarter" idx="12"/>
          </p:nvPr>
        </p:nvSpPr>
        <p:spPr/>
        <p:txBody>
          <a:bodyPr/>
          <a:lstStyle/>
          <a:p>
            <a:fld id="{46D321CE-9912-4C87-9F63-E6241A2F1487}" type="slidenum">
              <a:rPr lang="en-US" altLang="en-US"/>
              <a:pPr/>
              <a:t>6</a:t>
            </a:fld>
            <a:endParaRPr lang="en-US" altLang="en-US"/>
          </a:p>
        </p:txBody>
      </p:sp>
      <p:pic>
        <p:nvPicPr>
          <p:cNvPr id="53252" name="Picture 4" descr="2"/>
          <p:cNvPicPr>
            <a:picLocks noChangeAspect="1" noChangeArrowheads="1"/>
          </p:cNvPicPr>
          <p:nvPr/>
        </p:nvPicPr>
        <p:blipFill>
          <a:blip r:embed="rId3"/>
          <a:srcRect/>
          <a:stretch>
            <a:fillRect/>
          </a:stretch>
        </p:blipFill>
        <p:spPr bwMode="auto">
          <a:xfrm>
            <a:off x="1981200" y="3048000"/>
            <a:ext cx="5600700" cy="2819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800">
              <a:solidFill>
                <a:schemeClr val="tx1"/>
              </a:solidFill>
              <a:latin typeface="Times New Roman" pitchFamily="18" charset="0"/>
            </a:endParaRPr>
          </a:p>
        </p:txBody>
      </p:sp>
      <p:sp>
        <p:nvSpPr>
          <p:cNvPr id="150531" name="Rectangle 3"/>
          <p:cNvSpPr>
            <a:spLocks noGrp="1" noChangeArrowheads="1"/>
          </p:cNvSpPr>
          <p:nvPr>
            <p:ph type="body" sz="half" idx="1"/>
          </p:nvPr>
        </p:nvSpPr>
        <p:spPr>
          <a:xfrm>
            <a:off x="457200" y="1600200"/>
            <a:ext cx="8077200" cy="4530725"/>
          </a:xfrm>
        </p:spPr>
        <p:txBody>
          <a:bodyPr/>
          <a:lstStyle/>
          <a:p>
            <a:pPr>
              <a:buFont typeface="Wingdings" pitchFamily="2" charset="2"/>
              <a:buNone/>
            </a:pPr>
            <a:r>
              <a:rPr lang="en-US" sz="2200" b="1" smtClean="0">
                <a:latin typeface="Times New Roman" pitchFamily="18" charset="0"/>
                <a:cs typeface="Times New Roman" pitchFamily="18" charset="0"/>
              </a:rPr>
              <a:t>Mô </a:t>
            </a:r>
            <a:r>
              <a:rPr lang="en-US" sz="2200" b="1">
                <a:latin typeface="Times New Roman" pitchFamily="18" charset="0"/>
                <a:cs typeface="Times New Roman" pitchFamily="18" charset="0"/>
              </a:rPr>
              <a:t>hình TCP/IP (tiếp)</a:t>
            </a:r>
          </a:p>
          <a:p>
            <a:r>
              <a:rPr lang="en-US" sz="2000">
                <a:latin typeface="Times New Roman" pitchFamily="18" charset="0"/>
                <a:cs typeface="Times New Roman" pitchFamily="18" charset="0"/>
              </a:rPr>
              <a:t>Địa  chỉ IPv4</a:t>
            </a:r>
          </a:p>
          <a:p>
            <a:pPr lvl="1"/>
            <a:r>
              <a:rPr lang="en-US" sz="1800">
                <a:latin typeface="Times New Roman" pitchFamily="18" charset="0"/>
                <a:cs typeface="Times New Roman" pitchFamily="18" charset="0"/>
              </a:rPr>
              <a:t>Được dùng để đánh định danh cho máy trạm, bộ định tuyến</a:t>
            </a:r>
          </a:p>
          <a:p>
            <a:pPr lvl="1"/>
            <a:r>
              <a:rPr lang="en-US" sz="1800">
                <a:latin typeface="Times New Roman" pitchFamily="18" charset="0"/>
                <a:cs typeface="Times New Roman" pitchFamily="18" charset="0"/>
              </a:rPr>
              <a:t>Độ dài : 32 bit</a:t>
            </a:r>
          </a:p>
          <a:p>
            <a:pPr lvl="1"/>
            <a:r>
              <a:rPr lang="en-US" sz="1800">
                <a:latin typeface="Times New Roman" pitchFamily="18" charset="0"/>
                <a:cs typeface="Times New Roman" pitchFamily="18" charset="0"/>
              </a:rPr>
              <a:t>Biểu diễn : 4 số nhị phân 8 bit, cách nhau bởi dấu chấm</a:t>
            </a:r>
          </a:p>
          <a:p>
            <a:pPr lvl="1"/>
            <a:r>
              <a:rPr lang="en-US" sz="1800">
                <a:latin typeface="Times New Roman" pitchFamily="18" charset="0"/>
                <a:cs typeface="Times New Roman" pitchFamily="18" charset="0"/>
              </a:rPr>
              <a:t>Thành phần : </a:t>
            </a:r>
          </a:p>
          <a:p>
            <a:pPr lvl="2"/>
            <a:r>
              <a:rPr lang="en-US" sz="1600">
                <a:latin typeface="Times New Roman" pitchFamily="18" charset="0"/>
                <a:cs typeface="Times New Roman" pitchFamily="18" charset="0"/>
              </a:rPr>
              <a:t>HostID : địa chỉ máy trạm</a:t>
            </a:r>
          </a:p>
          <a:p>
            <a:pPr lvl="2"/>
            <a:r>
              <a:rPr lang="en-US" sz="1600">
                <a:latin typeface="Times New Roman" pitchFamily="18" charset="0"/>
                <a:cs typeface="Times New Roman" pitchFamily="18" charset="0"/>
              </a:rPr>
              <a:t>NetworkID : địa chỉ mạng</a:t>
            </a:r>
          </a:p>
          <a:p>
            <a:r>
              <a:rPr lang="en-US" sz="2100">
                <a:latin typeface="Times New Roman" pitchFamily="18" charset="0"/>
                <a:cs typeface="Times New Roman" pitchFamily="18" charset="0"/>
              </a:rPr>
              <a:t>Phân lớp địa chỉ : </a:t>
            </a:r>
          </a:p>
          <a:p>
            <a:pPr lvl="1"/>
            <a:endParaRPr lang="en-US" sz="1800">
              <a:latin typeface="Times New Roman" pitchFamily="18" charset="0"/>
              <a:cs typeface="Times New Roman" pitchFamily="18" charset="0"/>
            </a:endParaRPr>
          </a:p>
        </p:txBody>
      </p:sp>
      <p:graphicFrame>
        <p:nvGraphicFramePr>
          <p:cNvPr id="150532" name="Group 4"/>
          <p:cNvGraphicFramePr>
            <a:graphicFrameLocks noGrp="1"/>
          </p:cNvGraphicFramePr>
          <p:nvPr>
            <p:ph sz="half" idx="2"/>
          </p:nvPr>
        </p:nvGraphicFramePr>
        <p:xfrm>
          <a:off x="2209800" y="4785360"/>
          <a:ext cx="4038600" cy="1463040"/>
        </p:xfrm>
        <a:graphic>
          <a:graphicData uri="http://schemas.openxmlformats.org/drawingml/2006/table">
            <a:tbl>
              <a:tblPr/>
              <a:tblGrid>
                <a:gridCol w="2019300"/>
                <a:gridCol w="2019300"/>
              </a:tblGrid>
              <a:tr h="355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A :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D : 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B :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E : 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C: 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Date Placeholder 4"/>
          <p:cNvSpPr>
            <a:spLocks noGrp="1"/>
          </p:cNvSpPr>
          <p:nvPr>
            <p:ph type="dt" sz="half" idx="10"/>
          </p:nvPr>
        </p:nvSpPr>
        <p:spPr/>
        <p:txBody>
          <a:bodyPr/>
          <a:lstStyle/>
          <a:p>
            <a:fld id="{AE4A1C37-9BFC-4961-8BBB-BD0C0F4BE88A}" type="datetime1">
              <a:rPr lang="en-US" smtClean="0"/>
              <a:pPr/>
              <a:t>8/21/2009</a:t>
            </a:fld>
            <a:endParaRPr lang="en-US" altLang="en-US"/>
          </a:p>
        </p:txBody>
      </p:sp>
      <p:sp>
        <p:nvSpPr>
          <p:cNvPr id="20" name="Slide Number Placeholder 6"/>
          <p:cNvSpPr>
            <a:spLocks noGrp="1"/>
          </p:cNvSpPr>
          <p:nvPr>
            <p:ph type="sldNum" sz="quarter" idx="12"/>
          </p:nvPr>
        </p:nvSpPr>
        <p:spPr/>
        <p:txBody>
          <a:bodyPr/>
          <a:lstStyle/>
          <a:p>
            <a:fld id="{2ABDD2A7-D5E8-4AD8-AF6E-77E4DC36D879}" type="slidenum">
              <a:rPr lang="en-US" altLang="en-US"/>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normAutofit/>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800">
              <a:solidFill>
                <a:schemeClr val="tx1"/>
              </a:solidFill>
              <a:latin typeface="Times New Roman" pitchFamily="18" charset="0"/>
            </a:endParaRPr>
          </a:p>
        </p:txBody>
      </p:sp>
      <p:sp>
        <p:nvSpPr>
          <p:cNvPr id="151555" name="Rectangle 3"/>
          <p:cNvSpPr>
            <a:spLocks noGrp="1" noChangeArrowheads="1"/>
          </p:cNvSpPr>
          <p:nvPr>
            <p:ph idx="1"/>
          </p:nvPr>
        </p:nvSpPr>
        <p:spPr/>
        <p:txBody>
          <a:bodyPr>
            <a:normAutofit/>
          </a:bodyPr>
          <a:lstStyle/>
          <a:p>
            <a:pPr>
              <a:lnSpc>
                <a:spcPct val="90000"/>
              </a:lnSpc>
              <a:buFont typeface="Wingdings" pitchFamily="2" charset="2"/>
              <a:buNone/>
            </a:pPr>
            <a:r>
              <a:rPr lang="en-US" sz="2400" b="1" smtClean="0">
                <a:latin typeface="Times New Roman" pitchFamily="18" charset="0"/>
                <a:cs typeface="Times New Roman" pitchFamily="18" charset="0"/>
              </a:rPr>
              <a:t>Mô </a:t>
            </a:r>
            <a:r>
              <a:rPr lang="en-US" sz="2400" b="1">
                <a:latin typeface="Times New Roman" pitchFamily="18" charset="0"/>
                <a:cs typeface="Times New Roman" pitchFamily="18" charset="0"/>
              </a:rPr>
              <a:t>hình TCP/IP (tiếp)</a:t>
            </a:r>
          </a:p>
          <a:p>
            <a:pPr>
              <a:lnSpc>
                <a:spcPct val="90000"/>
              </a:lnSpc>
            </a:pPr>
            <a:r>
              <a:rPr lang="en-US" sz="2400">
                <a:latin typeface="Times New Roman" pitchFamily="18" charset="0"/>
                <a:cs typeface="Times New Roman" pitchFamily="18" charset="0"/>
              </a:rPr>
              <a:t>Mặt nạ mạng</a:t>
            </a:r>
          </a:p>
          <a:p>
            <a:pPr lvl="1">
              <a:lnSpc>
                <a:spcPct val="90000"/>
              </a:lnSpc>
            </a:pPr>
            <a:r>
              <a:rPr lang="en-US" sz="2000">
                <a:latin typeface="Times New Roman" pitchFamily="18" charset="0"/>
                <a:cs typeface="Times New Roman" pitchFamily="18" charset="0"/>
              </a:rPr>
              <a:t>Chia một địa chỉ IP thành 2 phần:</a:t>
            </a:r>
          </a:p>
          <a:p>
            <a:pPr lvl="2">
              <a:lnSpc>
                <a:spcPct val="90000"/>
              </a:lnSpc>
            </a:pPr>
            <a:r>
              <a:rPr lang="en-US" sz="1800">
                <a:latin typeface="Times New Roman" pitchFamily="18" charset="0"/>
                <a:cs typeface="Times New Roman" pitchFamily="18" charset="0"/>
              </a:rPr>
              <a:t>Phần ứng với máy trạm</a:t>
            </a:r>
          </a:p>
          <a:p>
            <a:pPr lvl="2">
              <a:lnSpc>
                <a:spcPct val="90000"/>
              </a:lnSpc>
            </a:pPr>
            <a:r>
              <a:rPr lang="en-US" sz="1800">
                <a:latin typeface="Times New Roman" pitchFamily="18" charset="0"/>
                <a:cs typeface="Times New Roman" pitchFamily="18" charset="0"/>
              </a:rPr>
              <a:t>Phần ứng với mạng</a:t>
            </a:r>
          </a:p>
          <a:p>
            <a:pPr lvl="1">
              <a:lnSpc>
                <a:spcPct val="90000"/>
              </a:lnSpc>
            </a:pPr>
            <a:r>
              <a:rPr lang="en-US" sz="2000">
                <a:latin typeface="Times New Roman" pitchFamily="18" charset="0"/>
                <a:cs typeface="Times New Roman" pitchFamily="18" charset="0"/>
              </a:rPr>
              <a:t>Dùng toán tử AND</a:t>
            </a:r>
          </a:p>
          <a:p>
            <a:pPr lvl="2">
              <a:lnSpc>
                <a:spcPct val="90000"/>
              </a:lnSpc>
            </a:pPr>
            <a:r>
              <a:rPr lang="en-US" sz="1800">
                <a:latin typeface="Times New Roman" pitchFamily="18" charset="0"/>
                <a:cs typeface="Times New Roman" pitchFamily="18" charset="0"/>
              </a:rPr>
              <a:t>Tính địa chỉ mạng</a:t>
            </a:r>
          </a:p>
          <a:p>
            <a:pPr lvl="2">
              <a:lnSpc>
                <a:spcPct val="90000"/>
              </a:lnSpc>
            </a:pPr>
            <a:r>
              <a:rPr lang="en-US" sz="1800">
                <a:latin typeface="Times New Roman" pitchFamily="18" charset="0"/>
                <a:cs typeface="Times New Roman" pitchFamily="18" charset="0"/>
              </a:rPr>
              <a:t>Tính dải địa chỉ IP</a:t>
            </a:r>
          </a:p>
          <a:p>
            <a:pPr lvl="1">
              <a:lnSpc>
                <a:spcPct val="90000"/>
              </a:lnSpc>
            </a:pPr>
            <a:r>
              <a:rPr lang="en-US" sz="2000">
                <a:latin typeface="Times New Roman" pitchFamily="18" charset="0"/>
                <a:cs typeface="Times New Roman" pitchFamily="18" charset="0"/>
              </a:rPr>
              <a:t>Biểu diễn mặt nạ mạng</a:t>
            </a:r>
          </a:p>
          <a:p>
            <a:pPr lvl="2">
              <a:lnSpc>
                <a:spcPct val="90000"/>
              </a:lnSpc>
            </a:pPr>
            <a:r>
              <a:rPr lang="en-US" altLang="ja-JP" sz="1800">
                <a:latin typeface="Times New Roman" pitchFamily="18" charset="0"/>
                <a:ea typeface="ＭＳ Ｐゴシック" charset="-128"/>
                <a:cs typeface="Times New Roman" pitchFamily="18" charset="0"/>
              </a:rPr>
              <a:t>255.255.255.224</a:t>
            </a:r>
          </a:p>
          <a:p>
            <a:pPr lvl="2">
              <a:lnSpc>
                <a:spcPct val="90000"/>
              </a:lnSpc>
            </a:pPr>
            <a:r>
              <a:rPr lang="en-US" altLang="ja-JP" sz="1800">
                <a:latin typeface="Times New Roman" pitchFamily="18" charset="0"/>
                <a:ea typeface="ＭＳ Ｐゴシック" charset="-128"/>
                <a:cs typeface="Times New Roman" pitchFamily="18" charset="0"/>
              </a:rPr>
              <a:t>/27</a:t>
            </a:r>
          </a:p>
          <a:p>
            <a:pPr lvl="2">
              <a:lnSpc>
                <a:spcPct val="90000"/>
              </a:lnSpc>
            </a:pPr>
            <a:r>
              <a:rPr lang="en-US" altLang="ja-JP" sz="1800" smtClean="0">
                <a:latin typeface="Times New Roman" pitchFamily="18" charset="0"/>
                <a:ea typeface="ＭＳ Ｐゴシック" charset="-128"/>
                <a:cs typeface="Times New Roman" pitchFamily="18" charset="0"/>
              </a:rPr>
              <a:t>0xFFFFFFE0</a:t>
            </a:r>
            <a:endParaRPr lang="en-US" sz="1800">
              <a:latin typeface="Times New Roman" pitchFamily="18" charset="0"/>
              <a:ea typeface="ＭＳ Ｐゴシック" charset="-128"/>
              <a:cs typeface="Times New Roman" pitchFamily="18" charset="0"/>
            </a:endParaRPr>
          </a:p>
        </p:txBody>
      </p:sp>
      <p:sp>
        <p:nvSpPr>
          <p:cNvPr id="4" name="Date Placeholder 3"/>
          <p:cNvSpPr>
            <a:spLocks noGrp="1"/>
          </p:cNvSpPr>
          <p:nvPr>
            <p:ph type="dt" sz="half" idx="10"/>
          </p:nvPr>
        </p:nvSpPr>
        <p:spPr/>
        <p:txBody>
          <a:bodyPr/>
          <a:lstStyle/>
          <a:p>
            <a:fld id="{98192F65-BCD1-41F4-B83E-3A3EB84667E0}" type="datetime1">
              <a:rPr lang="en-US" smtClean="0"/>
              <a:pPr/>
              <a:t>8/21/2009</a:t>
            </a:fld>
            <a:endParaRPr lang="en-US" altLang="en-US"/>
          </a:p>
        </p:txBody>
      </p:sp>
      <p:sp>
        <p:nvSpPr>
          <p:cNvPr id="6" name="Slide Number Placeholder 5"/>
          <p:cNvSpPr>
            <a:spLocks noGrp="1"/>
          </p:cNvSpPr>
          <p:nvPr>
            <p:ph type="sldNum" sz="quarter" idx="12"/>
          </p:nvPr>
        </p:nvSpPr>
        <p:spPr/>
        <p:txBody>
          <a:bodyPr/>
          <a:lstStyle/>
          <a:p>
            <a:fld id="{DE3F3226-5FD1-4531-86B3-695F1644DA39}" type="slidenum">
              <a:rPr lang="en-US" altLang="en-US"/>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pPr algn="ctr"/>
            <a:r>
              <a:rPr lang="en-US" sz="3200" smtClean="0">
                <a:ln w="6350">
                  <a:solidFill>
                    <a:srgbClr val="53548A">
                      <a:shade val="43000"/>
                    </a:srgbClr>
                  </a:solidFill>
                </a:ln>
                <a:solidFill>
                  <a:prstClr val="black"/>
                </a:solidFill>
                <a:latin typeface="Times New Roman" pitchFamily="18" charset="0"/>
              </a:rPr>
              <a:t>Các giao thức và điều khiển truyền tin</a:t>
            </a:r>
            <a:endParaRPr lang="en-US" sz="3800">
              <a:solidFill>
                <a:schemeClr val="tx1"/>
              </a:solidFill>
              <a:latin typeface="Times New Roman" pitchFamily="18" charset="0"/>
            </a:endParaRPr>
          </a:p>
        </p:txBody>
      </p:sp>
      <p:sp>
        <p:nvSpPr>
          <p:cNvPr id="152579" name="Rectangle 3"/>
          <p:cNvSpPr>
            <a:spLocks noGrp="1" noChangeArrowheads="1"/>
          </p:cNvSpPr>
          <p:nvPr>
            <p:ph idx="1"/>
          </p:nvPr>
        </p:nvSpPr>
        <p:spPr>
          <a:xfrm>
            <a:off x="457200" y="1600200"/>
            <a:ext cx="8229600" cy="914400"/>
          </a:xfrm>
        </p:spPr>
        <p:txBody>
          <a:bodyPr>
            <a:normAutofit/>
          </a:bodyPr>
          <a:lstStyle/>
          <a:p>
            <a:pPr>
              <a:lnSpc>
                <a:spcPct val="90000"/>
              </a:lnSpc>
              <a:buFont typeface="Wingdings" pitchFamily="2" charset="2"/>
              <a:buNone/>
            </a:pPr>
            <a:r>
              <a:rPr lang="en-US" sz="2400" b="1" smtClean="0">
                <a:latin typeface="Times New Roman" pitchFamily="18" charset="0"/>
                <a:cs typeface="Times New Roman" pitchFamily="18" charset="0"/>
              </a:rPr>
              <a:t>Mô </a:t>
            </a:r>
            <a:r>
              <a:rPr lang="en-US" sz="2400" b="1">
                <a:latin typeface="Times New Roman" pitchFamily="18" charset="0"/>
                <a:cs typeface="Times New Roman" pitchFamily="18" charset="0"/>
              </a:rPr>
              <a:t>hình TCP/IP (tiếp)</a:t>
            </a:r>
          </a:p>
          <a:p>
            <a:pPr>
              <a:lnSpc>
                <a:spcPct val="90000"/>
              </a:lnSpc>
            </a:pPr>
            <a:r>
              <a:rPr lang="en-US" sz="2400">
                <a:latin typeface="Times New Roman" pitchFamily="18" charset="0"/>
                <a:cs typeface="Times New Roman" pitchFamily="18" charset="0"/>
              </a:rPr>
              <a:t>Mặt nạ mạng và kích thước mạng</a:t>
            </a:r>
          </a:p>
          <a:p>
            <a:pPr>
              <a:lnSpc>
                <a:spcPct val="90000"/>
              </a:lnSpc>
              <a:buFont typeface="Wingdings" pitchFamily="2" charset="2"/>
              <a:buNone/>
            </a:pPr>
            <a:endParaRPr lang="en-US" sz="2400">
              <a:latin typeface="Times New Roman" pitchFamily="18" charset="0"/>
              <a:cs typeface="Times New Roman" pitchFamily="18" charset="0"/>
            </a:endParaRPr>
          </a:p>
        </p:txBody>
      </p:sp>
      <p:sp>
        <p:nvSpPr>
          <p:cNvPr id="46" name="Date Placeholder 3"/>
          <p:cNvSpPr>
            <a:spLocks noGrp="1"/>
          </p:cNvSpPr>
          <p:nvPr>
            <p:ph type="dt" sz="half" idx="10"/>
          </p:nvPr>
        </p:nvSpPr>
        <p:spPr/>
        <p:txBody>
          <a:bodyPr/>
          <a:lstStyle/>
          <a:p>
            <a:fld id="{B86881C2-67DA-45C8-8202-B45A6CB9D387}" type="datetime1">
              <a:rPr lang="en-US" smtClean="0"/>
              <a:pPr/>
              <a:t>8/21/2009</a:t>
            </a:fld>
            <a:endParaRPr lang="en-US" altLang="en-US"/>
          </a:p>
        </p:txBody>
      </p:sp>
      <p:sp>
        <p:nvSpPr>
          <p:cNvPr id="48" name="Slide Number Placeholder 5"/>
          <p:cNvSpPr>
            <a:spLocks noGrp="1"/>
          </p:cNvSpPr>
          <p:nvPr>
            <p:ph type="sldNum" sz="quarter" idx="12"/>
          </p:nvPr>
        </p:nvSpPr>
        <p:spPr/>
        <p:txBody>
          <a:bodyPr/>
          <a:lstStyle/>
          <a:p>
            <a:fld id="{CC071A50-FA17-4216-9C0F-2E01A1E8EDC6}" type="slidenum">
              <a:rPr lang="en-US" altLang="en-US"/>
              <a:pPr/>
              <a:t>9</a:t>
            </a:fld>
            <a:endParaRPr lang="en-US" altLang="en-US"/>
          </a:p>
        </p:txBody>
      </p:sp>
      <p:sp>
        <p:nvSpPr>
          <p:cNvPr id="152580" name="Rectangle 4"/>
          <p:cNvSpPr>
            <a:spLocks noChangeArrowheads="1"/>
          </p:cNvSpPr>
          <p:nvPr/>
        </p:nvSpPr>
        <p:spPr bwMode="auto">
          <a:xfrm>
            <a:off x="457200" y="3733800"/>
            <a:ext cx="4033838" cy="25908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ja-JP" sz="2600">
                <a:ea typeface="ＭＳ Ｐゴシック" charset="-128"/>
              </a:rPr>
              <a:t>Kích thước</a:t>
            </a:r>
          </a:p>
          <a:p>
            <a:pPr marL="669925" lvl="1" indent="-325438">
              <a:spcBef>
                <a:spcPct val="20000"/>
              </a:spcBef>
              <a:buClr>
                <a:schemeClr val="accent2"/>
              </a:buClr>
              <a:buSzPct val="60000"/>
              <a:buFont typeface="Wingdings" pitchFamily="2" charset="2"/>
              <a:buChar char="q"/>
            </a:pPr>
            <a:r>
              <a:rPr lang="en-US" altLang="ja-JP" sz="2200">
                <a:ea typeface="ＭＳ Ｐゴシック" charset="-128"/>
              </a:rPr>
              <a:t>Theo lũy thừa 2</a:t>
            </a:r>
          </a:p>
          <a:p>
            <a:pPr marL="342900" indent="-342900">
              <a:spcBef>
                <a:spcPct val="20000"/>
              </a:spcBef>
              <a:buClr>
                <a:schemeClr val="accent1"/>
              </a:buClr>
              <a:buSzPct val="65000"/>
              <a:buFont typeface="Wingdings" pitchFamily="2" charset="2"/>
              <a:buChar char="n"/>
            </a:pPr>
            <a:r>
              <a:rPr lang="en-US" altLang="ja-JP" sz="2600">
                <a:ea typeface="ＭＳ Ｐゴシック" charset="-128"/>
                <a:hlinkClick r:id="rId2" action="ppaction://hlinkfile"/>
              </a:rPr>
              <a:t>RFC1878</a:t>
            </a:r>
            <a:endParaRPr lang="en-US" altLang="ja-JP" sz="2600">
              <a:ea typeface="ＭＳ Ｐゴシック" charset="-128"/>
            </a:endParaRPr>
          </a:p>
        </p:txBody>
      </p:sp>
      <p:sp>
        <p:nvSpPr>
          <p:cNvPr id="152581" name="Rectangle 5"/>
          <p:cNvSpPr>
            <a:spLocks noChangeArrowheads="1"/>
          </p:cNvSpPr>
          <p:nvPr/>
        </p:nvSpPr>
        <p:spPr bwMode="auto">
          <a:xfrm>
            <a:off x="4652963" y="3733800"/>
            <a:ext cx="4033837" cy="25908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ja-JP" sz="2000">
                <a:ea typeface="ＭＳ Ｐゴシック" charset="-128"/>
              </a:rPr>
              <a:t>Trong trường hợp /26</a:t>
            </a:r>
          </a:p>
          <a:p>
            <a:pPr marL="669925" lvl="1" indent="-325438">
              <a:spcBef>
                <a:spcPct val="20000"/>
              </a:spcBef>
              <a:buClr>
                <a:schemeClr val="accent2"/>
              </a:buClr>
              <a:buSzPct val="60000"/>
              <a:buFont typeface="Wingdings" pitchFamily="2" charset="2"/>
              <a:buChar char="q"/>
            </a:pPr>
            <a:r>
              <a:rPr lang="en-US" altLang="ja-JP" sz="1600">
                <a:ea typeface="ＭＳ Ｐゴシック" charset="-128"/>
              </a:rPr>
              <a:t>Phần máy trạm = 6 bits</a:t>
            </a:r>
          </a:p>
          <a:p>
            <a:pPr marL="669925" lvl="1" indent="-325438">
              <a:spcBef>
                <a:spcPct val="20000"/>
              </a:spcBef>
              <a:buClr>
                <a:schemeClr val="accent2"/>
              </a:buClr>
              <a:buSzPct val="60000"/>
              <a:buFont typeface="Wingdings" pitchFamily="2" charset="2"/>
              <a:buChar char="q"/>
            </a:pPr>
            <a:r>
              <a:rPr lang="en-US" altLang="ja-JP" sz="1600">
                <a:ea typeface="ＭＳ Ｐゴシック" charset="-128"/>
              </a:rPr>
              <a:t>2</a:t>
            </a:r>
            <a:r>
              <a:rPr lang="en-US" altLang="ja-JP" sz="1600" baseline="50000">
                <a:ea typeface="ＭＳ Ｐゴシック" charset="-128"/>
              </a:rPr>
              <a:t>6</a:t>
            </a:r>
            <a:r>
              <a:rPr lang="en-US" altLang="ja-JP" sz="1600">
                <a:ea typeface="ＭＳ Ｐゴシック" charset="-128"/>
              </a:rPr>
              <a:t>=64</a:t>
            </a:r>
          </a:p>
          <a:p>
            <a:pPr marL="669925" lvl="1" indent="-325438">
              <a:spcBef>
                <a:spcPct val="20000"/>
              </a:spcBef>
              <a:buClr>
                <a:schemeClr val="accent2"/>
              </a:buClr>
              <a:buSzPct val="60000"/>
              <a:buFont typeface="Wingdings" pitchFamily="2" charset="2"/>
              <a:buChar char="q"/>
            </a:pPr>
            <a:r>
              <a:rPr lang="en-US" altLang="ja-JP" sz="1600">
                <a:ea typeface="ＭＳ Ｐゴシック" charset="-128"/>
              </a:rPr>
              <a:t>Dải địa chỉ có thể gán:</a:t>
            </a:r>
          </a:p>
          <a:p>
            <a:pPr marL="1022350" lvl="2" indent="-350838">
              <a:spcBef>
                <a:spcPct val="20000"/>
              </a:spcBef>
              <a:buClr>
                <a:schemeClr val="accent1"/>
              </a:buClr>
              <a:buSzPct val="65000"/>
              <a:buFont typeface="Wingdings" pitchFamily="2" charset="2"/>
              <a:buChar char="n"/>
            </a:pPr>
            <a:r>
              <a:rPr lang="en-US" altLang="ja-JP" sz="1400">
                <a:ea typeface="ＭＳ Ｐゴシック" charset="-128"/>
              </a:rPr>
              <a:t>0 - 63</a:t>
            </a:r>
          </a:p>
          <a:p>
            <a:pPr marL="1022350" lvl="2" indent="-350838">
              <a:spcBef>
                <a:spcPct val="20000"/>
              </a:spcBef>
              <a:buClr>
                <a:schemeClr val="accent1"/>
              </a:buClr>
              <a:buSzPct val="65000"/>
              <a:buFont typeface="Wingdings" pitchFamily="2" charset="2"/>
              <a:buChar char="n"/>
            </a:pPr>
            <a:r>
              <a:rPr lang="en-US" altLang="ja-JP" sz="1400">
                <a:ea typeface="ＭＳ Ｐゴシック" charset="-128"/>
              </a:rPr>
              <a:t>64 - 127</a:t>
            </a:r>
          </a:p>
          <a:p>
            <a:pPr marL="1022350" lvl="2" indent="-350838">
              <a:spcBef>
                <a:spcPct val="20000"/>
              </a:spcBef>
              <a:buClr>
                <a:schemeClr val="accent1"/>
              </a:buClr>
              <a:buSzPct val="65000"/>
              <a:buFont typeface="Wingdings" pitchFamily="2" charset="2"/>
              <a:buChar char="n"/>
            </a:pPr>
            <a:r>
              <a:rPr lang="en-US" altLang="ja-JP" sz="1400">
                <a:ea typeface="ＭＳ Ｐゴシック" charset="-128"/>
              </a:rPr>
              <a:t>128 - 191</a:t>
            </a:r>
          </a:p>
          <a:p>
            <a:pPr marL="1022350" lvl="2" indent="-350838">
              <a:spcBef>
                <a:spcPct val="20000"/>
              </a:spcBef>
              <a:buClr>
                <a:schemeClr val="accent1"/>
              </a:buClr>
              <a:buSzPct val="65000"/>
              <a:buFont typeface="Wingdings" pitchFamily="2" charset="2"/>
              <a:buChar char="n"/>
            </a:pPr>
            <a:r>
              <a:rPr lang="en-US" altLang="ja-JP" sz="1400">
                <a:ea typeface="ＭＳ Ｐゴシック" charset="-128"/>
              </a:rPr>
              <a:t>192 - 255</a:t>
            </a:r>
          </a:p>
        </p:txBody>
      </p:sp>
      <p:sp>
        <p:nvSpPr>
          <p:cNvPr id="152582" name="Text Box 6"/>
          <p:cNvSpPr txBox="1">
            <a:spLocks noChangeArrowheads="1"/>
          </p:cNvSpPr>
          <p:nvPr/>
        </p:nvSpPr>
        <p:spPr bwMode="auto">
          <a:xfrm>
            <a:off x="611188" y="3251200"/>
            <a:ext cx="1873250" cy="457200"/>
          </a:xfrm>
          <a:prstGeom prst="rect">
            <a:avLst/>
          </a:prstGeom>
          <a:noFill/>
          <a:ln w="9525">
            <a:noFill/>
            <a:miter lim="800000"/>
            <a:headEnd/>
            <a:tailEnd/>
          </a:ln>
          <a:effectLst/>
        </p:spPr>
        <p:txBody>
          <a:bodyPr>
            <a:spAutoFit/>
          </a:bodyPr>
          <a:lstStyle/>
          <a:p>
            <a:pPr algn="ctr"/>
            <a:r>
              <a:rPr kumimoji="1" lang="en-US" altLang="ja-JP" sz="2400">
                <a:ea typeface="ＭＳ Ｐゴシック" charset="-128"/>
              </a:rPr>
              <a:t>255</a:t>
            </a:r>
          </a:p>
        </p:txBody>
      </p:sp>
      <p:sp>
        <p:nvSpPr>
          <p:cNvPr id="152583" name="Text Box 7"/>
          <p:cNvSpPr txBox="1">
            <a:spLocks noChangeArrowheads="1"/>
          </p:cNvSpPr>
          <p:nvPr/>
        </p:nvSpPr>
        <p:spPr bwMode="auto">
          <a:xfrm>
            <a:off x="2627313" y="3251200"/>
            <a:ext cx="1873250" cy="457200"/>
          </a:xfrm>
          <a:prstGeom prst="rect">
            <a:avLst/>
          </a:prstGeom>
          <a:noFill/>
          <a:ln w="9525">
            <a:noFill/>
            <a:miter lim="800000"/>
            <a:headEnd/>
            <a:tailEnd/>
          </a:ln>
          <a:effectLst/>
        </p:spPr>
        <p:txBody>
          <a:bodyPr>
            <a:spAutoFit/>
          </a:bodyPr>
          <a:lstStyle/>
          <a:p>
            <a:pPr algn="ctr"/>
            <a:r>
              <a:rPr kumimoji="1" lang="en-US" altLang="ja-JP" sz="2400">
                <a:ea typeface="ＭＳ Ｐゴシック" charset="-128"/>
              </a:rPr>
              <a:t>255</a:t>
            </a:r>
          </a:p>
        </p:txBody>
      </p:sp>
      <p:sp>
        <p:nvSpPr>
          <p:cNvPr id="152584" name="Text Box 8"/>
          <p:cNvSpPr txBox="1">
            <a:spLocks noChangeArrowheads="1"/>
          </p:cNvSpPr>
          <p:nvPr/>
        </p:nvSpPr>
        <p:spPr bwMode="auto">
          <a:xfrm>
            <a:off x="4643438" y="3251200"/>
            <a:ext cx="1873250" cy="457200"/>
          </a:xfrm>
          <a:prstGeom prst="rect">
            <a:avLst/>
          </a:prstGeom>
          <a:noFill/>
          <a:ln w="9525">
            <a:noFill/>
            <a:miter lim="800000"/>
            <a:headEnd/>
            <a:tailEnd/>
          </a:ln>
          <a:effectLst/>
        </p:spPr>
        <p:txBody>
          <a:bodyPr>
            <a:spAutoFit/>
          </a:bodyPr>
          <a:lstStyle/>
          <a:p>
            <a:pPr algn="ctr"/>
            <a:r>
              <a:rPr kumimoji="1" lang="en-US" altLang="ja-JP" sz="2400">
                <a:ea typeface="ＭＳ Ｐゴシック" charset="-128"/>
              </a:rPr>
              <a:t>255</a:t>
            </a:r>
          </a:p>
        </p:txBody>
      </p:sp>
      <p:sp>
        <p:nvSpPr>
          <p:cNvPr id="152585" name="Text Box 9"/>
          <p:cNvSpPr txBox="1">
            <a:spLocks noChangeArrowheads="1"/>
          </p:cNvSpPr>
          <p:nvPr/>
        </p:nvSpPr>
        <p:spPr bwMode="auto">
          <a:xfrm>
            <a:off x="6659563" y="3251200"/>
            <a:ext cx="1873250" cy="457200"/>
          </a:xfrm>
          <a:prstGeom prst="rect">
            <a:avLst/>
          </a:prstGeom>
          <a:noFill/>
          <a:ln w="9525">
            <a:noFill/>
            <a:miter lim="800000"/>
            <a:headEnd/>
            <a:tailEnd/>
          </a:ln>
          <a:effectLst/>
        </p:spPr>
        <p:txBody>
          <a:bodyPr>
            <a:spAutoFit/>
          </a:bodyPr>
          <a:lstStyle/>
          <a:p>
            <a:pPr algn="ctr"/>
            <a:r>
              <a:rPr kumimoji="1" lang="en-US" altLang="ja-JP" sz="2400">
                <a:ea typeface="ＭＳ Ｐゴシック" charset="-128"/>
              </a:rPr>
              <a:t>192</a:t>
            </a:r>
          </a:p>
        </p:txBody>
      </p:sp>
      <p:sp>
        <p:nvSpPr>
          <p:cNvPr id="152586" name="Rectangle 10"/>
          <p:cNvSpPr>
            <a:spLocks noChangeArrowheads="1"/>
          </p:cNvSpPr>
          <p:nvPr/>
        </p:nvSpPr>
        <p:spPr bwMode="auto">
          <a:xfrm>
            <a:off x="6667500" y="2592388"/>
            <a:ext cx="252413"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587" name="Rectangle 11"/>
          <p:cNvSpPr>
            <a:spLocks noChangeArrowheads="1"/>
          </p:cNvSpPr>
          <p:nvPr/>
        </p:nvSpPr>
        <p:spPr bwMode="auto">
          <a:xfrm>
            <a:off x="6919913" y="2592388"/>
            <a:ext cx="252412"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588" name="Rectangle 12"/>
          <p:cNvSpPr>
            <a:spLocks noChangeArrowheads="1"/>
          </p:cNvSpPr>
          <p:nvPr/>
        </p:nvSpPr>
        <p:spPr bwMode="auto">
          <a:xfrm>
            <a:off x="7172325" y="2592388"/>
            <a:ext cx="252413"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0</a:t>
            </a:r>
          </a:p>
        </p:txBody>
      </p:sp>
      <p:sp>
        <p:nvSpPr>
          <p:cNvPr id="152589" name="Rectangle 13"/>
          <p:cNvSpPr>
            <a:spLocks noChangeArrowheads="1"/>
          </p:cNvSpPr>
          <p:nvPr/>
        </p:nvSpPr>
        <p:spPr bwMode="auto">
          <a:xfrm>
            <a:off x="7424738" y="2592388"/>
            <a:ext cx="252412"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0</a:t>
            </a:r>
          </a:p>
        </p:txBody>
      </p:sp>
      <p:sp>
        <p:nvSpPr>
          <p:cNvPr id="152590" name="Rectangle 14"/>
          <p:cNvSpPr>
            <a:spLocks noChangeArrowheads="1"/>
          </p:cNvSpPr>
          <p:nvPr/>
        </p:nvSpPr>
        <p:spPr bwMode="auto">
          <a:xfrm>
            <a:off x="7677150" y="2592388"/>
            <a:ext cx="252413"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0</a:t>
            </a:r>
          </a:p>
        </p:txBody>
      </p:sp>
      <p:sp>
        <p:nvSpPr>
          <p:cNvPr id="152591" name="Rectangle 15"/>
          <p:cNvSpPr>
            <a:spLocks noChangeArrowheads="1"/>
          </p:cNvSpPr>
          <p:nvPr/>
        </p:nvSpPr>
        <p:spPr bwMode="auto">
          <a:xfrm>
            <a:off x="7929563" y="2592388"/>
            <a:ext cx="252412"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0</a:t>
            </a:r>
          </a:p>
        </p:txBody>
      </p:sp>
      <p:sp>
        <p:nvSpPr>
          <p:cNvPr id="152592" name="Rectangle 16"/>
          <p:cNvSpPr>
            <a:spLocks noChangeArrowheads="1"/>
          </p:cNvSpPr>
          <p:nvPr/>
        </p:nvSpPr>
        <p:spPr bwMode="auto">
          <a:xfrm>
            <a:off x="8181975" y="2592388"/>
            <a:ext cx="252413"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0</a:t>
            </a:r>
          </a:p>
        </p:txBody>
      </p:sp>
      <p:sp>
        <p:nvSpPr>
          <p:cNvPr id="152593" name="Rectangle 17"/>
          <p:cNvSpPr>
            <a:spLocks noChangeArrowheads="1"/>
          </p:cNvSpPr>
          <p:nvPr/>
        </p:nvSpPr>
        <p:spPr bwMode="auto">
          <a:xfrm>
            <a:off x="8434388" y="2592388"/>
            <a:ext cx="252412"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0</a:t>
            </a:r>
          </a:p>
        </p:txBody>
      </p:sp>
      <p:sp>
        <p:nvSpPr>
          <p:cNvPr id="152594" name="Rectangle 18"/>
          <p:cNvSpPr>
            <a:spLocks noChangeArrowheads="1"/>
          </p:cNvSpPr>
          <p:nvPr/>
        </p:nvSpPr>
        <p:spPr bwMode="auto">
          <a:xfrm>
            <a:off x="4648200" y="2592388"/>
            <a:ext cx="252413" cy="457200"/>
          </a:xfrm>
          <a:prstGeom prst="rect">
            <a:avLst/>
          </a:prstGeom>
          <a:no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595" name="Rectangle 19"/>
          <p:cNvSpPr>
            <a:spLocks noChangeArrowheads="1"/>
          </p:cNvSpPr>
          <p:nvPr/>
        </p:nvSpPr>
        <p:spPr bwMode="auto">
          <a:xfrm>
            <a:off x="4900613" y="2592388"/>
            <a:ext cx="252412" cy="457200"/>
          </a:xfrm>
          <a:prstGeom prst="rect">
            <a:avLst/>
          </a:prstGeom>
          <a:no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596" name="Rectangle 20"/>
          <p:cNvSpPr>
            <a:spLocks noChangeArrowheads="1"/>
          </p:cNvSpPr>
          <p:nvPr/>
        </p:nvSpPr>
        <p:spPr bwMode="auto">
          <a:xfrm>
            <a:off x="5153025" y="2592388"/>
            <a:ext cx="252413" cy="457200"/>
          </a:xfrm>
          <a:prstGeom prst="rect">
            <a:avLst/>
          </a:prstGeom>
          <a:no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597" name="Rectangle 21"/>
          <p:cNvSpPr>
            <a:spLocks noChangeArrowheads="1"/>
          </p:cNvSpPr>
          <p:nvPr/>
        </p:nvSpPr>
        <p:spPr bwMode="auto">
          <a:xfrm>
            <a:off x="5405438" y="2592388"/>
            <a:ext cx="252412" cy="457200"/>
          </a:xfrm>
          <a:prstGeom prst="rect">
            <a:avLst/>
          </a:prstGeom>
          <a:no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598" name="Rectangle 22"/>
          <p:cNvSpPr>
            <a:spLocks noChangeArrowheads="1"/>
          </p:cNvSpPr>
          <p:nvPr/>
        </p:nvSpPr>
        <p:spPr bwMode="auto">
          <a:xfrm>
            <a:off x="5657850" y="2592388"/>
            <a:ext cx="252413" cy="457200"/>
          </a:xfrm>
          <a:prstGeom prst="rect">
            <a:avLst/>
          </a:prstGeom>
          <a:no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599" name="Rectangle 23"/>
          <p:cNvSpPr>
            <a:spLocks noChangeArrowheads="1"/>
          </p:cNvSpPr>
          <p:nvPr/>
        </p:nvSpPr>
        <p:spPr bwMode="auto">
          <a:xfrm>
            <a:off x="5910263" y="2592388"/>
            <a:ext cx="252412" cy="457200"/>
          </a:xfrm>
          <a:prstGeom prst="rect">
            <a:avLst/>
          </a:prstGeom>
          <a:no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0" name="Rectangle 24"/>
          <p:cNvSpPr>
            <a:spLocks noChangeArrowheads="1"/>
          </p:cNvSpPr>
          <p:nvPr/>
        </p:nvSpPr>
        <p:spPr bwMode="auto">
          <a:xfrm>
            <a:off x="6162675" y="2592388"/>
            <a:ext cx="252413" cy="457200"/>
          </a:xfrm>
          <a:prstGeom prst="rect">
            <a:avLst/>
          </a:prstGeom>
          <a:no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1" name="Rectangle 25"/>
          <p:cNvSpPr>
            <a:spLocks noChangeArrowheads="1"/>
          </p:cNvSpPr>
          <p:nvPr/>
        </p:nvSpPr>
        <p:spPr bwMode="auto">
          <a:xfrm>
            <a:off x="6415088" y="2592388"/>
            <a:ext cx="252412" cy="457200"/>
          </a:xfrm>
          <a:prstGeom prst="rect">
            <a:avLst/>
          </a:prstGeom>
          <a:no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2" name="Rectangle 26"/>
          <p:cNvSpPr>
            <a:spLocks noChangeArrowheads="1"/>
          </p:cNvSpPr>
          <p:nvPr/>
        </p:nvSpPr>
        <p:spPr bwMode="auto">
          <a:xfrm>
            <a:off x="609600" y="2592388"/>
            <a:ext cx="252413"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3" name="Rectangle 27"/>
          <p:cNvSpPr>
            <a:spLocks noChangeArrowheads="1"/>
          </p:cNvSpPr>
          <p:nvPr/>
        </p:nvSpPr>
        <p:spPr bwMode="auto">
          <a:xfrm>
            <a:off x="862013" y="2592388"/>
            <a:ext cx="252412"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4" name="Rectangle 28"/>
          <p:cNvSpPr>
            <a:spLocks noChangeArrowheads="1"/>
          </p:cNvSpPr>
          <p:nvPr/>
        </p:nvSpPr>
        <p:spPr bwMode="auto">
          <a:xfrm>
            <a:off x="1114425" y="2592388"/>
            <a:ext cx="252413"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5" name="Rectangle 29"/>
          <p:cNvSpPr>
            <a:spLocks noChangeArrowheads="1"/>
          </p:cNvSpPr>
          <p:nvPr/>
        </p:nvSpPr>
        <p:spPr bwMode="auto">
          <a:xfrm>
            <a:off x="1366838" y="2592388"/>
            <a:ext cx="252412"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6" name="Rectangle 30"/>
          <p:cNvSpPr>
            <a:spLocks noChangeArrowheads="1"/>
          </p:cNvSpPr>
          <p:nvPr/>
        </p:nvSpPr>
        <p:spPr bwMode="auto">
          <a:xfrm>
            <a:off x="1619250" y="2592388"/>
            <a:ext cx="252413"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7" name="Rectangle 31"/>
          <p:cNvSpPr>
            <a:spLocks noChangeArrowheads="1"/>
          </p:cNvSpPr>
          <p:nvPr/>
        </p:nvSpPr>
        <p:spPr bwMode="auto">
          <a:xfrm>
            <a:off x="1871663" y="2592388"/>
            <a:ext cx="252412"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8" name="Rectangle 32"/>
          <p:cNvSpPr>
            <a:spLocks noChangeArrowheads="1"/>
          </p:cNvSpPr>
          <p:nvPr/>
        </p:nvSpPr>
        <p:spPr bwMode="auto">
          <a:xfrm>
            <a:off x="2124075" y="2592388"/>
            <a:ext cx="252413"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09" name="Rectangle 33"/>
          <p:cNvSpPr>
            <a:spLocks noChangeArrowheads="1"/>
          </p:cNvSpPr>
          <p:nvPr/>
        </p:nvSpPr>
        <p:spPr bwMode="auto">
          <a:xfrm>
            <a:off x="2376488" y="2592388"/>
            <a:ext cx="252412" cy="45720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10" name="Rectangle 34"/>
          <p:cNvSpPr>
            <a:spLocks noChangeArrowheads="1"/>
          </p:cNvSpPr>
          <p:nvPr/>
        </p:nvSpPr>
        <p:spPr bwMode="auto">
          <a:xfrm>
            <a:off x="2628900" y="2592388"/>
            <a:ext cx="252413" cy="457200"/>
          </a:xfrm>
          <a:prstGeom prst="rect">
            <a:avLst/>
          </a:prstGeom>
          <a:solidFill>
            <a:srgbClr val="CCFFFF"/>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11" name="Rectangle 35"/>
          <p:cNvSpPr>
            <a:spLocks noChangeArrowheads="1"/>
          </p:cNvSpPr>
          <p:nvPr/>
        </p:nvSpPr>
        <p:spPr bwMode="auto">
          <a:xfrm>
            <a:off x="2881313" y="2592388"/>
            <a:ext cx="252412" cy="457200"/>
          </a:xfrm>
          <a:prstGeom prst="rect">
            <a:avLst/>
          </a:prstGeom>
          <a:solidFill>
            <a:srgbClr val="CCFFFF"/>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12" name="Rectangle 36"/>
          <p:cNvSpPr>
            <a:spLocks noChangeArrowheads="1"/>
          </p:cNvSpPr>
          <p:nvPr/>
        </p:nvSpPr>
        <p:spPr bwMode="auto">
          <a:xfrm>
            <a:off x="3133725" y="2592388"/>
            <a:ext cx="252413" cy="457200"/>
          </a:xfrm>
          <a:prstGeom prst="rect">
            <a:avLst/>
          </a:prstGeom>
          <a:solidFill>
            <a:srgbClr val="CCFFFF"/>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13" name="Rectangle 37"/>
          <p:cNvSpPr>
            <a:spLocks noChangeArrowheads="1"/>
          </p:cNvSpPr>
          <p:nvPr/>
        </p:nvSpPr>
        <p:spPr bwMode="auto">
          <a:xfrm>
            <a:off x="3386138" y="2592388"/>
            <a:ext cx="252412" cy="457200"/>
          </a:xfrm>
          <a:prstGeom prst="rect">
            <a:avLst/>
          </a:prstGeom>
          <a:solidFill>
            <a:srgbClr val="CCFFFF"/>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14" name="Rectangle 38"/>
          <p:cNvSpPr>
            <a:spLocks noChangeArrowheads="1"/>
          </p:cNvSpPr>
          <p:nvPr/>
        </p:nvSpPr>
        <p:spPr bwMode="auto">
          <a:xfrm>
            <a:off x="3638550" y="2592388"/>
            <a:ext cx="252413" cy="457200"/>
          </a:xfrm>
          <a:prstGeom prst="rect">
            <a:avLst/>
          </a:prstGeom>
          <a:solidFill>
            <a:srgbClr val="CCFFFF"/>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15" name="Rectangle 39"/>
          <p:cNvSpPr>
            <a:spLocks noChangeArrowheads="1"/>
          </p:cNvSpPr>
          <p:nvPr/>
        </p:nvSpPr>
        <p:spPr bwMode="auto">
          <a:xfrm>
            <a:off x="3890963" y="2592388"/>
            <a:ext cx="252412" cy="457200"/>
          </a:xfrm>
          <a:prstGeom prst="rect">
            <a:avLst/>
          </a:prstGeom>
          <a:solidFill>
            <a:srgbClr val="CCFFFF"/>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16" name="Rectangle 40"/>
          <p:cNvSpPr>
            <a:spLocks noChangeArrowheads="1"/>
          </p:cNvSpPr>
          <p:nvPr/>
        </p:nvSpPr>
        <p:spPr bwMode="auto">
          <a:xfrm>
            <a:off x="4143375" y="2592388"/>
            <a:ext cx="252413" cy="457200"/>
          </a:xfrm>
          <a:prstGeom prst="rect">
            <a:avLst/>
          </a:prstGeom>
          <a:solidFill>
            <a:srgbClr val="CCFFFF"/>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17" name="Rectangle 41"/>
          <p:cNvSpPr>
            <a:spLocks noChangeArrowheads="1"/>
          </p:cNvSpPr>
          <p:nvPr/>
        </p:nvSpPr>
        <p:spPr bwMode="auto">
          <a:xfrm>
            <a:off x="4395788" y="2592388"/>
            <a:ext cx="252412" cy="457200"/>
          </a:xfrm>
          <a:prstGeom prst="rect">
            <a:avLst/>
          </a:prstGeom>
          <a:solidFill>
            <a:srgbClr val="CCFFFF"/>
          </a:solidFill>
          <a:ln w="9525">
            <a:solidFill>
              <a:schemeClr val="tx1"/>
            </a:solidFill>
            <a:miter lim="800000"/>
            <a:headEnd/>
            <a:tailEnd/>
          </a:ln>
          <a:effectLst/>
        </p:spPr>
        <p:txBody>
          <a:bodyPr wrap="none" anchor="ctr"/>
          <a:lstStyle/>
          <a:p>
            <a:pPr algn="ctr"/>
            <a:r>
              <a:rPr kumimoji="1" lang="en-US" altLang="ja-JP" sz="2000">
                <a:ea typeface="ＭＳ Ｐゴシック" charset="-128"/>
              </a:rPr>
              <a:t>1</a:t>
            </a:r>
          </a:p>
        </p:txBody>
      </p:sp>
      <p:sp>
        <p:nvSpPr>
          <p:cNvPr id="152618" name="Rectangle 42"/>
          <p:cNvSpPr>
            <a:spLocks noChangeArrowheads="1"/>
          </p:cNvSpPr>
          <p:nvPr/>
        </p:nvSpPr>
        <p:spPr bwMode="auto">
          <a:xfrm>
            <a:off x="2628900" y="2590800"/>
            <a:ext cx="2019300" cy="457200"/>
          </a:xfrm>
          <a:prstGeom prst="rect">
            <a:avLst/>
          </a:prstGeom>
          <a:noFill/>
          <a:ln w="28575">
            <a:solidFill>
              <a:schemeClr val="tx1"/>
            </a:solidFill>
            <a:miter lim="800000"/>
            <a:headEnd/>
            <a:tailEnd/>
          </a:ln>
          <a:effectLst/>
        </p:spPr>
        <p:txBody>
          <a:bodyPr wrap="none" anchor="ctr"/>
          <a:lstStyle/>
          <a:p>
            <a:endParaRPr lang="en-US"/>
          </a:p>
        </p:txBody>
      </p:sp>
      <p:sp>
        <p:nvSpPr>
          <p:cNvPr id="152619" name="Rectangle 43"/>
          <p:cNvSpPr>
            <a:spLocks noChangeArrowheads="1"/>
          </p:cNvSpPr>
          <p:nvPr/>
        </p:nvSpPr>
        <p:spPr bwMode="auto">
          <a:xfrm>
            <a:off x="4648200" y="2592388"/>
            <a:ext cx="2019300" cy="457200"/>
          </a:xfrm>
          <a:prstGeom prst="rect">
            <a:avLst/>
          </a:prstGeom>
          <a:noFill/>
          <a:ln w="28575">
            <a:solidFill>
              <a:schemeClr val="tx1"/>
            </a:solidFill>
            <a:miter lim="800000"/>
            <a:headEnd/>
            <a:tailEnd/>
          </a:ln>
          <a:effectLst/>
        </p:spPr>
        <p:txBody>
          <a:bodyPr wrap="none" anchor="ctr"/>
          <a:lstStyle/>
          <a:p>
            <a:endParaRPr lang="en-US"/>
          </a:p>
        </p:txBody>
      </p:sp>
      <p:sp>
        <p:nvSpPr>
          <p:cNvPr id="152620" name="Rectangle 44"/>
          <p:cNvSpPr>
            <a:spLocks noChangeArrowheads="1"/>
          </p:cNvSpPr>
          <p:nvPr/>
        </p:nvSpPr>
        <p:spPr bwMode="auto">
          <a:xfrm>
            <a:off x="6667500" y="2590800"/>
            <a:ext cx="2019300" cy="457200"/>
          </a:xfrm>
          <a:prstGeom prst="rect">
            <a:avLst/>
          </a:prstGeom>
          <a:noFill/>
          <a:ln w="28575">
            <a:solidFill>
              <a:schemeClr val="tx1"/>
            </a:solidFill>
            <a:miter lim="800000"/>
            <a:headEnd/>
            <a:tailEnd/>
          </a:ln>
          <a:effectLst/>
        </p:spPr>
        <p:txBody>
          <a:bodyPr wrap="none" anchor="ctr"/>
          <a:lstStyle/>
          <a:p>
            <a:endParaRPr lang="en-US"/>
          </a:p>
        </p:txBody>
      </p:sp>
      <p:sp>
        <p:nvSpPr>
          <p:cNvPr id="152621" name="Rectangle 45"/>
          <p:cNvSpPr>
            <a:spLocks noChangeArrowheads="1"/>
          </p:cNvSpPr>
          <p:nvPr/>
        </p:nvSpPr>
        <p:spPr bwMode="auto">
          <a:xfrm>
            <a:off x="609600" y="2590800"/>
            <a:ext cx="2019300" cy="457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Apex">
  <a:themeElements>
    <a:clrScheme name="Hoang's Theme">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PPT-TMPLT-WHT_C">
  <a:themeElements>
    <a:clrScheme name="Hoang's Theme">
      <a:dk1>
        <a:sysClr val="windowText" lastClr="000000"/>
      </a:dk1>
      <a:lt1>
        <a:sysClr val="window" lastClr="FFFFFF"/>
      </a:lt1>
      <a:dk2>
        <a:srgbClr val="0F243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Verv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Network_Chapter_1</Template>
  <TotalTime>2840</TotalTime>
  <Words>2974</Words>
  <Application>Microsoft PowerPoint</Application>
  <PresentationFormat>On-screen Show (4:3)</PresentationFormat>
  <Paragraphs>597</Paragraphs>
  <Slides>49</Slides>
  <Notes>20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49</vt:i4>
      </vt:variant>
    </vt:vector>
  </HeadingPairs>
  <TitlesOfParts>
    <vt:vector size="53" baseType="lpstr">
      <vt:lpstr>Apex</vt:lpstr>
      <vt:lpstr>PPT-TMPLT-WHT_C</vt:lpstr>
      <vt:lpstr>Verve</vt:lpstr>
      <vt:lpstr>Clip</vt:lpstr>
      <vt:lpstr>Chương 4 MẠNG MÁY TÍNH</vt:lpstr>
      <vt:lpstr>Tổng quan mạng máy tính</vt:lpstr>
      <vt:lpstr>Các giao thức và điều khiển truyền tin</vt:lpstr>
      <vt:lpstr>Các giao thức và điều khiển truyền tin</vt:lpstr>
      <vt:lpstr>Các giao thức và điều khiển truyền tin</vt:lpstr>
      <vt:lpstr>Các giao thức và điều khiển truyền tin</vt:lpstr>
      <vt:lpstr>Các giao thức và điều khiển truyền tin</vt:lpstr>
      <vt:lpstr>Các giao thức và điều khiển truyền tin</vt:lpstr>
      <vt:lpstr>Các giao thức và điều khiển truyền tin</vt:lpstr>
      <vt:lpstr>Các giao thức và điều khiển truyền tin</vt:lpstr>
      <vt:lpstr>Các giao thức và điều khiển truyền tin</vt:lpstr>
      <vt:lpstr>Các giao thức và điều khiển truyền tin</vt:lpstr>
      <vt:lpstr>Các giao thức và điều khiển truyền tin</vt:lpstr>
      <vt:lpstr>Các giao thức và điều khiển truyền tin</vt:lpstr>
      <vt:lpstr>Các giao thức và điều khiển truyền tin</vt:lpstr>
      <vt:lpstr>Tổng quan về mạng máy tính</vt:lpstr>
      <vt:lpstr>Công nghệ truyền tin</vt:lpstr>
      <vt:lpstr>Công nghệ truyền tin</vt:lpstr>
      <vt:lpstr>Công nghệ truyền tin</vt:lpstr>
      <vt:lpstr>Công nghệ truyền tin</vt:lpstr>
      <vt:lpstr>Công nghệ truyền tin</vt:lpstr>
      <vt:lpstr>Công nghệ truyền tin</vt:lpstr>
      <vt:lpstr>Công nghệ truyền tin</vt:lpstr>
      <vt:lpstr>Công nghệ truyền tin</vt:lpstr>
      <vt:lpstr>Công nghệ truyền tin</vt:lpstr>
      <vt:lpstr>Tổng quan về mạng máy tính</vt:lpstr>
      <vt:lpstr>Các hệ thống mạng</vt:lpstr>
      <vt:lpstr>Các hệ thống mạng (tiếp)</vt:lpstr>
      <vt:lpstr>Các hệ thống mạng (tiếp)</vt:lpstr>
      <vt:lpstr>Các hệ thống mạng (tiếp)</vt:lpstr>
      <vt:lpstr>Các hệ thống mạng (tiếp)</vt:lpstr>
      <vt:lpstr>Các hệ thống mạng (tiếp)</vt:lpstr>
      <vt:lpstr>Các hệ thống mạng (tiếp)</vt:lpstr>
      <vt:lpstr>Các hệ thống mạng (tiếp)</vt:lpstr>
      <vt:lpstr>Các hệ thống mạng (tiếp)</vt:lpstr>
      <vt:lpstr>Các hệ thống mạng (tiếp)</vt:lpstr>
      <vt:lpstr>Các hệ thống mạng (tiếp)</vt:lpstr>
      <vt:lpstr>Các hệ thống mạng (tiếp)</vt:lpstr>
      <vt:lpstr>Tổng quan mạng máy tính</vt:lpstr>
      <vt:lpstr>Bài tập</vt:lpstr>
      <vt:lpstr>Bài tập</vt:lpstr>
      <vt:lpstr>Bài tập</vt:lpstr>
      <vt:lpstr>Bài tập</vt:lpstr>
      <vt:lpstr>Bài tập</vt:lpstr>
      <vt:lpstr>Bài tập</vt:lpstr>
      <vt:lpstr>Bài tập</vt:lpstr>
      <vt:lpstr>Bài tập</vt:lpstr>
      <vt:lpstr>Bài tập</vt:lpstr>
      <vt:lpstr>Bài tập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Luong Anh Hoang</dc:creator>
  <cp:lastModifiedBy>Luong Anh Hoang</cp:lastModifiedBy>
  <cp:revision>390</cp:revision>
  <cp:lastPrinted>1601-01-01T00:00:00Z</cp:lastPrinted>
  <dcterms:created xsi:type="dcterms:W3CDTF">1601-01-01T00:00:00Z</dcterms:created>
  <dcterms:modified xsi:type="dcterms:W3CDTF">2009-08-21T02:54:29Z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