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customXml/itemProps1.xml" ContentType="application/vnd.openxmlformats-officedocument.customXmlProperties+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docProps/custom.xml" ContentType="application/vnd.openxmlformats-officedocument.custom-properties+xml"/>
  <Override PartName="/ppt/commentAuthors.xml" ContentType="application/vnd.openxmlformats-officedocument.presentationml.commentAuthor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41"/>
  </p:notesMasterIdLst>
  <p:handoutMasterIdLst>
    <p:handoutMasterId r:id="rId42"/>
  </p:handoutMasterIdLst>
  <p:sldIdLst>
    <p:sldId id="272" r:id="rId5"/>
    <p:sldId id="381" r:id="rId6"/>
    <p:sldId id="383" r:id="rId7"/>
    <p:sldId id="382" r:id="rId8"/>
    <p:sldId id="384" r:id="rId9"/>
    <p:sldId id="385" r:id="rId10"/>
    <p:sldId id="386" r:id="rId11"/>
    <p:sldId id="387" r:id="rId12"/>
    <p:sldId id="388" r:id="rId13"/>
    <p:sldId id="389" r:id="rId14"/>
    <p:sldId id="390" r:id="rId15"/>
    <p:sldId id="392" r:id="rId16"/>
    <p:sldId id="393" r:id="rId17"/>
    <p:sldId id="394" r:id="rId18"/>
    <p:sldId id="395" r:id="rId19"/>
    <p:sldId id="396" r:id="rId20"/>
    <p:sldId id="397" r:id="rId21"/>
    <p:sldId id="398" r:id="rId22"/>
    <p:sldId id="415" r:id="rId23"/>
    <p:sldId id="399" r:id="rId24"/>
    <p:sldId id="400" r:id="rId25"/>
    <p:sldId id="401" r:id="rId26"/>
    <p:sldId id="402" r:id="rId27"/>
    <p:sldId id="404" r:id="rId28"/>
    <p:sldId id="405" r:id="rId29"/>
    <p:sldId id="406" r:id="rId30"/>
    <p:sldId id="403" r:id="rId31"/>
    <p:sldId id="408" r:id="rId32"/>
    <p:sldId id="409" r:id="rId33"/>
    <p:sldId id="410" r:id="rId34"/>
    <p:sldId id="411" r:id="rId35"/>
    <p:sldId id="412" r:id="rId36"/>
    <p:sldId id="413" r:id="rId37"/>
    <p:sldId id="414" r:id="rId38"/>
    <p:sldId id="407" r:id="rId39"/>
    <p:sldId id="294" r:id="rId40"/>
  </p:sldIdLst>
  <p:sldSz cx="9144000" cy="6858000" type="screen4x3"/>
  <p:notesSz cx="7010400" cy="923607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4167">
          <p15:clr>
            <a:srgbClr val="A4A3A4"/>
          </p15:clr>
        </p15:guide>
        <p15:guide id="2" orient="horz" pos="619">
          <p15:clr>
            <a:srgbClr val="A4A3A4"/>
          </p15:clr>
        </p15:guide>
        <p15:guide id="3" orient="horz" pos="1341">
          <p15:clr>
            <a:srgbClr val="A4A3A4"/>
          </p15:clr>
        </p15:guide>
        <p15:guide id="4" orient="horz" pos="447">
          <p15:clr>
            <a:srgbClr val="A4A3A4"/>
          </p15:clr>
        </p15:guide>
        <p15:guide id="5" pos="4239">
          <p15:clr>
            <a:srgbClr val="A4A3A4"/>
          </p15:clr>
        </p15:guide>
        <p15:guide id="6" pos="66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Hailey Minter" initials="HM" lastIdx="0" clrIdx="0"/>
</p:cmAuthorLst>
</file>

<file path=ppt/presProps.xml><?xml version="1.0" encoding="utf-8"?>
<p:presentationPr xmlns:a="http://schemas.openxmlformats.org/drawingml/2006/main" xmlns:r="http://schemas.openxmlformats.org/officeDocument/2006/relationships" xmlns:p="http://schemas.openxmlformats.org/presentationml/2006/main">
  <p:prnPr prnWhat="handouts2" frameSlides="1"/>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CCECFF"/>
    <a:srgbClr val="99CCFF"/>
    <a:srgbClr val="0099FF"/>
    <a:srgbClr val="00CC99"/>
    <a:srgbClr val="0066FF"/>
    <a:srgbClr val="99FFCC"/>
    <a:srgbClr val="33CCCC"/>
    <a:srgbClr val="336600"/>
    <a:srgbClr val="CCFFFF"/>
    <a:srgbClr val="6633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4497" autoAdjust="0"/>
    <p:restoredTop sz="70656" autoAdjust="0"/>
  </p:normalViewPr>
  <p:slideViewPr>
    <p:cSldViewPr snapToGrid="0" snapToObjects="1">
      <p:cViewPr varScale="1">
        <p:scale>
          <a:sx n="81" d="100"/>
          <a:sy n="81" d="100"/>
        </p:scale>
        <p:origin x="-2520" y="-90"/>
      </p:cViewPr>
      <p:guideLst>
        <p:guide orient="horz" pos="4167"/>
        <p:guide orient="horz" pos="619"/>
        <p:guide orient="horz" pos="1341"/>
        <p:guide orient="horz" pos="447"/>
        <p:guide pos="4239"/>
        <p:guide pos="666"/>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handoutMaster" Target="handoutMasters/handoutMaster1.xml"/><Relationship Id="rId47"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1804"/>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970938" y="0"/>
            <a:ext cx="3037840" cy="461804"/>
          </a:xfrm>
          <a:prstGeom prst="rect">
            <a:avLst/>
          </a:prstGeom>
        </p:spPr>
        <p:txBody>
          <a:bodyPr vert="horz" lIns="91440" tIns="45720" rIns="91440" bIns="45720" rtlCol="0"/>
          <a:lstStyle>
            <a:lvl1pPr algn="r">
              <a:defRPr sz="1200"/>
            </a:lvl1pPr>
          </a:lstStyle>
          <a:p>
            <a:fld id="{B0D4B789-25D8-1843-BAB8-2267438B309B}" type="datetimeFigureOut">
              <a:rPr lang="en-US" smtClean="0"/>
              <a:pPr/>
              <a:t>10/19/2016</a:t>
            </a:fld>
            <a:endParaRPr lang="en-US" dirty="0"/>
          </a:p>
        </p:txBody>
      </p:sp>
      <p:sp>
        <p:nvSpPr>
          <p:cNvPr id="4" name="Footer Placeholder 3"/>
          <p:cNvSpPr>
            <a:spLocks noGrp="1"/>
          </p:cNvSpPr>
          <p:nvPr>
            <p:ph type="ftr" sz="quarter" idx="2"/>
          </p:nvPr>
        </p:nvSpPr>
        <p:spPr>
          <a:xfrm>
            <a:off x="0" y="8772669"/>
            <a:ext cx="3037840" cy="461804"/>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970938" y="8772669"/>
            <a:ext cx="3037840" cy="461804"/>
          </a:xfrm>
          <a:prstGeom prst="rect">
            <a:avLst/>
          </a:prstGeom>
        </p:spPr>
        <p:txBody>
          <a:bodyPr vert="horz" lIns="91440" tIns="45720" rIns="91440" bIns="45720" rtlCol="0" anchor="b"/>
          <a:lstStyle>
            <a:lvl1pPr algn="r">
              <a:defRPr sz="1200"/>
            </a:lvl1pPr>
          </a:lstStyle>
          <a:p>
            <a:fld id="{875D77E6-0909-704F-95A1-033994BA1C66}" type="slidenum">
              <a:rPr lang="en-US" smtClean="0"/>
              <a:pPr/>
              <a:t>‹#›</a:t>
            </a:fld>
            <a:endParaRPr lang="en-US" dirty="0"/>
          </a:p>
        </p:txBody>
      </p:sp>
    </p:spTree>
    <p:extLst>
      <p:ext uri="{BB962C8B-B14F-4D97-AF65-F5344CB8AC3E}">
        <p14:creationId xmlns="" xmlns:p14="http://schemas.microsoft.com/office/powerpoint/2010/main" val="90759905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1804"/>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970938" y="0"/>
            <a:ext cx="3037840" cy="461804"/>
          </a:xfrm>
          <a:prstGeom prst="rect">
            <a:avLst/>
          </a:prstGeom>
        </p:spPr>
        <p:txBody>
          <a:bodyPr vert="horz" lIns="91440" tIns="45720" rIns="91440" bIns="45720" rtlCol="0"/>
          <a:lstStyle>
            <a:lvl1pPr algn="r">
              <a:defRPr sz="1200"/>
            </a:lvl1pPr>
          </a:lstStyle>
          <a:p>
            <a:fld id="{3002A6EE-D9A7-4E85-A614-E5A89AE2079D}" type="datetimeFigureOut">
              <a:rPr lang="en-US" smtClean="0"/>
              <a:pPr/>
              <a:t>10/19/2016</a:t>
            </a:fld>
            <a:endParaRPr lang="en-US" dirty="0"/>
          </a:p>
        </p:txBody>
      </p:sp>
      <p:sp>
        <p:nvSpPr>
          <p:cNvPr id="4" name="Slide Image Placeholder 3"/>
          <p:cNvSpPr>
            <a:spLocks noGrp="1" noRot="1" noChangeAspect="1"/>
          </p:cNvSpPr>
          <p:nvPr>
            <p:ph type="sldImg" idx="2"/>
          </p:nvPr>
        </p:nvSpPr>
        <p:spPr>
          <a:xfrm>
            <a:off x="1195388" y="692150"/>
            <a:ext cx="4619625" cy="3463925"/>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701040" y="4387136"/>
            <a:ext cx="5608320" cy="4156234"/>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772669"/>
            <a:ext cx="3037840" cy="461804"/>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0938" y="8772669"/>
            <a:ext cx="3037840" cy="461804"/>
          </a:xfrm>
          <a:prstGeom prst="rect">
            <a:avLst/>
          </a:prstGeom>
        </p:spPr>
        <p:txBody>
          <a:bodyPr vert="horz" lIns="91440" tIns="45720" rIns="91440" bIns="45720" rtlCol="0" anchor="b"/>
          <a:lstStyle>
            <a:lvl1pPr algn="r">
              <a:defRPr sz="1200"/>
            </a:lvl1pPr>
          </a:lstStyle>
          <a:p>
            <a:fld id="{020E3784-9684-4F8D-A52D-27123AFB5A72}" type="slidenum">
              <a:rPr lang="en-US" smtClean="0"/>
              <a:pPr/>
              <a:t>‹#›</a:t>
            </a:fld>
            <a:endParaRPr lang="en-US" dirty="0"/>
          </a:p>
        </p:txBody>
      </p:sp>
    </p:spTree>
    <p:extLst>
      <p:ext uri="{BB962C8B-B14F-4D97-AF65-F5344CB8AC3E}">
        <p14:creationId xmlns="" xmlns:p14="http://schemas.microsoft.com/office/powerpoint/2010/main" val="2463468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20E3784-9684-4F8D-A52D-27123AFB5A72}" type="slidenum">
              <a:rPr lang="en-US" smtClean="0"/>
              <a:pPr/>
              <a:t>2</a:t>
            </a:fld>
            <a:endParaRPr lang="en-US" dirty="0"/>
          </a:p>
        </p:txBody>
      </p:sp>
    </p:spTree>
    <p:extLst>
      <p:ext uri="{BB962C8B-B14F-4D97-AF65-F5344CB8AC3E}">
        <p14:creationId xmlns="" xmlns:p14="http://schemas.microsoft.com/office/powerpoint/2010/main" val="13867900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List:</a:t>
            </a:r>
            <a:r>
              <a:rPr lang="en-US" baseline="0" dirty="0" smtClean="0"/>
              <a:t> [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Example: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effectLst/>
              </a:rPr>
              <a:t>list </a:t>
            </a:r>
            <a:r>
              <a:rPr lang="en-US" sz="1200" kern="1200" dirty="0" smtClean="0">
                <a:solidFill>
                  <a:schemeClr val="tx1"/>
                </a:solidFill>
                <a:effectLst/>
                <a:latin typeface="+mn-lt"/>
                <a:ea typeface="+mn-ea"/>
                <a:cs typeface="+mn-cs"/>
              </a:rPr>
              <a:t>=</a:t>
            </a:r>
            <a:r>
              <a:rPr lang="en-US" dirty="0" smtClean="0">
                <a:effectLst/>
              </a:rPr>
              <a:t> </a:t>
            </a:r>
            <a:r>
              <a:rPr lang="en-US" sz="1200" kern="1200" dirty="0" smtClean="0">
                <a:solidFill>
                  <a:schemeClr val="tx1"/>
                </a:solidFill>
                <a:effectLst/>
                <a:latin typeface="+mn-lt"/>
                <a:ea typeface="+mn-ea"/>
                <a:cs typeface="+mn-cs"/>
              </a:rPr>
              <a:t>[</a:t>
            </a:r>
            <a:r>
              <a:rPr lang="en-US" dirty="0" smtClean="0">
                <a:effectLst/>
              </a:rPr>
              <a:t> </a:t>
            </a:r>
            <a:r>
              <a:rPr lang="en-US" sz="1200" kern="1200" dirty="0" smtClean="0">
                <a:solidFill>
                  <a:schemeClr val="tx1"/>
                </a:solidFill>
                <a:effectLst/>
                <a:latin typeface="+mn-lt"/>
                <a:ea typeface="+mn-ea"/>
                <a:cs typeface="+mn-cs"/>
              </a:rPr>
              <a:t>'</a:t>
            </a:r>
            <a:r>
              <a:rPr lang="en-US" sz="1200" kern="1200" dirty="0" err="1" smtClean="0">
                <a:solidFill>
                  <a:schemeClr val="tx1"/>
                </a:solidFill>
                <a:effectLst/>
                <a:latin typeface="+mn-lt"/>
                <a:ea typeface="+mn-ea"/>
                <a:cs typeface="+mn-cs"/>
              </a:rPr>
              <a:t>abcd</a:t>
            </a:r>
            <a:r>
              <a:rPr lang="en-US" sz="1200" kern="1200" dirty="0" smtClean="0">
                <a:solidFill>
                  <a:schemeClr val="tx1"/>
                </a:solidFill>
                <a:effectLst/>
                <a:latin typeface="+mn-lt"/>
                <a:ea typeface="+mn-ea"/>
                <a:cs typeface="+mn-cs"/>
              </a:rPr>
              <a:t>',</a:t>
            </a:r>
            <a:r>
              <a:rPr lang="en-US" dirty="0" smtClean="0">
                <a:effectLst/>
              </a:rPr>
              <a:t> </a:t>
            </a:r>
            <a:r>
              <a:rPr lang="en-US" sz="1200" kern="1200" dirty="0" smtClean="0">
                <a:solidFill>
                  <a:schemeClr val="tx1"/>
                </a:solidFill>
                <a:effectLst/>
                <a:latin typeface="+mn-lt"/>
                <a:ea typeface="+mn-ea"/>
                <a:cs typeface="+mn-cs"/>
              </a:rPr>
              <a:t>786</a:t>
            </a:r>
            <a:r>
              <a:rPr lang="en-US" dirty="0" smtClean="0">
                <a:effectLst/>
              </a:rPr>
              <a:t> </a:t>
            </a:r>
            <a:r>
              <a:rPr lang="en-US" sz="1200" kern="1200" dirty="0" smtClean="0">
                <a:solidFill>
                  <a:schemeClr val="tx1"/>
                </a:solidFill>
                <a:effectLst/>
                <a:latin typeface="+mn-lt"/>
                <a:ea typeface="+mn-ea"/>
                <a:cs typeface="+mn-cs"/>
              </a:rPr>
              <a:t>,</a:t>
            </a:r>
            <a:r>
              <a:rPr lang="en-US" dirty="0" smtClean="0">
                <a:effectLst/>
              </a:rPr>
              <a:t> </a:t>
            </a:r>
            <a:r>
              <a:rPr lang="en-US" sz="1200" kern="1200" dirty="0" smtClean="0">
                <a:solidFill>
                  <a:schemeClr val="tx1"/>
                </a:solidFill>
                <a:effectLst/>
                <a:latin typeface="+mn-lt"/>
                <a:ea typeface="+mn-ea"/>
                <a:cs typeface="+mn-cs"/>
              </a:rPr>
              <a:t>2.23,</a:t>
            </a:r>
            <a:r>
              <a:rPr lang="en-US" dirty="0" smtClean="0">
                <a:effectLst/>
              </a:rPr>
              <a:t> </a:t>
            </a:r>
            <a:r>
              <a:rPr lang="en-US" sz="1200" kern="1200" dirty="0" smtClean="0">
                <a:solidFill>
                  <a:schemeClr val="tx1"/>
                </a:solidFill>
                <a:effectLst/>
                <a:latin typeface="+mn-lt"/>
                <a:ea typeface="+mn-ea"/>
                <a:cs typeface="+mn-cs"/>
              </a:rPr>
              <a:t>'john',</a:t>
            </a:r>
            <a:r>
              <a:rPr lang="en-US" dirty="0" smtClean="0">
                <a:effectLst/>
              </a:rPr>
              <a:t> </a:t>
            </a:r>
            <a:r>
              <a:rPr lang="en-US" sz="1200" kern="1200" dirty="0" smtClean="0">
                <a:solidFill>
                  <a:schemeClr val="tx1"/>
                </a:solidFill>
                <a:effectLst/>
                <a:latin typeface="+mn-lt"/>
                <a:ea typeface="+mn-ea"/>
                <a:cs typeface="+mn-cs"/>
              </a:rPr>
              <a:t>70.2</a:t>
            </a:r>
            <a:r>
              <a:rPr lang="en-US" dirty="0" smtClean="0">
                <a:effectLst/>
              </a:rPr>
              <a:t> </a:t>
            </a:r>
            <a:r>
              <a:rPr lang="en-US" sz="1200" kern="1200" dirty="0" smtClean="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smtClean="0">
                <a:effectLst/>
              </a:rPr>
              <a:t>tinylist</a:t>
            </a:r>
            <a:r>
              <a:rPr lang="en-US" dirty="0" smtClean="0">
                <a:effectLst/>
              </a:rPr>
              <a:t> </a:t>
            </a:r>
            <a:r>
              <a:rPr lang="en-US" sz="1200" kern="1200" dirty="0" smtClean="0">
                <a:solidFill>
                  <a:schemeClr val="tx1"/>
                </a:solidFill>
                <a:effectLst/>
                <a:latin typeface="+mn-lt"/>
                <a:ea typeface="+mn-ea"/>
                <a:cs typeface="+mn-cs"/>
              </a:rPr>
              <a:t>=</a:t>
            </a:r>
            <a:r>
              <a:rPr lang="en-US" dirty="0" smtClean="0">
                <a:effectLst/>
              </a:rPr>
              <a:t> </a:t>
            </a:r>
            <a:r>
              <a:rPr lang="en-US" sz="1200" kern="1200" dirty="0" smtClean="0">
                <a:solidFill>
                  <a:schemeClr val="tx1"/>
                </a:solidFill>
                <a:effectLst/>
                <a:latin typeface="+mn-lt"/>
                <a:ea typeface="+mn-ea"/>
                <a:cs typeface="+mn-cs"/>
              </a:rPr>
              <a:t>[123,</a:t>
            </a:r>
            <a:r>
              <a:rPr lang="en-US" dirty="0" smtClean="0">
                <a:effectLst/>
              </a:rPr>
              <a:t> </a:t>
            </a:r>
            <a:r>
              <a:rPr lang="en-US" sz="1200" kern="1200" dirty="0" smtClean="0">
                <a:solidFill>
                  <a:schemeClr val="tx1"/>
                </a:solidFill>
                <a:effectLst/>
                <a:latin typeface="+mn-lt"/>
                <a:ea typeface="+mn-ea"/>
                <a:cs typeface="+mn-cs"/>
              </a:rPr>
              <a:t>'john']</a:t>
            </a:r>
            <a:r>
              <a:rPr lang="en-US" dirty="0" smtClean="0">
                <a:effectLst/>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print</a:t>
            </a:r>
            <a:r>
              <a:rPr lang="en-US" dirty="0" smtClean="0">
                <a:effectLst/>
              </a:rPr>
              <a:t> list </a:t>
            </a:r>
            <a:r>
              <a:rPr lang="en-US" sz="1200" kern="1200" dirty="0" smtClean="0">
                <a:solidFill>
                  <a:schemeClr val="tx1"/>
                </a:solidFill>
                <a:effectLst/>
                <a:latin typeface="+mn-lt"/>
                <a:ea typeface="+mn-ea"/>
                <a:cs typeface="+mn-cs"/>
              </a:rPr>
              <a:t># Prints complete list</a:t>
            </a:r>
            <a:r>
              <a:rPr lang="en-US" dirty="0" smtClean="0">
                <a:effectLst/>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print</a:t>
            </a:r>
            <a:r>
              <a:rPr lang="en-US" dirty="0" smtClean="0">
                <a:effectLst/>
              </a:rPr>
              <a:t> list</a:t>
            </a:r>
            <a:r>
              <a:rPr lang="en-US" sz="1200" kern="1200" dirty="0" smtClean="0">
                <a:solidFill>
                  <a:schemeClr val="tx1"/>
                </a:solidFill>
                <a:effectLst/>
                <a:latin typeface="+mn-lt"/>
                <a:ea typeface="+mn-ea"/>
                <a:cs typeface="+mn-cs"/>
              </a:rPr>
              <a:t>[0]</a:t>
            </a:r>
            <a:r>
              <a:rPr lang="en-US" dirty="0" smtClean="0">
                <a:effectLst/>
              </a:rPr>
              <a:t> </a:t>
            </a:r>
            <a:r>
              <a:rPr lang="en-US" sz="1200" kern="1200" dirty="0" smtClean="0">
                <a:solidFill>
                  <a:schemeClr val="tx1"/>
                </a:solidFill>
                <a:effectLst/>
                <a:latin typeface="+mn-lt"/>
                <a:ea typeface="+mn-ea"/>
                <a:cs typeface="+mn-cs"/>
              </a:rPr>
              <a:t># Prints first element of the list</a:t>
            </a:r>
            <a:r>
              <a:rPr lang="en-US" dirty="0" smtClean="0">
                <a:effectLst/>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print</a:t>
            </a:r>
            <a:r>
              <a:rPr lang="en-US" dirty="0" smtClean="0">
                <a:effectLst/>
              </a:rPr>
              <a:t> list</a:t>
            </a:r>
            <a:r>
              <a:rPr lang="en-US" sz="1200" kern="1200" dirty="0" smtClean="0">
                <a:solidFill>
                  <a:schemeClr val="tx1"/>
                </a:solidFill>
                <a:effectLst/>
                <a:latin typeface="+mn-lt"/>
                <a:ea typeface="+mn-ea"/>
                <a:cs typeface="+mn-cs"/>
              </a:rPr>
              <a:t>[1:3]</a:t>
            </a:r>
            <a:r>
              <a:rPr lang="en-US" dirty="0" smtClean="0">
                <a:effectLst/>
              </a:rPr>
              <a:t> </a:t>
            </a:r>
            <a:r>
              <a:rPr lang="en-US" sz="1200" kern="1200" dirty="0" smtClean="0">
                <a:solidFill>
                  <a:schemeClr val="tx1"/>
                </a:solidFill>
                <a:effectLst/>
                <a:latin typeface="+mn-lt"/>
                <a:ea typeface="+mn-ea"/>
                <a:cs typeface="+mn-cs"/>
              </a:rPr>
              <a:t># Prints elements starting from 2nd till 3rd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print</a:t>
            </a:r>
            <a:r>
              <a:rPr lang="en-US" dirty="0" smtClean="0">
                <a:effectLst/>
              </a:rPr>
              <a:t> list</a:t>
            </a:r>
            <a:r>
              <a:rPr lang="en-US" sz="1200" kern="1200" dirty="0" smtClean="0">
                <a:solidFill>
                  <a:schemeClr val="tx1"/>
                </a:solidFill>
                <a:effectLst/>
                <a:latin typeface="+mn-lt"/>
                <a:ea typeface="+mn-ea"/>
                <a:cs typeface="+mn-cs"/>
              </a:rPr>
              <a:t>[2:]</a:t>
            </a:r>
            <a:r>
              <a:rPr lang="en-US" dirty="0" smtClean="0">
                <a:effectLst/>
              </a:rPr>
              <a:t> </a:t>
            </a:r>
            <a:r>
              <a:rPr lang="en-US" sz="1200" kern="1200" dirty="0" smtClean="0">
                <a:solidFill>
                  <a:schemeClr val="tx1"/>
                </a:solidFill>
                <a:effectLst/>
                <a:latin typeface="+mn-lt"/>
                <a:ea typeface="+mn-ea"/>
                <a:cs typeface="+mn-cs"/>
              </a:rPr>
              <a:t># Prints elements starting from 3rd element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print</a:t>
            </a:r>
            <a:r>
              <a:rPr lang="en-US" dirty="0" smtClean="0">
                <a:effectLst/>
              </a:rPr>
              <a:t> </a:t>
            </a:r>
            <a:r>
              <a:rPr lang="en-US" dirty="0" err="1" smtClean="0">
                <a:effectLst/>
              </a:rPr>
              <a:t>tinylist</a:t>
            </a:r>
            <a:r>
              <a:rPr lang="en-US" dirty="0" smtClean="0">
                <a:effectLst/>
              </a:rPr>
              <a:t> </a:t>
            </a:r>
            <a:r>
              <a:rPr lang="en-US" sz="1200" kern="1200" dirty="0" smtClean="0">
                <a:solidFill>
                  <a:schemeClr val="tx1"/>
                </a:solidFill>
                <a:effectLst/>
                <a:latin typeface="+mn-lt"/>
                <a:ea typeface="+mn-ea"/>
                <a:cs typeface="+mn-cs"/>
              </a:rPr>
              <a:t>*</a:t>
            </a:r>
            <a:r>
              <a:rPr lang="en-US" dirty="0" smtClean="0">
                <a:effectLst/>
              </a:rPr>
              <a:t> </a:t>
            </a:r>
            <a:r>
              <a:rPr lang="en-US" sz="1200" kern="1200" dirty="0" smtClean="0">
                <a:solidFill>
                  <a:schemeClr val="tx1"/>
                </a:solidFill>
                <a:effectLst/>
                <a:latin typeface="+mn-lt"/>
                <a:ea typeface="+mn-ea"/>
                <a:cs typeface="+mn-cs"/>
              </a:rPr>
              <a:t>2</a:t>
            </a:r>
            <a:r>
              <a:rPr lang="en-US" dirty="0" smtClean="0">
                <a:effectLst/>
              </a:rPr>
              <a:t> </a:t>
            </a:r>
            <a:r>
              <a:rPr lang="en-US" sz="1200" kern="1200" dirty="0" smtClean="0">
                <a:solidFill>
                  <a:schemeClr val="tx1"/>
                </a:solidFill>
                <a:effectLst/>
                <a:latin typeface="+mn-lt"/>
                <a:ea typeface="+mn-ea"/>
                <a:cs typeface="+mn-cs"/>
              </a:rPr>
              <a:t># Prints list two times</a:t>
            </a:r>
            <a:r>
              <a:rPr lang="en-US" dirty="0" smtClean="0">
                <a:effectLst/>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print</a:t>
            </a:r>
            <a:r>
              <a:rPr lang="en-US" dirty="0" smtClean="0">
                <a:effectLst/>
              </a:rPr>
              <a:t> list </a:t>
            </a:r>
            <a:r>
              <a:rPr lang="en-US" sz="1200" kern="1200" dirty="0" smtClean="0">
                <a:solidFill>
                  <a:schemeClr val="tx1"/>
                </a:solidFill>
                <a:effectLst/>
                <a:latin typeface="+mn-lt"/>
                <a:ea typeface="+mn-ea"/>
                <a:cs typeface="+mn-cs"/>
              </a:rPr>
              <a:t>+</a:t>
            </a:r>
            <a:r>
              <a:rPr lang="en-US" dirty="0" smtClean="0">
                <a:effectLst/>
              </a:rPr>
              <a:t> </a:t>
            </a:r>
            <a:r>
              <a:rPr lang="en-US" dirty="0" err="1" smtClean="0">
                <a:effectLst/>
              </a:rPr>
              <a:t>tinylist</a:t>
            </a:r>
            <a:r>
              <a:rPr lang="en-US" dirty="0" smtClean="0">
                <a:effectLst/>
              </a:rPr>
              <a:t> </a:t>
            </a:r>
            <a:r>
              <a:rPr lang="en-US" sz="1200" kern="1200" dirty="0" smtClean="0">
                <a:solidFill>
                  <a:schemeClr val="tx1"/>
                </a:solidFill>
                <a:effectLst/>
                <a:latin typeface="+mn-lt"/>
                <a:ea typeface="+mn-ea"/>
                <a:cs typeface="+mn-cs"/>
              </a:rPr>
              <a:t># Prints concatenated lists</a:t>
            </a:r>
            <a:endParaRPr lang="en-US" dirty="0"/>
          </a:p>
        </p:txBody>
      </p:sp>
      <p:sp>
        <p:nvSpPr>
          <p:cNvPr id="4" name="Slide Number Placeholder 3"/>
          <p:cNvSpPr>
            <a:spLocks noGrp="1"/>
          </p:cNvSpPr>
          <p:nvPr>
            <p:ph type="sldNum" sz="quarter" idx="10"/>
          </p:nvPr>
        </p:nvSpPr>
        <p:spPr/>
        <p:txBody>
          <a:bodyPr/>
          <a:lstStyle/>
          <a:p>
            <a:fld id="{020E3784-9684-4F8D-A52D-27123AFB5A72}" type="slidenum">
              <a:rPr lang="en-US" smtClean="0"/>
              <a:pPr/>
              <a:t>11</a:t>
            </a:fld>
            <a:endParaRPr lang="en-US" dirty="0"/>
          </a:p>
        </p:txBody>
      </p:sp>
    </p:spTree>
    <p:extLst>
      <p:ext uri="{BB962C8B-B14F-4D97-AF65-F5344CB8AC3E}">
        <p14:creationId xmlns="" xmlns:p14="http://schemas.microsoft.com/office/powerpoint/2010/main" val="29626475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List:</a:t>
            </a:r>
            <a:r>
              <a:rPr lang="en-US" baseline="0" dirty="0" smtClean="0"/>
              <a:t> [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Example: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effectLst/>
              </a:rPr>
              <a:t>list </a:t>
            </a:r>
            <a:r>
              <a:rPr lang="en-US" sz="1200" kern="1200" dirty="0" smtClean="0">
                <a:solidFill>
                  <a:schemeClr val="tx1"/>
                </a:solidFill>
                <a:effectLst/>
                <a:latin typeface="+mn-lt"/>
                <a:ea typeface="+mn-ea"/>
                <a:cs typeface="+mn-cs"/>
              </a:rPr>
              <a:t>=</a:t>
            </a:r>
            <a:r>
              <a:rPr lang="en-US" dirty="0" smtClean="0">
                <a:effectLst/>
              </a:rPr>
              <a:t> </a:t>
            </a:r>
            <a:r>
              <a:rPr lang="en-US" sz="1200" kern="1200" dirty="0" smtClean="0">
                <a:solidFill>
                  <a:schemeClr val="tx1"/>
                </a:solidFill>
                <a:effectLst/>
                <a:latin typeface="+mn-lt"/>
                <a:ea typeface="+mn-ea"/>
                <a:cs typeface="+mn-cs"/>
              </a:rPr>
              <a:t>[</a:t>
            </a:r>
            <a:r>
              <a:rPr lang="en-US" dirty="0" smtClean="0">
                <a:effectLst/>
              </a:rPr>
              <a:t> </a:t>
            </a:r>
            <a:r>
              <a:rPr lang="en-US" sz="1200" kern="1200" dirty="0" smtClean="0">
                <a:solidFill>
                  <a:schemeClr val="tx1"/>
                </a:solidFill>
                <a:effectLst/>
                <a:latin typeface="+mn-lt"/>
                <a:ea typeface="+mn-ea"/>
                <a:cs typeface="+mn-cs"/>
              </a:rPr>
              <a:t>'</a:t>
            </a:r>
            <a:r>
              <a:rPr lang="en-US" sz="1200" kern="1200" dirty="0" err="1" smtClean="0">
                <a:solidFill>
                  <a:schemeClr val="tx1"/>
                </a:solidFill>
                <a:effectLst/>
                <a:latin typeface="+mn-lt"/>
                <a:ea typeface="+mn-ea"/>
                <a:cs typeface="+mn-cs"/>
              </a:rPr>
              <a:t>abcd</a:t>
            </a:r>
            <a:r>
              <a:rPr lang="en-US" sz="1200" kern="1200" dirty="0" smtClean="0">
                <a:solidFill>
                  <a:schemeClr val="tx1"/>
                </a:solidFill>
                <a:effectLst/>
                <a:latin typeface="+mn-lt"/>
                <a:ea typeface="+mn-ea"/>
                <a:cs typeface="+mn-cs"/>
              </a:rPr>
              <a:t>',</a:t>
            </a:r>
            <a:r>
              <a:rPr lang="en-US" dirty="0" smtClean="0">
                <a:effectLst/>
              </a:rPr>
              <a:t> </a:t>
            </a:r>
            <a:r>
              <a:rPr lang="en-US" sz="1200" kern="1200" dirty="0" smtClean="0">
                <a:solidFill>
                  <a:schemeClr val="tx1"/>
                </a:solidFill>
                <a:effectLst/>
                <a:latin typeface="+mn-lt"/>
                <a:ea typeface="+mn-ea"/>
                <a:cs typeface="+mn-cs"/>
              </a:rPr>
              <a:t>786</a:t>
            </a:r>
            <a:r>
              <a:rPr lang="en-US" dirty="0" smtClean="0">
                <a:effectLst/>
              </a:rPr>
              <a:t> </a:t>
            </a:r>
            <a:r>
              <a:rPr lang="en-US" sz="1200" kern="1200" dirty="0" smtClean="0">
                <a:solidFill>
                  <a:schemeClr val="tx1"/>
                </a:solidFill>
                <a:effectLst/>
                <a:latin typeface="+mn-lt"/>
                <a:ea typeface="+mn-ea"/>
                <a:cs typeface="+mn-cs"/>
              </a:rPr>
              <a:t>,</a:t>
            </a:r>
            <a:r>
              <a:rPr lang="en-US" dirty="0" smtClean="0">
                <a:effectLst/>
              </a:rPr>
              <a:t> </a:t>
            </a:r>
            <a:r>
              <a:rPr lang="en-US" sz="1200" kern="1200" dirty="0" smtClean="0">
                <a:solidFill>
                  <a:schemeClr val="tx1"/>
                </a:solidFill>
                <a:effectLst/>
                <a:latin typeface="+mn-lt"/>
                <a:ea typeface="+mn-ea"/>
                <a:cs typeface="+mn-cs"/>
              </a:rPr>
              <a:t>2.23,</a:t>
            </a:r>
            <a:r>
              <a:rPr lang="en-US" dirty="0" smtClean="0">
                <a:effectLst/>
              </a:rPr>
              <a:t> </a:t>
            </a:r>
            <a:r>
              <a:rPr lang="en-US" sz="1200" kern="1200" dirty="0" smtClean="0">
                <a:solidFill>
                  <a:schemeClr val="tx1"/>
                </a:solidFill>
                <a:effectLst/>
                <a:latin typeface="+mn-lt"/>
                <a:ea typeface="+mn-ea"/>
                <a:cs typeface="+mn-cs"/>
              </a:rPr>
              <a:t>'john',</a:t>
            </a:r>
            <a:r>
              <a:rPr lang="en-US" dirty="0" smtClean="0">
                <a:effectLst/>
              </a:rPr>
              <a:t> </a:t>
            </a:r>
            <a:r>
              <a:rPr lang="en-US" sz="1200" kern="1200" dirty="0" smtClean="0">
                <a:solidFill>
                  <a:schemeClr val="tx1"/>
                </a:solidFill>
                <a:effectLst/>
                <a:latin typeface="+mn-lt"/>
                <a:ea typeface="+mn-ea"/>
                <a:cs typeface="+mn-cs"/>
              </a:rPr>
              <a:t>70.2</a:t>
            </a:r>
            <a:r>
              <a:rPr lang="en-US" dirty="0" smtClean="0">
                <a:effectLst/>
              </a:rPr>
              <a:t> </a:t>
            </a:r>
            <a:r>
              <a:rPr lang="en-US" sz="1200" kern="1200" dirty="0" smtClean="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smtClean="0">
                <a:effectLst/>
              </a:rPr>
              <a:t>tinylist</a:t>
            </a:r>
            <a:r>
              <a:rPr lang="en-US" dirty="0" smtClean="0">
                <a:effectLst/>
              </a:rPr>
              <a:t> </a:t>
            </a:r>
            <a:r>
              <a:rPr lang="en-US" sz="1200" kern="1200" dirty="0" smtClean="0">
                <a:solidFill>
                  <a:schemeClr val="tx1"/>
                </a:solidFill>
                <a:effectLst/>
                <a:latin typeface="+mn-lt"/>
                <a:ea typeface="+mn-ea"/>
                <a:cs typeface="+mn-cs"/>
              </a:rPr>
              <a:t>=</a:t>
            </a:r>
            <a:r>
              <a:rPr lang="en-US" dirty="0" smtClean="0">
                <a:effectLst/>
              </a:rPr>
              <a:t> </a:t>
            </a:r>
            <a:r>
              <a:rPr lang="en-US" sz="1200" kern="1200" dirty="0" smtClean="0">
                <a:solidFill>
                  <a:schemeClr val="tx1"/>
                </a:solidFill>
                <a:effectLst/>
                <a:latin typeface="+mn-lt"/>
                <a:ea typeface="+mn-ea"/>
                <a:cs typeface="+mn-cs"/>
              </a:rPr>
              <a:t>[123,</a:t>
            </a:r>
            <a:r>
              <a:rPr lang="en-US" dirty="0" smtClean="0">
                <a:effectLst/>
              </a:rPr>
              <a:t> </a:t>
            </a:r>
            <a:r>
              <a:rPr lang="en-US" sz="1200" kern="1200" dirty="0" smtClean="0">
                <a:solidFill>
                  <a:schemeClr val="tx1"/>
                </a:solidFill>
                <a:effectLst/>
                <a:latin typeface="+mn-lt"/>
                <a:ea typeface="+mn-ea"/>
                <a:cs typeface="+mn-cs"/>
              </a:rPr>
              <a:t>'john']</a:t>
            </a:r>
            <a:r>
              <a:rPr lang="en-US" dirty="0" smtClean="0">
                <a:effectLst/>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print</a:t>
            </a:r>
            <a:r>
              <a:rPr lang="en-US" dirty="0" smtClean="0">
                <a:effectLst/>
              </a:rPr>
              <a:t> list </a:t>
            </a:r>
            <a:r>
              <a:rPr lang="en-US" sz="1200" kern="1200" dirty="0" smtClean="0">
                <a:solidFill>
                  <a:schemeClr val="tx1"/>
                </a:solidFill>
                <a:effectLst/>
                <a:latin typeface="+mn-lt"/>
                <a:ea typeface="+mn-ea"/>
                <a:cs typeface="+mn-cs"/>
              </a:rPr>
              <a:t># Prints complete list</a:t>
            </a:r>
            <a:r>
              <a:rPr lang="en-US" dirty="0" smtClean="0">
                <a:effectLst/>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print</a:t>
            </a:r>
            <a:r>
              <a:rPr lang="en-US" dirty="0" smtClean="0">
                <a:effectLst/>
              </a:rPr>
              <a:t> list</a:t>
            </a:r>
            <a:r>
              <a:rPr lang="en-US" sz="1200" kern="1200" dirty="0" smtClean="0">
                <a:solidFill>
                  <a:schemeClr val="tx1"/>
                </a:solidFill>
                <a:effectLst/>
                <a:latin typeface="+mn-lt"/>
                <a:ea typeface="+mn-ea"/>
                <a:cs typeface="+mn-cs"/>
              </a:rPr>
              <a:t>[0]</a:t>
            </a:r>
            <a:r>
              <a:rPr lang="en-US" dirty="0" smtClean="0">
                <a:effectLst/>
              </a:rPr>
              <a:t> </a:t>
            </a:r>
            <a:r>
              <a:rPr lang="en-US" sz="1200" kern="1200" dirty="0" smtClean="0">
                <a:solidFill>
                  <a:schemeClr val="tx1"/>
                </a:solidFill>
                <a:effectLst/>
                <a:latin typeface="+mn-lt"/>
                <a:ea typeface="+mn-ea"/>
                <a:cs typeface="+mn-cs"/>
              </a:rPr>
              <a:t># Prints first element of the list</a:t>
            </a:r>
            <a:r>
              <a:rPr lang="en-US" dirty="0" smtClean="0">
                <a:effectLst/>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print</a:t>
            </a:r>
            <a:r>
              <a:rPr lang="en-US" dirty="0" smtClean="0">
                <a:effectLst/>
              </a:rPr>
              <a:t> list</a:t>
            </a:r>
            <a:r>
              <a:rPr lang="en-US" sz="1200" kern="1200" dirty="0" smtClean="0">
                <a:solidFill>
                  <a:schemeClr val="tx1"/>
                </a:solidFill>
                <a:effectLst/>
                <a:latin typeface="+mn-lt"/>
                <a:ea typeface="+mn-ea"/>
                <a:cs typeface="+mn-cs"/>
              </a:rPr>
              <a:t>[1:3]</a:t>
            </a:r>
            <a:r>
              <a:rPr lang="en-US" dirty="0" smtClean="0">
                <a:effectLst/>
              </a:rPr>
              <a:t> </a:t>
            </a:r>
            <a:r>
              <a:rPr lang="en-US" sz="1200" kern="1200" dirty="0" smtClean="0">
                <a:solidFill>
                  <a:schemeClr val="tx1"/>
                </a:solidFill>
                <a:effectLst/>
                <a:latin typeface="+mn-lt"/>
                <a:ea typeface="+mn-ea"/>
                <a:cs typeface="+mn-cs"/>
              </a:rPr>
              <a:t># Prints elements starting from 2nd till 3rd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print</a:t>
            </a:r>
            <a:r>
              <a:rPr lang="en-US" dirty="0" smtClean="0">
                <a:effectLst/>
              </a:rPr>
              <a:t> list</a:t>
            </a:r>
            <a:r>
              <a:rPr lang="en-US" sz="1200" kern="1200" dirty="0" smtClean="0">
                <a:solidFill>
                  <a:schemeClr val="tx1"/>
                </a:solidFill>
                <a:effectLst/>
                <a:latin typeface="+mn-lt"/>
                <a:ea typeface="+mn-ea"/>
                <a:cs typeface="+mn-cs"/>
              </a:rPr>
              <a:t>[2:]</a:t>
            </a:r>
            <a:r>
              <a:rPr lang="en-US" dirty="0" smtClean="0">
                <a:effectLst/>
              </a:rPr>
              <a:t> </a:t>
            </a:r>
            <a:r>
              <a:rPr lang="en-US" sz="1200" kern="1200" dirty="0" smtClean="0">
                <a:solidFill>
                  <a:schemeClr val="tx1"/>
                </a:solidFill>
                <a:effectLst/>
                <a:latin typeface="+mn-lt"/>
                <a:ea typeface="+mn-ea"/>
                <a:cs typeface="+mn-cs"/>
              </a:rPr>
              <a:t># Prints elements starting from 3rd element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print</a:t>
            </a:r>
            <a:r>
              <a:rPr lang="en-US" dirty="0" smtClean="0">
                <a:effectLst/>
              </a:rPr>
              <a:t> </a:t>
            </a:r>
            <a:r>
              <a:rPr lang="en-US" dirty="0" err="1" smtClean="0">
                <a:effectLst/>
              </a:rPr>
              <a:t>tinylist</a:t>
            </a:r>
            <a:r>
              <a:rPr lang="en-US" dirty="0" smtClean="0">
                <a:effectLst/>
              </a:rPr>
              <a:t> </a:t>
            </a:r>
            <a:r>
              <a:rPr lang="en-US" sz="1200" kern="1200" dirty="0" smtClean="0">
                <a:solidFill>
                  <a:schemeClr val="tx1"/>
                </a:solidFill>
                <a:effectLst/>
                <a:latin typeface="+mn-lt"/>
                <a:ea typeface="+mn-ea"/>
                <a:cs typeface="+mn-cs"/>
              </a:rPr>
              <a:t>*</a:t>
            </a:r>
            <a:r>
              <a:rPr lang="en-US" dirty="0" smtClean="0">
                <a:effectLst/>
              </a:rPr>
              <a:t> </a:t>
            </a:r>
            <a:r>
              <a:rPr lang="en-US" sz="1200" kern="1200" dirty="0" smtClean="0">
                <a:solidFill>
                  <a:schemeClr val="tx1"/>
                </a:solidFill>
                <a:effectLst/>
                <a:latin typeface="+mn-lt"/>
                <a:ea typeface="+mn-ea"/>
                <a:cs typeface="+mn-cs"/>
              </a:rPr>
              <a:t>2</a:t>
            </a:r>
            <a:r>
              <a:rPr lang="en-US" dirty="0" smtClean="0">
                <a:effectLst/>
              </a:rPr>
              <a:t> </a:t>
            </a:r>
            <a:r>
              <a:rPr lang="en-US" sz="1200" kern="1200" dirty="0" smtClean="0">
                <a:solidFill>
                  <a:schemeClr val="tx1"/>
                </a:solidFill>
                <a:effectLst/>
                <a:latin typeface="+mn-lt"/>
                <a:ea typeface="+mn-ea"/>
                <a:cs typeface="+mn-cs"/>
              </a:rPr>
              <a:t># Prints list two times</a:t>
            </a:r>
            <a:r>
              <a:rPr lang="en-US" dirty="0" smtClean="0">
                <a:effectLst/>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print</a:t>
            </a:r>
            <a:r>
              <a:rPr lang="en-US" dirty="0" smtClean="0">
                <a:effectLst/>
              </a:rPr>
              <a:t> list </a:t>
            </a:r>
            <a:r>
              <a:rPr lang="en-US" sz="1200" kern="1200" dirty="0" smtClean="0">
                <a:solidFill>
                  <a:schemeClr val="tx1"/>
                </a:solidFill>
                <a:effectLst/>
                <a:latin typeface="+mn-lt"/>
                <a:ea typeface="+mn-ea"/>
                <a:cs typeface="+mn-cs"/>
              </a:rPr>
              <a:t>+</a:t>
            </a:r>
            <a:r>
              <a:rPr lang="en-US" dirty="0" smtClean="0">
                <a:effectLst/>
              </a:rPr>
              <a:t> </a:t>
            </a:r>
            <a:r>
              <a:rPr lang="en-US" dirty="0" err="1" smtClean="0">
                <a:effectLst/>
              </a:rPr>
              <a:t>tinylist</a:t>
            </a:r>
            <a:r>
              <a:rPr lang="en-US" dirty="0" smtClean="0">
                <a:effectLst/>
              </a:rPr>
              <a:t> </a:t>
            </a:r>
            <a:r>
              <a:rPr lang="en-US" sz="1200" kern="1200" dirty="0" smtClean="0">
                <a:solidFill>
                  <a:schemeClr val="tx1"/>
                </a:solidFill>
                <a:effectLst/>
                <a:latin typeface="+mn-lt"/>
                <a:ea typeface="+mn-ea"/>
                <a:cs typeface="+mn-cs"/>
              </a:rPr>
              <a:t># Prints concatenated lists</a:t>
            </a:r>
            <a:endParaRPr lang="en-US" dirty="0"/>
          </a:p>
        </p:txBody>
      </p:sp>
      <p:sp>
        <p:nvSpPr>
          <p:cNvPr id="4" name="Slide Number Placeholder 3"/>
          <p:cNvSpPr>
            <a:spLocks noGrp="1"/>
          </p:cNvSpPr>
          <p:nvPr>
            <p:ph type="sldNum" sz="quarter" idx="10"/>
          </p:nvPr>
        </p:nvSpPr>
        <p:spPr/>
        <p:txBody>
          <a:bodyPr/>
          <a:lstStyle/>
          <a:p>
            <a:fld id="{020E3784-9684-4F8D-A52D-27123AFB5A72}" type="slidenum">
              <a:rPr lang="en-US" smtClean="0"/>
              <a:pPr/>
              <a:t>12</a:t>
            </a:fld>
            <a:endParaRPr lang="en-US" dirty="0"/>
          </a:p>
        </p:txBody>
      </p:sp>
    </p:spTree>
    <p:extLst>
      <p:ext uri="{BB962C8B-B14F-4D97-AF65-F5344CB8AC3E}">
        <p14:creationId xmlns="" xmlns:p14="http://schemas.microsoft.com/office/powerpoint/2010/main" val="6021206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effectLst/>
              </a:rPr>
              <a:t>tuple </a:t>
            </a:r>
            <a:r>
              <a:rPr lang="en-US" sz="1200" kern="1200" dirty="0" smtClean="0">
                <a:solidFill>
                  <a:schemeClr val="tx1"/>
                </a:solidFill>
                <a:effectLst/>
                <a:latin typeface="+mn-lt"/>
                <a:ea typeface="+mn-ea"/>
                <a:cs typeface="+mn-cs"/>
              </a:rPr>
              <a:t>=</a:t>
            </a:r>
            <a:r>
              <a:rPr lang="en-US" dirty="0" smtClean="0">
                <a:effectLst/>
              </a:rPr>
              <a:t> </a:t>
            </a:r>
            <a:r>
              <a:rPr lang="en-US" sz="1200" kern="1200" dirty="0" smtClean="0">
                <a:solidFill>
                  <a:schemeClr val="tx1"/>
                </a:solidFill>
                <a:effectLst/>
                <a:latin typeface="+mn-lt"/>
                <a:ea typeface="+mn-ea"/>
                <a:cs typeface="+mn-cs"/>
              </a:rPr>
              <a:t>(</a:t>
            </a:r>
            <a:r>
              <a:rPr lang="en-US" dirty="0" smtClean="0">
                <a:effectLst/>
              </a:rPr>
              <a:t> </a:t>
            </a:r>
            <a:r>
              <a:rPr lang="en-US" sz="1200" kern="1200" dirty="0" smtClean="0">
                <a:solidFill>
                  <a:schemeClr val="tx1"/>
                </a:solidFill>
                <a:effectLst/>
                <a:latin typeface="+mn-lt"/>
                <a:ea typeface="+mn-ea"/>
                <a:cs typeface="+mn-cs"/>
              </a:rPr>
              <a:t>'</a:t>
            </a:r>
            <a:r>
              <a:rPr lang="en-US" sz="1200" kern="1200" dirty="0" err="1" smtClean="0">
                <a:solidFill>
                  <a:schemeClr val="tx1"/>
                </a:solidFill>
                <a:effectLst/>
                <a:latin typeface="+mn-lt"/>
                <a:ea typeface="+mn-ea"/>
                <a:cs typeface="+mn-cs"/>
              </a:rPr>
              <a:t>abcd</a:t>
            </a:r>
            <a:r>
              <a:rPr lang="en-US" sz="1200" kern="1200" dirty="0" smtClean="0">
                <a:solidFill>
                  <a:schemeClr val="tx1"/>
                </a:solidFill>
                <a:effectLst/>
                <a:latin typeface="+mn-lt"/>
                <a:ea typeface="+mn-ea"/>
                <a:cs typeface="+mn-cs"/>
              </a:rPr>
              <a:t>',</a:t>
            </a:r>
            <a:r>
              <a:rPr lang="en-US" dirty="0" smtClean="0">
                <a:effectLst/>
              </a:rPr>
              <a:t> </a:t>
            </a:r>
            <a:r>
              <a:rPr lang="en-US" sz="1200" kern="1200" dirty="0" smtClean="0">
                <a:solidFill>
                  <a:schemeClr val="tx1"/>
                </a:solidFill>
                <a:effectLst/>
                <a:latin typeface="+mn-lt"/>
                <a:ea typeface="+mn-ea"/>
                <a:cs typeface="+mn-cs"/>
              </a:rPr>
              <a:t>786</a:t>
            </a:r>
            <a:r>
              <a:rPr lang="en-US" dirty="0" smtClean="0">
                <a:effectLst/>
              </a:rPr>
              <a:t> </a:t>
            </a:r>
            <a:r>
              <a:rPr lang="en-US" sz="1200" kern="1200" dirty="0" smtClean="0">
                <a:solidFill>
                  <a:schemeClr val="tx1"/>
                </a:solidFill>
                <a:effectLst/>
                <a:latin typeface="+mn-lt"/>
                <a:ea typeface="+mn-ea"/>
                <a:cs typeface="+mn-cs"/>
              </a:rPr>
              <a:t>,</a:t>
            </a:r>
            <a:r>
              <a:rPr lang="en-US" dirty="0" smtClean="0">
                <a:effectLst/>
              </a:rPr>
              <a:t> </a:t>
            </a:r>
            <a:r>
              <a:rPr lang="en-US" sz="1200" kern="1200" dirty="0" smtClean="0">
                <a:solidFill>
                  <a:schemeClr val="tx1"/>
                </a:solidFill>
                <a:effectLst/>
                <a:latin typeface="+mn-lt"/>
                <a:ea typeface="+mn-ea"/>
                <a:cs typeface="+mn-cs"/>
              </a:rPr>
              <a:t>2.23,</a:t>
            </a:r>
            <a:r>
              <a:rPr lang="en-US" dirty="0" smtClean="0">
                <a:effectLst/>
              </a:rPr>
              <a:t> </a:t>
            </a:r>
            <a:r>
              <a:rPr lang="en-US" sz="1200" kern="1200" dirty="0" smtClean="0">
                <a:solidFill>
                  <a:schemeClr val="tx1"/>
                </a:solidFill>
                <a:effectLst/>
                <a:latin typeface="+mn-lt"/>
                <a:ea typeface="+mn-ea"/>
                <a:cs typeface="+mn-cs"/>
              </a:rPr>
              <a:t>'john',</a:t>
            </a:r>
            <a:r>
              <a:rPr lang="en-US" dirty="0" smtClean="0">
                <a:effectLst/>
              </a:rPr>
              <a:t> </a:t>
            </a:r>
            <a:r>
              <a:rPr lang="en-US" sz="1200" kern="1200" dirty="0" smtClean="0">
                <a:solidFill>
                  <a:schemeClr val="tx1"/>
                </a:solidFill>
                <a:effectLst/>
                <a:latin typeface="+mn-lt"/>
                <a:ea typeface="+mn-ea"/>
                <a:cs typeface="+mn-cs"/>
              </a:rPr>
              <a:t>70.2</a:t>
            </a:r>
            <a:r>
              <a:rPr lang="en-US" dirty="0" smtClean="0">
                <a:effectLst/>
              </a:rPr>
              <a:t> </a:t>
            </a:r>
            <a:r>
              <a:rPr lang="en-US" sz="1200" kern="1200" dirty="0" smtClean="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smtClean="0">
                <a:effectLst/>
              </a:rPr>
              <a:t>tinytuple</a:t>
            </a:r>
            <a:r>
              <a:rPr lang="en-US" dirty="0" smtClean="0">
                <a:effectLst/>
              </a:rPr>
              <a:t> </a:t>
            </a:r>
            <a:r>
              <a:rPr lang="en-US" sz="1200" kern="1200" dirty="0" smtClean="0">
                <a:solidFill>
                  <a:schemeClr val="tx1"/>
                </a:solidFill>
                <a:effectLst/>
                <a:latin typeface="+mn-lt"/>
                <a:ea typeface="+mn-ea"/>
                <a:cs typeface="+mn-cs"/>
              </a:rPr>
              <a:t>=</a:t>
            </a:r>
            <a:r>
              <a:rPr lang="en-US" dirty="0" smtClean="0">
                <a:effectLst/>
              </a:rPr>
              <a:t> </a:t>
            </a:r>
            <a:r>
              <a:rPr lang="en-US" sz="1200" kern="1200" dirty="0" smtClean="0">
                <a:solidFill>
                  <a:schemeClr val="tx1"/>
                </a:solidFill>
                <a:effectLst/>
                <a:latin typeface="+mn-lt"/>
                <a:ea typeface="+mn-ea"/>
                <a:cs typeface="+mn-cs"/>
              </a:rPr>
              <a:t>(123,</a:t>
            </a:r>
            <a:r>
              <a:rPr lang="en-US" dirty="0" smtClean="0">
                <a:effectLst/>
              </a:rPr>
              <a:t> </a:t>
            </a:r>
            <a:r>
              <a:rPr lang="en-US" sz="1200" kern="1200" dirty="0" smtClean="0">
                <a:solidFill>
                  <a:schemeClr val="tx1"/>
                </a:solidFill>
                <a:effectLst/>
                <a:latin typeface="+mn-lt"/>
                <a:ea typeface="+mn-ea"/>
                <a:cs typeface="+mn-cs"/>
              </a:rPr>
              <a:t>'john')</a:t>
            </a:r>
            <a:r>
              <a:rPr lang="en-US" dirty="0" smtClean="0">
                <a:effectLst/>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print</a:t>
            </a:r>
            <a:r>
              <a:rPr lang="en-US" dirty="0" smtClean="0">
                <a:effectLst/>
              </a:rPr>
              <a:t> tuple </a:t>
            </a:r>
            <a:r>
              <a:rPr lang="en-US" sz="1200" kern="1200" dirty="0" smtClean="0">
                <a:solidFill>
                  <a:schemeClr val="tx1"/>
                </a:solidFill>
                <a:effectLst/>
                <a:latin typeface="+mn-lt"/>
                <a:ea typeface="+mn-ea"/>
                <a:cs typeface="+mn-cs"/>
              </a:rPr>
              <a:t># Prints complete list</a:t>
            </a:r>
            <a:r>
              <a:rPr lang="en-US" dirty="0" smtClean="0">
                <a:effectLst/>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print</a:t>
            </a:r>
            <a:r>
              <a:rPr lang="en-US" dirty="0" smtClean="0">
                <a:effectLst/>
              </a:rPr>
              <a:t> tuple</a:t>
            </a:r>
            <a:r>
              <a:rPr lang="en-US" sz="1200" kern="1200" dirty="0" smtClean="0">
                <a:solidFill>
                  <a:schemeClr val="tx1"/>
                </a:solidFill>
                <a:effectLst/>
                <a:latin typeface="+mn-lt"/>
                <a:ea typeface="+mn-ea"/>
                <a:cs typeface="+mn-cs"/>
              </a:rPr>
              <a:t>[0]</a:t>
            </a:r>
            <a:r>
              <a:rPr lang="en-US" dirty="0" smtClean="0">
                <a:effectLst/>
              </a:rPr>
              <a:t> </a:t>
            </a:r>
            <a:r>
              <a:rPr lang="en-US" sz="1200" kern="1200" dirty="0" smtClean="0">
                <a:solidFill>
                  <a:schemeClr val="tx1"/>
                </a:solidFill>
                <a:effectLst/>
                <a:latin typeface="+mn-lt"/>
                <a:ea typeface="+mn-ea"/>
                <a:cs typeface="+mn-cs"/>
              </a:rPr>
              <a:t># Prints first element of the list</a:t>
            </a:r>
            <a:r>
              <a:rPr lang="en-US" dirty="0" smtClean="0">
                <a:effectLst/>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print</a:t>
            </a:r>
            <a:r>
              <a:rPr lang="en-US" dirty="0" smtClean="0">
                <a:effectLst/>
              </a:rPr>
              <a:t> tuple</a:t>
            </a:r>
            <a:r>
              <a:rPr lang="en-US" sz="1200" kern="1200" dirty="0" smtClean="0">
                <a:solidFill>
                  <a:schemeClr val="tx1"/>
                </a:solidFill>
                <a:effectLst/>
                <a:latin typeface="+mn-lt"/>
                <a:ea typeface="+mn-ea"/>
                <a:cs typeface="+mn-cs"/>
              </a:rPr>
              <a:t>[1:3]</a:t>
            </a:r>
            <a:r>
              <a:rPr lang="en-US" dirty="0" smtClean="0">
                <a:effectLst/>
              </a:rPr>
              <a:t> </a:t>
            </a:r>
            <a:r>
              <a:rPr lang="en-US" sz="1200" kern="1200" dirty="0" smtClean="0">
                <a:solidFill>
                  <a:schemeClr val="tx1"/>
                </a:solidFill>
                <a:effectLst/>
                <a:latin typeface="+mn-lt"/>
                <a:ea typeface="+mn-ea"/>
                <a:cs typeface="+mn-cs"/>
              </a:rPr>
              <a:t># Prints elements starting from 2nd till 3rd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print</a:t>
            </a:r>
            <a:r>
              <a:rPr lang="en-US" dirty="0" smtClean="0">
                <a:effectLst/>
              </a:rPr>
              <a:t> tuple</a:t>
            </a:r>
            <a:r>
              <a:rPr lang="en-US" sz="1200" kern="1200" dirty="0" smtClean="0">
                <a:solidFill>
                  <a:schemeClr val="tx1"/>
                </a:solidFill>
                <a:effectLst/>
                <a:latin typeface="+mn-lt"/>
                <a:ea typeface="+mn-ea"/>
                <a:cs typeface="+mn-cs"/>
              </a:rPr>
              <a:t>[2:]</a:t>
            </a:r>
            <a:r>
              <a:rPr lang="en-US" dirty="0" smtClean="0">
                <a:effectLst/>
              </a:rPr>
              <a:t> </a:t>
            </a:r>
            <a:r>
              <a:rPr lang="en-US" sz="1200" kern="1200" dirty="0" smtClean="0">
                <a:solidFill>
                  <a:schemeClr val="tx1"/>
                </a:solidFill>
                <a:effectLst/>
                <a:latin typeface="+mn-lt"/>
                <a:ea typeface="+mn-ea"/>
                <a:cs typeface="+mn-cs"/>
              </a:rPr>
              <a:t># Prints elements starting from 3rd element</a:t>
            </a:r>
            <a:r>
              <a:rPr lang="en-US" dirty="0" smtClean="0">
                <a:effectLst/>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print</a:t>
            </a:r>
            <a:r>
              <a:rPr lang="en-US" dirty="0" smtClean="0">
                <a:effectLst/>
              </a:rPr>
              <a:t> </a:t>
            </a:r>
            <a:r>
              <a:rPr lang="en-US" dirty="0" err="1" smtClean="0">
                <a:effectLst/>
              </a:rPr>
              <a:t>tinytuple</a:t>
            </a:r>
            <a:r>
              <a:rPr lang="en-US" dirty="0" smtClean="0">
                <a:effectLst/>
              </a:rPr>
              <a:t> </a:t>
            </a:r>
            <a:r>
              <a:rPr lang="en-US" sz="1200" kern="1200" dirty="0" smtClean="0">
                <a:solidFill>
                  <a:schemeClr val="tx1"/>
                </a:solidFill>
                <a:effectLst/>
                <a:latin typeface="+mn-lt"/>
                <a:ea typeface="+mn-ea"/>
                <a:cs typeface="+mn-cs"/>
              </a:rPr>
              <a:t>*</a:t>
            </a:r>
            <a:r>
              <a:rPr lang="en-US" dirty="0" smtClean="0">
                <a:effectLst/>
              </a:rPr>
              <a:t> </a:t>
            </a:r>
            <a:r>
              <a:rPr lang="en-US" sz="1200" kern="1200" dirty="0" smtClean="0">
                <a:solidFill>
                  <a:schemeClr val="tx1"/>
                </a:solidFill>
                <a:effectLst/>
                <a:latin typeface="+mn-lt"/>
                <a:ea typeface="+mn-ea"/>
                <a:cs typeface="+mn-cs"/>
              </a:rPr>
              <a:t>2</a:t>
            </a:r>
            <a:r>
              <a:rPr lang="en-US" dirty="0" smtClean="0">
                <a:effectLst/>
              </a:rPr>
              <a:t> </a:t>
            </a:r>
            <a:r>
              <a:rPr lang="en-US" sz="1200" kern="1200" dirty="0" smtClean="0">
                <a:solidFill>
                  <a:schemeClr val="tx1"/>
                </a:solidFill>
                <a:effectLst/>
                <a:latin typeface="+mn-lt"/>
                <a:ea typeface="+mn-ea"/>
                <a:cs typeface="+mn-cs"/>
              </a:rPr>
              <a:t># Prints list two times</a:t>
            </a:r>
            <a:r>
              <a:rPr lang="en-US" dirty="0" smtClean="0">
                <a:effectLst/>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print</a:t>
            </a:r>
            <a:r>
              <a:rPr lang="en-US" dirty="0" smtClean="0">
                <a:effectLst/>
              </a:rPr>
              <a:t> tuple </a:t>
            </a:r>
            <a:r>
              <a:rPr lang="en-US" sz="1200" kern="1200" dirty="0" smtClean="0">
                <a:solidFill>
                  <a:schemeClr val="tx1"/>
                </a:solidFill>
                <a:effectLst/>
                <a:latin typeface="+mn-lt"/>
                <a:ea typeface="+mn-ea"/>
                <a:cs typeface="+mn-cs"/>
              </a:rPr>
              <a:t>+</a:t>
            </a:r>
            <a:r>
              <a:rPr lang="en-US" dirty="0" smtClean="0">
                <a:effectLst/>
              </a:rPr>
              <a:t> </a:t>
            </a:r>
            <a:r>
              <a:rPr lang="en-US" dirty="0" err="1" smtClean="0">
                <a:effectLst/>
              </a:rPr>
              <a:t>tinytuple</a:t>
            </a:r>
            <a:r>
              <a:rPr lang="en-US" dirty="0" smtClean="0">
                <a:effectLst/>
              </a:rPr>
              <a:t> </a:t>
            </a:r>
            <a:r>
              <a:rPr lang="en-US" sz="1200" kern="1200" dirty="0" smtClean="0">
                <a:solidFill>
                  <a:schemeClr val="tx1"/>
                </a:solidFill>
                <a:effectLst/>
                <a:latin typeface="+mn-lt"/>
                <a:ea typeface="+mn-ea"/>
                <a:cs typeface="+mn-cs"/>
              </a:rPr>
              <a:t># Prints concatenated lists</a:t>
            </a:r>
            <a:endParaRPr lang="en-US" dirty="0"/>
          </a:p>
        </p:txBody>
      </p:sp>
      <p:sp>
        <p:nvSpPr>
          <p:cNvPr id="4" name="Slide Number Placeholder 3"/>
          <p:cNvSpPr>
            <a:spLocks noGrp="1"/>
          </p:cNvSpPr>
          <p:nvPr>
            <p:ph type="sldNum" sz="quarter" idx="10"/>
          </p:nvPr>
        </p:nvSpPr>
        <p:spPr/>
        <p:txBody>
          <a:bodyPr/>
          <a:lstStyle/>
          <a:p>
            <a:fld id="{020E3784-9684-4F8D-A52D-27123AFB5A72}" type="slidenum">
              <a:rPr lang="en-US" smtClean="0"/>
              <a:pPr/>
              <a:t>13</a:t>
            </a:fld>
            <a:endParaRPr lang="en-US" dirty="0"/>
          </a:p>
        </p:txBody>
      </p:sp>
    </p:spTree>
    <p:extLst>
      <p:ext uri="{BB962C8B-B14F-4D97-AF65-F5344CB8AC3E}">
        <p14:creationId xmlns="" xmlns:p14="http://schemas.microsoft.com/office/powerpoint/2010/main" val="2296151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effectLst/>
              </a:rPr>
              <a:t>tuple </a:t>
            </a:r>
            <a:r>
              <a:rPr lang="en-US" sz="1200" kern="1200" dirty="0" smtClean="0">
                <a:solidFill>
                  <a:schemeClr val="tx1"/>
                </a:solidFill>
                <a:effectLst/>
                <a:latin typeface="+mn-lt"/>
                <a:ea typeface="+mn-ea"/>
                <a:cs typeface="+mn-cs"/>
              </a:rPr>
              <a:t>=</a:t>
            </a:r>
            <a:r>
              <a:rPr lang="en-US" dirty="0" smtClean="0">
                <a:effectLst/>
              </a:rPr>
              <a:t> </a:t>
            </a:r>
            <a:r>
              <a:rPr lang="en-US" sz="1200" kern="1200" dirty="0" smtClean="0">
                <a:solidFill>
                  <a:schemeClr val="tx1"/>
                </a:solidFill>
                <a:effectLst/>
                <a:latin typeface="+mn-lt"/>
                <a:ea typeface="+mn-ea"/>
                <a:cs typeface="+mn-cs"/>
              </a:rPr>
              <a:t>(</a:t>
            </a:r>
            <a:r>
              <a:rPr lang="en-US" dirty="0" smtClean="0">
                <a:effectLst/>
              </a:rPr>
              <a:t> </a:t>
            </a:r>
            <a:r>
              <a:rPr lang="en-US" sz="1200" kern="1200" dirty="0" smtClean="0">
                <a:solidFill>
                  <a:schemeClr val="tx1"/>
                </a:solidFill>
                <a:effectLst/>
                <a:latin typeface="+mn-lt"/>
                <a:ea typeface="+mn-ea"/>
                <a:cs typeface="+mn-cs"/>
              </a:rPr>
              <a:t>'</a:t>
            </a:r>
            <a:r>
              <a:rPr lang="en-US" sz="1200" kern="1200" dirty="0" err="1" smtClean="0">
                <a:solidFill>
                  <a:schemeClr val="tx1"/>
                </a:solidFill>
                <a:effectLst/>
                <a:latin typeface="+mn-lt"/>
                <a:ea typeface="+mn-ea"/>
                <a:cs typeface="+mn-cs"/>
              </a:rPr>
              <a:t>abcd</a:t>
            </a:r>
            <a:r>
              <a:rPr lang="en-US" sz="1200" kern="1200" dirty="0" smtClean="0">
                <a:solidFill>
                  <a:schemeClr val="tx1"/>
                </a:solidFill>
                <a:effectLst/>
                <a:latin typeface="+mn-lt"/>
                <a:ea typeface="+mn-ea"/>
                <a:cs typeface="+mn-cs"/>
              </a:rPr>
              <a:t>',</a:t>
            </a:r>
            <a:r>
              <a:rPr lang="en-US" dirty="0" smtClean="0">
                <a:effectLst/>
              </a:rPr>
              <a:t> </a:t>
            </a:r>
            <a:r>
              <a:rPr lang="en-US" sz="1200" kern="1200" dirty="0" smtClean="0">
                <a:solidFill>
                  <a:schemeClr val="tx1"/>
                </a:solidFill>
                <a:effectLst/>
                <a:latin typeface="+mn-lt"/>
                <a:ea typeface="+mn-ea"/>
                <a:cs typeface="+mn-cs"/>
              </a:rPr>
              <a:t>786</a:t>
            </a:r>
            <a:r>
              <a:rPr lang="en-US" dirty="0" smtClean="0">
                <a:effectLst/>
              </a:rPr>
              <a:t> </a:t>
            </a:r>
            <a:r>
              <a:rPr lang="en-US" sz="1200" kern="1200" dirty="0" smtClean="0">
                <a:solidFill>
                  <a:schemeClr val="tx1"/>
                </a:solidFill>
                <a:effectLst/>
                <a:latin typeface="+mn-lt"/>
                <a:ea typeface="+mn-ea"/>
                <a:cs typeface="+mn-cs"/>
              </a:rPr>
              <a:t>,</a:t>
            </a:r>
            <a:r>
              <a:rPr lang="en-US" dirty="0" smtClean="0">
                <a:effectLst/>
              </a:rPr>
              <a:t> </a:t>
            </a:r>
            <a:r>
              <a:rPr lang="en-US" sz="1200" kern="1200" dirty="0" smtClean="0">
                <a:solidFill>
                  <a:schemeClr val="tx1"/>
                </a:solidFill>
                <a:effectLst/>
                <a:latin typeface="+mn-lt"/>
                <a:ea typeface="+mn-ea"/>
                <a:cs typeface="+mn-cs"/>
              </a:rPr>
              <a:t>2.23,</a:t>
            </a:r>
            <a:r>
              <a:rPr lang="en-US" dirty="0" smtClean="0">
                <a:effectLst/>
              </a:rPr>
              <a:t> </a:t>
            </a:r>
            <a:r>
              <a:rPr lang="en-US" sz="1200" kern="1200" dirty="0" smtClean="0">
                <a:solidFill>
                  <a:schemeClr val="tx1"/>
                </a:solidFill>
                <a:effectLst/>
                <a:latin typeface="+mn-lt"/>
                <a:ea typeface="+mn-ea"/>
                <a:cs typeface="+mn-cs"/>
              </a:rPr>
              <a:t>'john',</a:t>
            </a:r>
            <a:r>
              <a:rPr lang="en-US" dirty="0" smtClean="0">
                <a:effectLst/>
              </a:rPr>
              <a:t> </a:t>
            </a:r>
            <a:r>
              <a:rPr lang="en-US" sz="1200" kern="1200" dirty="0" smtClean="0">
                <a:solidFill>
                  <a:schemeClr val="tx1"/>
                </a:solidFill>
                <a:effectLst/>
                <a:latin typeface="+mn-lt"/>
                <a:ea typeface="+mn-ea"/>
                <a:cs typeface="+mn-cs"/>
              </a:rPr>
              <a:t>70.2</a:t>
            </a:r>
            <a:r>
              <a:rPr lang="en-US" dirty="0" smtClean="0">
                <a:effectLst/>
              </a:rPr>
              <a:t> </a:t>
            </a:r>
            <a:r>
              <a:rPr lang="en-US" sz="1200" kern="1200" dirty="0" smtClean="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smtClean="0">
                <a:effectLst/>
              </a:rPr>
              <a:t>tinytuple</a:t>
            </a:r>
            <a:r>
              <a:rPr lang="en-US" dirty="0" smtClean="0">
                <a:effectLst/>
              </a:rPr>
              <a:t> </a:t>
            </a:r>
            <a:r>
              <a:rPr lang="en-US" sz="1200" kern="1200" dirty="0" smtClean="0">
                <a:solidFill>
                  <a:schemeClr val="tx1"/>
                </a:solidFill>
                <a:effectLst/>
                <a:latin typeface="+mn-lt"/>
                <a:ea typeface="+mn-ea"/>
                <a:cs typeface="+mn-cs"/>
              </a:rPr>
              <a:t>=</a:t>
            </a:r>
            <a:r>
              <a:rPr lang="en-US" dirty="0" smtClean="0">
                <a:effectLst/>
              </a:rPr>
              <a:t> </a:t>
            </a:r>
            <a:r>
              <a:rPr lang="en-US" sz="1200" kern="1200" dirty="0" smtClean="0">
                <a:solidFill>
                  <a:schemeClr val="tx1"/>
                </a:solidFill>
                <a:effectLst/>
                <a:latin typeface="+mn-lt"/>
                <a:ea typeface="+mn-ea"/>
                <a:cs typeface="+mn-cs"/>
              </a:rPr>
              <a:t>(123,</a:t>
            </a:r>
            <a:r>
              <a:rPr lang="en-US" dirty="0" smtClean="0">
                <a:effectLst/>
              </a:rPr>
              <a:t> </a:t>
            </a:r>
            <a:r>
              <a:rPr lang="en-US" sz="1200" kern="1200" dirty="0" smtClean="0">
                <a:solidFill>
                  <a:schemeClr val="tx1"/>
                </a:solidFill>
                <a:effectLst/>
                <a:latin typeface="+mn-lt"/>
                <a:ea typeface="+mn-ea"/>
                <a:cs typeface="+mn-cs"/>
              </a:rPr>
              <a:t>'john')</a:t>
            </a:r>
            <a:r>
              <a:rPr lang="en-US" dirty="0" smtClean="0">
                <a:effectLst/>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print</a:t>
            </a:r>
            <a:r>
              <a:rPr lang="en-US" dirty="0" smtClean="0">
                <a:effectLst/>
              </a:rPr>
              <a:t> tuple </a:t>
            </a:r>
            <a:r>
              <a:rPr lang="en-US" sz="1200" kern="1200" dirty="0" smtClean="0">
                <a:solidFill>
                  <a:schemeClr val="tx1"/>
                </a:solidFill>
                <a:effectLst/>
                <a:latin typeface="+mn-lt"/>
                <a:ea typeface="+mn-ea"/>
                <a:cs typeface="+mn-cs"/>
              </a:rPr>
              <a:t># Prints complete list</a:t>
            </a:r>
            <a:r>
              <a:rPr lang="en-US" dirty="0" smtClean="0">
                <a:effectLst/>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print</a:t>
            </a:r>
            <a:r>
              <a:rPr lang="en-US" dirty="0" smtClean="0">
                <a:effectLst/>
              </a:rPr>
              <a:t> tuple</a:t>
            </a:r>
            <a:r>
              <a:rPr lang="en-US" sz="1200" kern="1200" dirty="0" smtClean="0">
                <a:solidFill>
                  <a:schemeClr val="tx1"/>
                </a:solidFill>
                <a:effectLst/>
                <a:latin typeface="+mn-lt"/>
                <a:ea typeface="+mn-ea"/>
                <a:cs typeface="+mn-cs"/>
              </a:rPr>
              <a:t>[0]</a:t>
            </a:r>
            <a:r>
              <a:rPr lang="en-US" dirty="0" smtClean="0">
                <a:effectLst/>
              </a:rPr>
              <a:t> </a:t>
            </a:r>
            <a:r>
              <a:rPr lang="en-US" sz="1200" kern="1200" dirty="0" smtClean="0">
                <a:solidFill>
                  <a:schemeClr val="tx1"/>
                </a:solidFill>
                <a:effectLst/>
                <a:latin typeface="+mn-lt"/>
                <a:ea typeface="+mn-ea"/>
                <a:cs typeface="+mn-cs"/>
              </a:rPr>
              <a:t># Prints first element of the list</a:t>
            </a:r>
            <a:r>
              <a:rPr lang="en-US" dirty="0" smtClean="0">
                <a:effectLst/>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print</a:t>
            </a:r>
            <a:r>
              <a:rPr lang="en-US" dirty="0" smtClean="0">
                <a:effectLst/>
              </a:rPr>
              <a:t> tuple</a:t>
            </a:r>
            <a:r>
              <a:rPr lang="en-US" sz="1200" kern="1200" dirty="0" smtClean="0">
                <a:solidFill>
                  <a:schemeClr val="tx1"/>
                </a:solidFill>
                <a:effectLst/>
                <a:latin typeface="+mn-lt"/>
                <a:ea typeface="+mn-ea"/>
                <a:cs typeface="+mn-cs"/>
              </a:rPr>
              <a:t>[1:3]</a:t>
            </a:r>
            <a:r>
              <a:rPr lang="en-US" dirty="0" smtClean="0">
                <a:effectLst/>
              </a:rPr>
              <a:t> </a:t>
            </a:r>
            <a:r>
              <a:rPr lang="en-US" sz="1200" kern="1200" dirty="0" smtClean="0">
                <a:solidFill>
                  <a:schemeClr val="tx1"/>
                </a:solidFill>
                <a:effectLst/>
                <a:latin typeface="+mn-lt"/>
                <a:ea typeface="+mn-ea"/>
                <a:cs typeface="+mn-cs"/>
              </a:rPr>
              <a:t># Prints elements starting from 2nd till 3rd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print</a:t>
            </a:r>
            <a:r>
              <a:rPr lang="en-US" dirty="0" smtClean="0">
                <a:effectLst/>
              </a:rPr>
              <a:t> tuple</a:t>
            </a:r>
            <a:r>
              <a:rPr lang="en-US" sz="1200" kern="1200" dirty="0" smtClean="0">
                <a:solidFill>
                  <a:schemeClr val="tx1"/>
                </a:solidFill>
                <a:effectLst/>
                <a:latin typeface="+mn-lt"/>
                <a:ea typeface="+mn-ea"/>
                <a:cs typeface="+mn-cs"/>
              </a:rPr>
              <a:t>[2:]</a:t>
            </a:r>
            <a:r>
              <a:rPr lang="en-US" dirty="0" smtClean="0">
                <a:effectLst/>
              </a:rPr>
              <a:t> </a:t>
            </a:r>
            <a:r>
              <a:rPr lang="en-US" sz="1200" kern="1200" dirty="0" smtClean="0">
                <a:solidFill>
                  <a:schemeClr val="tx1"/>
                </a:solidFill>
                <a:effectLst/>
                <a:latin typeface="+mn-lt"/>
                <a:ea typeface="+mn-ea"/>
                <a:cs typeface="+mn-cs"/>
              </a:rPr>
              <a:t># Prints elements starting from 3rd element</a:t>
            </a:r>
            <a:r>
              <a:rPr lang="en-US" dirty="0" smtClean="0">
                <a:effectLst/>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print</a:t>
            </a:r>
            <a:r>
              <a:rPr lang="en-US" dirty="0" smtClean="0">
                <a:effectLst/>
              </a:rPr>
              <a:t> </a:t>
            </a:r>
            <a:r>
              <a:rPr lang="en-US" dirty="0" err="1" smtClean="0">
                <a:effectLst/>
              </a:rPr>
              <a:t>tinytuple</a:t>
            </a:r>
            <a:r>
              <a:rPr lang="en-US" dirty="0" smtClean="0">
                <a:effectLst/>
              </a:rPr>
              <a:t> </a:t>
            </a:r>
            <a:r>
              <a:rPr lang="en-US" sz="1200" kern="1200" dirty="0" smtClean="0">
                <a:solidFill>
                  <a:schemeClr val="tx1"/>
                </a:solidFill>
                <a:effectLst/>
                <a:latin typeface="+mn-lt"/>
                <a:ea typeface="+mn-ea"/>
                <a:cs typeface="+mn-cs"/>
              </a:rPr>
              <a:t>*</a:t>
            </a:r>
            <a:r>
              <a:rPr lang="en-US" dirty="0" smtClean="0">
                <a:effectLst/>
              </a:rPr>
              <a:t> </a:t>
            </a:r>
            <a:r>
              <a:rPr lang="en-US" sz="1200" kern="1200" dirty="0" smtClean="0">
                <a:solidFill>
                  <a:schemeClr val="tx1"/>
                </a:solidFill>
                <a:effectLst/>
                <a:latin typeface="+mn-lt"/>
                <a:ea typeface="+mn-ea"/>
                <a:cs typeface="+mn-cs"/>
              </a:rPr>
              <a:t>2</a:t>
            </a:r>
            <a:r>
              <a:rPr lang="en-US" dirty="0" smtClean="0">
                <a:effectLst/>
              </a:rPr>
              <a:t> </a:t>
            </a:r>
            <a:r>
              <a:rPr lang="en-US" sz="1200" kern="1200" dirty="0" smtClean="0">
                <a:solidFill>
                  <a:schemeClr val="tx1"/>
                </a:solidFill>
                <a:effectLst/>
                <a:latin typeface="+mn-lt"/>
                <a:ea typeface="+mn-ea"/>
                <a:cs typeface="+mn-cs"/>
              </a:rPr>
              <a:t># Prints list two </a:t>
            </a:r>
            <a:r>
              <a:rPr lang="en-US" sz="1200" kern="1200" smtClean="0">
                <a:solidFill>
                  <a:schemeClr val="tx1"/>
                </a:solidFill>
                <a:effectLst/>
                <a:latin typeface="+mn-lt"/>
                <a:ea typeface="+mn-ea"/>
                <a:cs typeface="+mn-cs"/>
              </a:rPr>
              <a:t>times</a:t>
            </a:r>
            <a:r>
              <a:rPr lang="en-US" smtClean="0">
                <a:effectLst/>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smtClean="0">
                <a:solidFill>
                  <a:schemeClr val="tx1"/>
                </a:solidFill>
                <a:effectLst/>
                <a:latin typeface="+mn-lt"/>
                <a:ea typeface="+mn-ea"/>
                <a:cs typeface="+mn-cs"/>
              </a:rPr>
              <a:t>print</a:t>
            </a:r>
            <a:r>
              <a:rPr lang="en-US" smtClean="0">
                <a:effectLst/>
              </a:rPr>
              <a:t> </a:t>
            </a:r>
            <a:r>
              <a:rPr lang="en-US" dirty="0" smtClean="0">
                <a:effectLst/>
              </a:rPr>
              <a:t>tuple </a:t>
            </a:r>
            <a:r>
              <a:rPr lang="en-US" sz="1200" kern="1200" dirty="0" smtClean="0">
                <a:solidFill>
                  <a:schemeClr val="tx1"/>
                </a:solidFill>
                <a:effectLst/>
                <a:latin typeface="+mn-lt"/>
                <a:ea typeface="+mn-ea"/>
                <a:cs typeface="+mn-cs"/>
              </a:rPr>
              <a:t>+</a:t>
            </a:r>
            <a:r>
              <a:rPr lang="en-US" dirty="0" smtClean="0">
                <a:effectLst/>
              </a:rPr>
              <a:t> </a:t>
            </a:r>
            <a:r>
              <a:rPr lang="en-US" dirty="0" err="1" smtClean="0">
                <a:effectLst/>
              </a:rPr>
              <a:t>tinytuple</a:t>
            </a:r>
            <a:r>
              <a:rPr lang="en-US" dirty="0" smtClean="0">
                <a:effectLst/>
              </a:rPr>
              <a:t> </a:t>
            </a:r>
            <a:r>
              <a:rPr lang="en-US" sz="1200" kern="1200" dirty="0" smtClean="0">
                <a:solidFill>
                  <a:schemeClr val="tx1"/>
                </a:solidFill>
                <a:effectLst/>
                <a:latin typeface="+mn-lt"/>
                <a:ea typeface="+mn-ea"/>
                <a:cs typeface="+mn-cs"/>
              </a:rPr>
              <a:t># Prints concatenated lists</a:t>
            </a:r>
            <a:endParaRPr lang="en-US" dirty="0"/>
          </a:p>
        </p:txBody>
      </p:sp>
      <p:sp>
        <p:nvSpPr>
          <p:cNvPr id="4" name="Slide Number Placeholder 3"/>
          <p:cNvSpPr>
            <a:spLocks noGrp="1"/>
          </p:cNvSpPr>
          <p:nvPr>
            <p:ph type="sldNum" sz="quarter" idx="10"/>
          </p:nvPr>
        </p:nvSpPr>
        <p:spPr/>
        <p:txBody>
          <a:bodyPr/>
          <a:lstStyle/>
          <a:p>
            <a:fld id="{020E3784-9684-4F8D-A52D-27123AFB5A72}" type="slidenum">
              <a:rPr lang="en-US" smtClean="0"/>
              <a:pPr/>
              <a:t>14</a:t>
            </a:fld>
            <a:endParaRPr lang="en-US" dirty="0"/>
          </a:p>
        </p:txBody>
      </p:sp>
    </p:spTree>
    <p:extLst>
      <p:ext uri="{BB962C8B-B14F-4D97-AF65-F5344CB8AC3E}">
        <p14:creationId xmlns="" xmlns:p14="http://schemas.microsoft.com/office/powerpoint/2010/main" val="11844453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smtClean="0">
                <a:effectLst/>
              </a:rPr>
              <a:t>dict</a:t>
            </a:r>
            <a:r>
              <a:rPr lang="en-US" dirty="0" smtClean="0">
                <a:effectLst/>
              </a:rPr>
              <a:t> </a:t>
            </a:r>
            <a:r>
              <a:rPr lang="en-US" sz="1200" kern="1200" dirty="0" smtClean="0">
                <a:solidFill>
                  <a:schemeClr val="tx1"/>
                </a:solidFill>
                <a:effectLst/>
                <a:latin typeface="+mn-lt"/>
                <a:ea typeface="+mn-ea"/>
                <a:cs typeface="+mn-cs"/>
              </a:rPr>
              <a:t>=</a:t>
            </a:r>
            <a:r>
              <a:rPr lang="en-US" dirty="0" smtClean="0">
                <a:effectLst/>
              </a:rPr>
              <a:t> </a:t>
            </a:r>
            <a:r>
              <a:rPr lang="en-US" sz="1200" kern="1200" dirty="0" smtClean="0">
                <a:solidFill>
                  <a:schemeClr val="tx1"/>
                </a:solidFill>
                <a:effectLst/>
                <a:latin typeface="+mn-lt"/>
                <a:ea typeface="+mn-ea"/>
                <a:cs typeface="+mn-cs"/>
              </a:rPr>
              <a:t>{}</a:t>
            </a:r>
            <a:r>
              <a:rPr lang="en-US" dirty="0" smtClean="0">
                <a:effectLst/>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smtClean="0">
                <a:effectLst/>
              </a:rPr>
              <a:t>dict</a:t>
            </a:r>
            <a:r>
              <a:rPr lang="en-US" sz="1200" kern="1200" dirty="0" smtClean="0">
                <a:solidFill>
                  <a:schemeClr val="tx1"/>
                </a:solidFill>
                <a:effectLst/>
                <a:latin typeface="+mn-lt"/>
                <a:ea typeface="+mn-ea"/>
                <a:cs typeface="+mn-cs"/>
              </a:rPr>
              <a:t>['one']</a:t>
            </a:r>
            <a:r>
              <a:rPr lang="en-US" dirty="0" smtClean="0">
                <a:effectLst/>
              </a:rPr>
              <a:t> </a:t>
            </a:r>
            <a:r>
              <a:rPr lang="en-US" sz="1200" kern="1200" dirty="0" smtClean="0">
                <a:solidFill>
                  <a:schemeClr val="tx1"/>
                </a:solidFill>
                <a:effectLst/>
                <a:latin typeface="+mn-lt"/>
                <a:ea typeface="+mn-ea"/>
                <a:cs typeface="+mn-cs"/>
              </a:rPr>
              <a:t>=</a:t>
            </a:r>
            <a:r>
              <a:rPr lang="en-US" dirty="0" smtClean="0">
                <a:effectLst/>
              </a:rPr>
              <a:t> </a:t>
            </a:r>
            <a:r>
              <a:rPr lang="en-US" sz="1200" kern="1200" dirty="0" smtClean="0">
                <a:solidFill>
                  <a:schemeClr val="tx1"/>
                </a:solidFill>
                <a:effectLst/>
                <a:latin typeface="+mn-lt"/>
                <a:ea typeface="+mn-ea"/>
                <a:cs typeface="+mn-cs"/>
              </a:rPr>
              <a:t>"This is one"</a:t>
            </a:r>
            <a:r>
              <a:rPr lang="en-US" dirty="0" smtClean="0">
                <a:effectLst/>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smtClean="0">
                <a:effectLst/>
              </a:rPr>
              <a:t>dict</a:t>
            </a:r>
            <a:r>
              <a:rPr lang="en-US" sz="1200" kern="1200" dirty="0" smtClean="0">
                <a:solidFill>
                  <a:schemeClr val="tx1"/>
                </a:solidFill>
                <a:effectLst/>
                <a:latin typeface="+mn-lt"/>
                <a:ea typeface="+mn-ea"/>
                <a:cs typeface="+mn-cs"/>
              </a:rPr>
              <a:t>[2]</a:t>
            </a:r>
            <a:r>
              <a:rPr lang="en-US" dirty="0" smtClean="0">
                <a:effectLst/>
              </a:rPr>
              <a:t> </a:t>
            </a:r>
            <a:r>
              <a:rPr lang="en-US" sz="1200" kern="1200" dirty="0" smtClean="0">
                <a:solidFill>
                  <a:schemeClr val="tx1"/>
                </a:solidFill>
                <a:effectLst/>
                <a:latin typeface="+mn-lt"/>
                <a:ea typeface="+mn-ea"/>
                <a:cs typeface="+mn-cs"/>
              </a:rPr>
              <a:t>=</a:t>
            </a:r>
            <a:r>
              <a:rPr lang="en-US" dirty="0" smtClean="0">
                <a:effectLst/>
              </a:rPr>
              <a:t> </a:t>
            </a:r>
            <a:r>
              <a:rPr lang="en-US" sz="1200" kern="1200" dirty="0" smtClean="0">
                <a:solidFill>
                  <a:schemeClr val="tx1"/>
                </a:solidFill>
                <a:effectLst/>
                <a:latin typeface="+mn-lt"/>
                <a:ea typeface="+mn-ea"/>
                <a:cs typeface="+mn-cs"/>
              </a:rPr>
              <a:t>"This is two“</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smtClean="0">
                <a:effectLst/>
              </a:rPr>
              <a:t>tinydict</a:t>
            </a:r>
            <a:r>
              <a:rPr lang="en-US" dirty="0" smtClean="0">
                <a:effectLst/>
              </a:rPr>
              <a:t> </a:t>
            </a:r>
            <a:r>
              <a:rPr lang="en-US" sz="1200" kern="1200" dirty="0" smtClean="0">
                <a:solidFill>
                  <a:schemeClr val="tx1"/>
                </a:solidFill>
                <a:effectLst/>
                <a:latin typeface="+mn-lt"/>
                <a:ea typeface="+mn-ea"/>
                <a:cs typeface="+mn-cs"/>
              </a:rPr>
              <a:t>=</a:t>
            </a:r>
            <a:r>
              <a:rPr lang="en-US" dirty="0" smtClean="0">
                <a:effectLst/>
              </a:rPr>
              <a:t> </a:t>
            </a:r>
            <a:r>
              <a:rPr lang="en-US" sz="1200" kern="1200" dirty="0" smtClean="0">
                <a:solidFill>
                  <a:schemeClr val="tx1"/>
                </a:solidFill>
                <a:effectLst/>
                <a:latin typeface="+mn-lt"/>
                <a:ea typeface="+mn-ea"/>
                <a:cs typeface="+mn-cs"/>
              </a:rPr>
              <a:t>{'name':</a:t>
            </a:r>
            <a:r>
              <a:rPr lang="en-US" dirty="0" smtClean="0">
                <a:effectLst/>
              </a:rPr>
              <a:t> </a:t>
            </a:r>
            <a:r>
              <a:rPr lang="en-US" sz="1200" kern="1200" dirty="0" smtClean="0">
                <a:solidFill>
                  <a:schemeClr val="tx1"/>
                </a:solidFill>
                <a:effectLst/>
                <a:latin typeface="+mn-lt"/>
                <a:ea typeface="+mn-ea"/>
                <a:cs typeface="+mn-cs"/>
              </a:rPr>
              <a:t>'john','code':6734,</a:t>
            </a:r>
            <a:r>
              <a:rPr lang="en-US" dirty="0" smtClean="0">
                <a:effectLst/>
              </a:rPr>
              <a:t> </a:t>
            </a:r>
            <a:r>
              <a:rPr lang="en-US" sz="1200" kern="1200" dirty="0" smtClean="0">
                <a:solidFill>
                  <a:schemeClr val="tx1"/>
                </a:solidFill>
                <a:effectLst/>
                <a:latin typeface="+mn-lt"/>
                <a:ea typeface="+mn-ea"/>
                <a:cs typeface="+mn-cs"/>
              </a:rPr>
              <a:t>'</a:t>
            </a:r>
            <a:r>
              <a:rPr lang="en-US" sz="1200" kern="1200" dirty="0" err="1" smtClean="0">
                <a:solidFill>
                  <a:schemeClr val="tx1"/>
                </a:solidFill>
                <a:effectLst/>
                <a:latin typeface="+mn-lt"/>
                <a:ea typeface="+mn-ea"/>
                <a:cs typeface="+mn-cs"/>
              </a:rPr>
              <a:t>dept</a:t>
            </a:r>
            <a:r>
              <a:rPr lang="en-US" sz="1200" kern="1200" dirty="0" smtClean="0">
                <a:solidFill>
                  <a:schemeClr val="tx1"/>
                </a:solidFill>
                <a:effectLst/>
                <a:latin typeface="+mn-lt"/>
                <a:ea typeface="+mn-ea"/>
                <a:cs typeface="+mn-cs"/>
              </a:rPr>
              <a:t>':</a:t>
            </a:r>
            <a:r>
              <a:rPr lang="en-US" dirty="0" smtClean="0">
                <a:effectLst/>
              </a:rPr>
              <a:t> </a:t>
            </a:r>
            <a:r>
              <a:rPr lang="en-US" sz="1200" kern="1200" dirty="0" smtClean="0">
                <a:solidFill>
                  <a:schemeClr val="tx1"/>
                </a:solidFill>
                <a:effectLst/>
                <a:latin typeface="+mn-lt"/>
                <a:ea typeface="+mn-ea"/>
                <a:cs typeface="+mn-cs"/>
              </a:rPr>
              <a:t>'sales'}</a:t>
            </a:r>
            <a:r>
              <a:rPr lang="en-US" dirty="0" smtClean="0">
                <a:effectLst/>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print</a:t>
            </a:r>
            <a:r>
              <a:rPr lang="en-US" dirty="0" smtClean="0">
                <a:effectLst/>
              </a:rPr>
              <a:t> </a:t>
            </a:r>
            <a:r>
              <a:rPr lang="en-US" dirty="0" err="1" smtClean="0">
                <a:effectLst/>
              </a:rPr>
              <a:t>dict</a:t>
            </a:r>
            <a:r>
              <a:rPr lang="en-US" sz="1200" kern="1200" dirty="0" smtClean="0">
                <a:solidFill>
                  <a:schemeClr val="tx1"/>
                </a:solidFill>
                <a:effectLst/>
                <a:latin typeface="+mn-lt"/>
                <a:ea typeface="+mn-ea"/>
                <a:cs typeface="+mn-cs"/>
              </a:rPr>
              <a:t>['one']</a:t>
            </a:r>
            <a:r>
              <a:rPr lang="en-US" dirty="0" smtClean="0">
                <a:effectLst/>
              </a:rPr>
              <a:t> </a:t>
            </a:r>
            <a:r>
              <a:rPr lang="en-US" sz="1200" kern="1200" dirty="0" smtClean="0">
                <a:solidFill>
                  <a:schemeClr val="tx1"/>
                </a:solidFill>
                <a:effectLst/>
                <a:latin typeface="+mn-lt"/>
                <a:ea typeface="+mn-ea"/>
                <a:cs typeface="+mn-cs"/>
              </a:rPr>
              <a:t># Prints value for 'one' key</a:t>
            </a:r>
            <a:r>
              <a:rPr lang="en-US" dirty="0" smtClean="0">
                <a:effectLst/>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print</a:t>
            </a:r>
            <a:r>
              <a:rPr lang="en-US" dirty="0" smtClean="0">
                <a:effectLst/>
              </a:rPr>
              <a:t> </a:t>
            </a:r>
            <a:r>
              <a:rPr lang="en-US" dirty="0" err="1" smtClean="0">
                <a:effectLst/>
              </a:rPr>
              <a:t>dict</a:t>
            </a:r>
            <a:r>
              <a:rPr lang="en-US" sz="1200" kern="1200" dirty="0" smtClean="0">
                <a:solidFill>
                  <a:schemeClr val="tx1"/>
                </a:solidFill>
                <a:effectLst/>
                <a:latin typeface="+mn-lt"/>
                <a:ea typeface="+mn-ea"/>
                <a:cs typeface="+mn-cs"/>
              </a:rPr>
              <a:t>[2]</a:t>
            </a:r>
            <a:r>
              <a:rPr lang="en-US" dirty="0" smtClean="0">
                <a:effectLst/>
              </a:rPr>
              <a:t> </a:t>
            </a:r>
            <a:r>
              <a:rPr lang="en-US" sz="1200" kern="1200" dirty="0" smtClean="0">
                <a:solidFill>
                  <a:schemeClr val="tx1"/>
                </a:solidFill>
                <a:effectLst/>
                <a:latin typeface="+mn-lt"/>
                <a:ea typeface="+mn-ea"/>
                <a:cs typeface="+mn-cs"/>
              </a:rPr>
              <a:t># Prints value for 2 key</a:t>
            </a:r>
            <a:r>
              <a:rPr lang="en-US" dirty="0" smtClean="0">
                <a:effectLst/>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print</a:t>
            </a:r>
            <a:r>
              <a:rPr lang="en-US" dirty="0" smtClean="0">
                <a:effectLst/>
              </a:rPr>
              <a:t> </a:t>
            </a:r>
            <a:r>
              <a:rPr lang="en-US" dirty="0" err="1" smtClean="0">
                <a:effectLst/>
              </a:rPr>
              <a:t>tinydict</a:t>
            </a:r>
            <a:r>
              <a:rPr lang="en-US" dirty="0" smtClean="0">
                <a:effectLst/>
              </a:rPr>
              <a:t> </a:t>
            </a:r>
            <a:r>
              <a:rPr lang="en-US" sz="1200" kern="1200" dirty="0" smtClean="0">
                <a:solidFill>
                  <a:schemeClr val="tx1"/>
                </a:solidFill>
                <a:effectLst/>
                <a:latin typeface="+mn-lt"/>
                <a:ea typeface="+mn-ea"/>
                <a:cs typeface="+mn-cs"/>
              </a:rPr>
              <a:t># Prints complete dictionary</a:t>
            </a:r>
            <a:r>
              <a:rPr lang="en-US" dirty="0" smtClean="0">
                <a:effectLst/>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print</a:t>
            </a:r>
            <a:r>
              <a:rPr lang="en-US" dirty="0" smtClean="0">
                <a:effectLst/>
              </a:rPr>
              <a:t> </a:t>
            </a:r>
            <a:r>
              <a:rPr lang="en-US" dirty="0" err="1" smtClean="0">
                <a:effectLst/>
              </a:rPr>
              <a:t>tinydict</a:t>
            </a:r>
            <a:r>
              <a:rPr lang="en-US" sz="1200" kern="1200" dirty="0" err="1" smtClean="0">
                <a:solidFill>
                  <a:schemeClr val="tx1"/>
                </a:solidFill>
                <a:effectLst/>
                <a:latin typeface="+mn-lt"/>
                <a:ea typeface="+mn-ea"/>
                <a:cs typeface="+mn-cs"/>
              </a:rPr>
              <a:t>.</a:t>
            </a:r>
            <a:r>
              <a:rPr lang="en-US" dirty="0" err="1" smtClean="0">
                <a:effectLst/>
              </a:rPr>
              <a:t>keys</a:t>
            </a:r>
            <a:r>
              <a:rPr lang="en-US" sz="1200" kern="1200" dirty="0" smtClean="0">
                <a:solidFill>
                  <a:schemeClr val="tx1"/>
                </a:solidFill>
                <a:effectLst/>
                <a:latin typeface="+mn-lt"/>
                <a:ea typeface="+mn-ea"/>
                <a:cs typeface="+mn-cs"/>
              </a:rPr>
              <a:t>()</a:t>
            </a:r>
            <a:r>
              <a:rPr lang="en-US" dirty="0" smtClean="0">
                <a:effectLst/>
              </a:rPr>
              <a:t> </a:t>
            </a:r>
            <a:r>
              <a:rPr lang="en-US" sz="1200" kern="1200" dirty="0" smtClean="0">
                <a:solidFill>
                  <a:schemeClr val="tx1"/>
                </a:solidFill>
                <a:effectLst/>
                <a:latin typeface="+mn-lt"/>
                <a:ea typeface="+mn-ea"/>
                <a:cs typeface="+mn-cs"/>
              </a:rPr>
              <a:t># Prints all the keys</a:t>
            </a:r>
            <a:r>
              <a:rPr lang="en-US" dirty="0" smtClean="0">
                <a:effectLst/>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print</a:t>
            </a:r>
            <a:r>
              <a:rPr lang="en-US" dirty="0" smtClean="0">
                <a:effectLst/>
              </a:rPr>
              <a:t> </a:t>
            </a:r>
            <a:r>
              <a:rPr lang="en-US" dirty="0" err="1" smtClean="0">
                <a:effectLst/>
              </a:rPr>
              <a:t>tinydict</a:t>
            </a:r>
            <a:r>
              <a:rPr lang="en-US" sz="1200" kern="1200" dirty="0" err="1" smtClean="0">
                <a:solidFill>
                  <a:schemeClr val="tx1"/>
                </a:solidFill>
                <a:effectLst/>
                <a:latin typeface="+mn-lt"/>
                <a:ea typeface="+mn-ea"/>
                <a:cs typeface="+mn-cs"/>
              </a:rPr>
              <a:t>.</a:t>
            </a:r>
            <a:r>
              <a:rPr lang="en-US" dirty="0" err="1" smtClean="0">
                <a:effectLst/>
              </a:rPr>
              <a:t>values</a:t>
            </a:r>
            <a:r>
              <a:rPr lang="en-US" sz="1200" kern="1200" dirty="0" smtClean="0">
                <a:solidFill>
                  <a:schemeClr val="tx1"/>
                </a:solidFill>
                <a:effectLst/>
                <a:latin typeface="+mn-lt"/>
                <a:ea typeface="+mn-ea"/>
                <a:cs typeface="+mn-cs"/>
              </a:rPr>
              <a:t>()</a:t>
            </a:r>
            <a:r>
              <a:rPr lang="en-US" dirty="0" smtClean="0">
                <a:effectLst/>
              </a:rPr>
              <a:t> </a:t>
            </a:r>
            <a:r>
              <a:rPr lang="en-US" sz="1200" kern="1200" dirty="0" smtClean="0">
                <a:solidFill>
                  <a:schemeClr val="tx1"/>
                </a:solidFill>
                <a:effectLst/>
                <a:latin typeface="+mn-lt"/>
                <a:ea typeface="+mn-ea"/>
                <a:cs typeface="+mn-cs"/>
              </a:rPr>
              <a:t># Prints all the values</a:t>
            </a:r>
            <a:endParaRPr lang="en-US" dirty="0"/>
          </a:p>
        </p:txBody>
      </p:sp>
      <p:sp>
        <p:nvSpPr>
          <p:cNvPr id="4" name="Slide Number Placeholder 3"/>
          <p:cNvSpPr>
            <a:spLocks noGrp="1"/>
          </p:cNvSpPr>
          <p:nvPr>
            <p:ph type="sldNum" sz="quarter" idx="10"/>
          </p:nvPr>
        </p:nvSpPr>
        <p:spPr/>
        <p:txBody>
          <a:bodyPr/>
          <a:lstStyle/>
          <a:p>
            <a:fld id="{020E3784-9684-4F8D-A52D-27123AFB5A72}" type="slidenum">
              <a:rPr lang="en-US" smtClean="0"/>
              <a:pPr/>
              <a:t>15</a:t>
            </a:fld>
            <a:endParaRPr lang="en-US" dirty="0"/>
          </a:p>
        </p:txBody>
      </p:sp>
    </p:spTree>
    <p:extLst>
      <p:ext uri="{BB962C8B-B14F-4D97-AF65-F5344CB8AC3E}">
        <p14:creationId xmlns="" xmlns:p14="http://schemas.microsoft.com/office/powerpoint/2010/main" val="16613863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While: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a = 0</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while (a &lt; 5):</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    print(a)</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    a = a +</a:t>
            </a:r>
            <a:r>
              <a:rPr lang="en-US" baseline="0" dirty="0" smtClean="0"/>
              <a:t> 1</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For: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for </a:t>
            </a:r>
            <a:r>
              <a:rPr lang="en-US" dirty="0" err="1" smtClean="0"/>
              <a:t>i</a:t>
            </a:r>
            <a:r>
              <a:rPr lang="en-US" dirty="0" smtClean="0"/>
              <a:t> in range(10):</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    print(</a:t>
            </a:r>
            <a:r>
              <a:rPr lang="en-US" dirty="0" err="1" smtClean="0"/>
              <a:t>i</a:t>
            </a:r>
            <a:r>
              <a:rPr lang="en-US" dirty="0" smtClean="0"/>
              <a:t>) -&gt;</a:t>
            </a:r>
            <a:r>
              <a:rPr lang="en-US" baseline="0" dirty="0" smtClean="0"/>
              <a:t> 0,1,…,9</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for </a:t>
            </a:r>
            <a:r>
              <a:rPr lang="en-US" dirty="0" err="1" smtClean="0"/>
              <a:t>i</a:t>
            </a:r>
            <a:r>
              <a:rPr lang="en-US" dirty="0" smtClean="0"/>
              <a:t> in range(10,30):</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    print(</a:t>
            </a:r>
            <a:r>
              <a:rPr lang="en-US" dirty="0" err="1" smtClean="0"/>
              <a:t>i</a:t>
            </a:r>
            <a:r>
              <a:rPr lang="en-US" dirty="0" smtClean="0"/>
              <a:t>) -&gt;</a:t>
            </a:r>
            <a:r>
              <a:rPr lang="en-US" baseline="0" dirty="0" smtClean="0"/>
              <a:t> 10,11</a:t>
            </a:r>
            <a:r>
              <a:rPr lang="en-US" baseline="0" smtClean="0"/>
              <a:t>,…,29</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smtClean="0"/>
              <a:t>Step +n: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smtClean="0"/>
              <a:t>for i in range(0,10,n+)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020E3784-9684-4F8D-A52D-27123AFB5A72}" type="slidenum">
              <a:rPr lang="en-US" smtClean="0"/>
              <a:pPr/>
              <a:t>16</a:t>
            </a:fld>
            <a:endParaRPr lang="en-US" dirty="0"/>
          </a:p>
        </p:txBody>
      </p:sp>
    </p:spTree>
    <p:extLst>
      <p:ext uri="{BB962C8B-B14F-4D97-AF65-F5344CB8AC3E}">
        <p14:creationId xmlns="" xmlns:p14="http://schemas.microsoft.com/office/powerpoint/2010/main" val="20066253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pass: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for</a:t>
            </a:r>
            <a:r>
              <a:rPr lang="en-US" dirty="0" smtClean="0">
                <a:effectLst/>
              </a:rPr>
              <a:t> letter </a:t>
            </a:r>
            <a:r>
              <a:rPr lang="en-US" sz="1200" kern="1200" dirty="0" smtClean="0">
                <a:solidFill>
                  <a:schemeClr val="tx1"/>
                </a:solidFill>
                <a:effectLst/>
                <a:latin typeface="+mn-lt"/>
                <a:ea typeface="+mn-ea"/>
                <a:cs typeface="+mn-cs"/>
              </a:rPr>
              <a:t>in</a:t>
            </a:r>
            <a:r>
              <a:rPr lang="en-US" dirty="0" smtClean="0">
                <a:effectLst/>
              </a:rPr>
              <a:t> </a:t>
            </a:r>
            <a:r>
              <a:rPr lang="en-US" sz="1200" kern="1200" dirty="0" smtClean="0">
                <a:solidFill>
                  <a:schemeClr val="tx1"/>
                </a:solidFill>
                <a:effectLst/>
                <a:latin typeface="+mn-lt"/>
                <a:ea typeface="+mn-ea"/>
                <a:cs typeface="+mn-cs"/>
              </a:rPr>
              <a:t>'Python':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if</a:t>
            </a:r>
            <a:r>
              <a:rPr lang="en-US" dirty="0" smtClean="0">
                <a:effectLst/>
              </a:rPr>
              <a:t> letter </a:t>
            </a:r>
            <a:r>
              <a:rPr lang="en-US" sz="1200" kern="1200" dirty="0" smtClean="0">
                <a:solidFill>
                  <a:schemeClr val="tx1"/>
                </a:solidFill>
                <a:effectLst/>
                <a:latin typeface="+mn-lt"/>
                <a:ea typeface="+mn-ea"/>
                <a:cs typeface="+mn-cs"/>
              </a:rPr>
              <a:t>==</a:t>
            </a:r>
            <a:r>
              <a:rPr lang="en-US" dirty="0" smtClean="0">
                <a:effectLst/>
              </a:rPr>
              <a:t> </a:t>
            </a:r>
            <a:r>
              <a:rPr lang="en-US" sz="1200" kern="1200" dirty="0" smtClean="0">
                <a:solidFill>
                  <a:schemeClr val="tx1"/>
                </a:solidFill>
                <a:effectLst/>
                <a:latin typeface="+mn-lt"/>
                <a:ea typeface="+mn-ea"/>
                <a:cs typeface="+mn-cs"/>
              </a:rPr>
              <a:t>'h':</a:t>
            </a:r>
            <a:r>
              <a:rPr lang="en-US" dirty="0" smtClean="0">
                <a:effectLst/>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pass</a:t>
            </a:r>
            <a:r>
              <a:rPr lang="en-US" dirty="0" smtClean="0">
                <a:effectLst/>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print</a:t>
            </a:r>
            <a:r>
              <a:rPr lang="en-US" dirty="0" smtClean="0">
                <a:effectLst/>
              </a:rPr>
              <a:t> </a:t>
            </a:r>
            <a:r>
              <a:rPr lang="en-US" sz="1200" kern="1200" dirty="0" smtClean="0">
                <a:solidFill>
                  <a:schemeClr val="tx1"/>
                </a:solidFill>
                <a:effectLst/>
                <a:latin typeface="+mn-lt"/>
                <a:ea typeface="+mn-ea"/>
                <a:cs typeface="+mn-cs"/>
              </a:rPr>
              <a:t>'This is pass block – line</a:t>
            </a:r>
            <a:r>
              <a:rPr lang="en-US" sz="1200" kern="1200" baseline="0" dirty="0" smtClean="0">
                <a:solidFill>
                  <a:schemeClr val="tx1"/>
                </a:solidFill>
                <a:effectLst/>
                <a:latin typeface="+mn-lt"/>
                <a:ea typeface="+mn-ea"/>
                <a:cs typeface="+mn-cs"/>
              </a:rPr>
              <a:t> 1</a:t>
            </a:r>
            <a:r>
              <a:rPr lang="en-US" sz="1200" kern="1200" dirty="0" smtClean="0">
                <a:solidFill>
                  <a:schemeClr val="tx1"/>
                </a:solidFill>
                <a:effectLst/>
                <a:latin typeface="+mn-lt"/>
                <a:ea typeface="+mn-ea"/>
                <a:cs typeface="+mn-cs"/>
              </a:rPr>
              <a:t>'</a:t>
            </a:r>
            <a:r>
              <a:rPr lang="en-US" dirty="0" smtClean="0">
                <a:effectLst/>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print</a:t>
            </a:r>
            <a:r>
              <a:rPr lang="en-US" dirty="0" smtClean="0">
                <a:effectLst/>
              </a:rPr>
              <a:t> </a:t>
            </a:r>
            <a:r>
              <a:rPr lang="en-US" sz="1200" kern="1200" dirty="0" smtClean="0">
                <a:solidFill>
                  <a:schemeClr val="tx1"/>
                </a:solidFill>
                <a:effectLst/>
                <a:latin typeface="+mn-lt"/>
                <a:ea typeface="+mn-ea"/>
                <a:cs typeface="+mn-cs"/>
              </a:rPr>
              <a:t>'This is pass block – line</a:t>
            </a:r>
            <a:r>
              <a:rPr lang="en-US" sz="1200" kern="1200" baseline="0" dirty="0" smtClean="0">
                <a:solidFill>
                  <a:schemeClr val="tx1"/>
                </a:solidFill>
                <a:effectLst/>
                <a:latin typeface="+mn-lt"/>
                <a:ea typeface="+mn-ea"/>
                <a:cs typeface="+mn-cs"/>
              </a:rPr>
              <a:t> 2</a:t>
            </a:r>
            <a:r>
              <a:rPr lang="en-US" sz="1200" kern="1200" dirty="0" smtClean="0">
                <a:solidFill>
                  <a:schemeClr val="tx1"/>
                </a:solidFill>
                <a:effectLst/>
                <a:latin typeface="+mn-lt"/>
                <a:ea typeface="+mn-ea"/>
                <a:cs typeface="+mn-cs"/>
              </a:rPr>
              <a:t>'</a:t>
            </a:r>
            <a:r>
              <a:rPr lang="en-US" dirty="0" smtClean="0">
                <a:effectLst/>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print</a:t>
            </a:r>
            <a:r>
              <a:rPr lang="en-US" dirty="0" smtClean="0">
                <a:effectLst/>
              </a:rPr>
              <a:t> </a:t>
            </a:r>
            <a:r>
              <a:rPr lang="en-US" sz="1200" kern="1200" dirty="0" smtClean="0">
                <a:solidFill>
                  <a:schemeClr val="tx1"/>
                </a:solidFill>
                <a:effectLst/>
                <a:latin typeface="+mn-lt"/>
                <a:ea typeface="+mn-ea"/>
                <a:cs typeface="+mn-cs"/>
              </a:rPr>
              <a:t>'Current Letter :',</a:t>
            </a:r>
            <a:r>
              <a:rPr lang="en-US" dirty="0" smtClean="0">
                <a:effectLst/>
              </a:rPr>
              <a:t> letter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print</a:t>
            </a:r>
            <a:r>
              <a:rPr lang="en-US" dirty="0" smtClean="0">
                <a:effectLst/>
              </a:rPr>
              <a:t> </a:t>
            </a:r>
            <a:r>
              <a:rPr lang="en-US" sz="1200" kern="1200" dirty="0" smtClean="0">
                <a:solidFill>
                  <a:schemeClr val="tx1"/>
                </a:solidFill>
                <a:effectLst/>
                <a:latin typeface="+mn-lt"/>
                <a:ea typeface="+mn-ea"/>
                <a:cs typeface="+mn-cs"/>
              </a:rPr>
              <a:t>"Good bye!"</a:t>
            </a:r>
            <a:endParaRPr lang="en-US" baseline="0" dirty="0" smtClean="0"/>
          </a:p>
        </p:txBody>
      </p:sp>
      <p:sp>
        <p:nvSpPr>
          <p:cNvPr id="4" name="Slide Number Placeholder 3"/>
          <p:cNvSpPr>
            <a:spLocks noGrp="1"/>
          </p:cNvSpPr>
          <p:nvPr>
            <p:ph type="sldNum" sz="quarter" idx="10"/>
          </p:nvPr>
        </p:nvSpPr>
        <p:spPr/>
        <p:txBody>
          <a:bodyPr/>
          <a:lstStyle/>
          <a:p>
            <a:fld id="{020E3784-9684-4F8D-A52D-27123AFB5A72}" type="slidenum">
              <a:rPr lang="en-US" smtClean="0"/>
              <a:pPr/>
              <a:t>17</a:t>
            </a:fld>
            <a:endParaRPr lang="en-US" dirty="0"/>
          </a:p>
        </p:txBody>
      </p:sp>
    </p:spTree>
    <p:extLst>
      <p:ext uri="{BB962C8B-B14F-4D97-AF65-F5344CB8AC3E}">
        <p14:creationId xmlns="" xmlns:p14="http://schemas.microsoft.com/office/powerpoint/2010/main" val="1098739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smtClean="0"/>
              <a:t> a = 5</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smtClean="0"/>
              <a:t> if a == 5:</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smtClean="0"/>
              <a:t>      b = 10</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smtClean="0"/>
              <a:t> else: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smtClean="0"/>
              <a:t>      b = 15</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smtClean="0"/>
              <a:t>b = 10 if a == 5 else 15</a:t>
            </a:r>
            <a:endParaRPr lang="en-US" baseline="0" dirty="0" smtClean="0"/>
          </a:p>
        </p:txBody>
      </p:sp>
      <p:sp>
        <p:nvSpPr>
          <p:cNvPr id="4" name="Slide Number Placeholder 3"/>
          <p:cNvSpPr>
            <a:spLocks noGrp="1"/>
          </p:cNvSpPr>
          <p:nvPr>
            <p:ph type="sldNum" sz="quarter" idx="10"/>
          </p:nvPr>
        </p:nvSpPr>
        <p:spPr/>
        <p:txBody>
          <a:bodyPr/>
          <a:lstStyle/>
          <a:p>
            <a:fld id="{020E3784-9684-4F8D-A52D-27123AFB5A72}" type="slidenum">
              <a:rPr lang="en-US" smtClean="0"/>
              <a:pPr/>
              <a:t>18</a:t>
            </a:fld>
            <a:endParaRPr lang="en-US" dirty="0"/>
          </a:p>
        </p:txBody>
      </p:sp>
    </p:spTree>
    <p:extLst>
      <p:ext uri="{BB962C8B-B14F-4D97-AF65-F5344CB8AC3E}">
        <p14:creationId xmlns="" xmlns:p14="http://schemas.microsoft.com/office/powerpoint/2010/main" val="206458127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020E3784-9684-4F8D-A52D-27123AFB5A72}" type="slidenum">
              <a:rPr lang="en-US" smtClean="0"/>
              <a:pPr/>
              <a:t>19</a:t>
            </a:fld>
            <a:endParaRPr lang="en-US" dirty="0"/>
          </a:p>
        </p:txBody>
      </p:sp>
    </p:spTree>
    <p:extLst>
      <p:ext uri="{BB962C8B-B14F-4D97-AF65-F5344CB8AC3E}">
        <p14:creationId xmlns="" xmlns:p14="http://schemas.microsoft.com/office/powerpoint/2010/main" val="20645812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2">
              <a:spcBef>
                <a:spcPts val="500"/>
              </a:spcBef>
            </a:pPr>
            <a:r>
              <a:rPr lang="en-US" altLang="en-US" dirty="0" err="1" smtClean="0">
                <a:solidFill>
                  <a:srgbClr val="000000"/>
                </a:solidFill>
              </a:rPr>
              <a:t>printme</a:t>
            </a:r>
            <a:r>
              <a:rPr lang="en-US" altLang="en-US" dirty="0" smtClean="0">
                <a:solidFill>
                  <a:srgbClr val="000000"/>
                </a:solidFill>
              </a:rPr>
              <a:t>("My string 2“, “My string 1”)</a:t>
            </a:r>
          </a:p>
          <a:p>
            <a:pPr marL="1085850" marR="0" lvl="2" indent="-171450" algn="l" defTabSz="914400" rtl="0" eaLnBrk="1" fontAlgn="auto" latinLnBrk="0" hangingPunct="1">
              <a:lnSpc>
                <a:spcPct val="100000"/>
              </a:lnSpc>
              <a:spcBef>
                <a:spcPts val="500"/>
              </a:spcBef>
              <a:spcAft>
                <a:spcPts val="0"/>
              </a:spcAft>
              <a:buClrTx/>
              <a:buSzTx/>
              <a:buFont typeface="Wingdings" panose="05000000000000000000" pitchFamily="2" charset="2"/>
              <a:buChar char="à"/>
              <a:tabLst/>
              <a:defRPr/>
            </a:pPr>
            <a:r>
              <a:rPr lang="en-US" altLang="en-US" dirty="0" smtClean="0">
                <a:solidFill>
                  <a:srgbClr val="000000"/>
                </a:solidFill>
              </a:rPr>
              <a:t>"My string 2“</a:t>
            </a:r>
          </a:p>
          <a:p>
            <a:pPr marL="1085850" marR="0" lvl="2" indent="-171450" algn="l" defTabSz="914400" rtl="0" eaLnBrk="1" fontAlgn="auto" latinLnBrk="0" hangingPunct="1">
              <a:lnSpc>
                <a:spcPct val="100000"/>
              </a:lnSpc>
              <a:spcBef>
                <a:spcPts val="500"/>
              </a:spcBef>
              <a:spcAft>
                <a:spcPts val="0"/>
              </a:spcAft>
              <a:buClrTx/>
              <a:buSzTx/>
              <a:buFont typeface="Wingdings" panose="05000000000000000000" pitchFamily="2" charset="2"/>
              <a:buChar char="à"/>
              <a:tabLst/>
              <a:defRPr/>
            </a:pPr>
            <a:r>
              <a:rPr lang="en-US" altLang="en-US" dirty="0" smtClean="0">
                <a:solidFill>
                  <a:srgbClr val="000000"/>
                </a:solidFill>
              </a:rPr>
              <a:t>“My string 1”</a:t>
            </a:r>
          </a:p>
          <a:p>
            <a:pPr lvl="2">
              <a:spcBef>
                <a:spcPts val="500"/>
              </a:spcBef>
            </a:pPr>
            <a:endParaRPr lang="en-US" altLang="en-US" dirty="0" smtClean="0">
              <a:solidFill>
                <a:srgbClr val="000000"/>
              </a:solidFill>
            </a:endParaRPr>
          </a:p>
          <a:p>
            <a:pPr lvl="2">
              <a:spcBef>
                <a:spcPts val="500"/>
              </a:spcBef>
            </a:pPr>
            <a:r>
              <a:rPr lang="en-US" altLang="en-US" dirty="0" err="1" smtClean="0">
                <a:solidFill>
                  <a:srgbClr val="000000"/>
                </a:solidFill>
              </a:rPr>
              <a:t>printme</a:t>
            </a:r>
            <a:r>
              <a:rPr lang="en-US" altLang="en-US" dirty="0" smtClean="0">
                <a:solidFill>
                  <a:srgbClr val="000000"/>
                </a:solidFill>
              </a:rPr>
              <a:t>( str2 = "My string 2“, str1=“My string 1”)</a:t>
            </a:r>
          </a:p>
          <a:p>
            <a:pPr marL="1085850" marR="0" lvl="2" indent="-171450" algn="l" defTabSz="914400" rtl="0" eaLnBrk="1" fontAlgn="auto" latinLnBrk="0" hangingPunct="1">
              <a:lnSpc>
                <a:spcPct val="100000"/>
              </a:lnSpc>
              <a:spcBef>
                <a:spcPts val="500"/>
              </a:spcBef>
              <a:spcAft>
                <a:spcPts val="0"/>
              </a:spcAft>
              <a:buClrTx/>
              <a:buSzTx/>
              <a:buFont typeface="Wingdings" panose="05000000000000000000" pitchFamily="2" charset="2"/>
              <a:buChar char="à"/>
              <a:tabLst/>
              <a:defRPr/>
            </a:pPr>
            <a:r>
              <a:rPr lang="en-US" altLang="en-US" dirty="0" smtClean="0">
                <a:solidFill>
                  <a:srgbClr val="000000"/>
                </a:solidFill>
              </a:rPr>
              <a:t>"My string 1“</a:t>
            </a:r>
          </a:p>
          <a:p>
            <a:pPr marL="1085850" marR="0" lvl="2" indent="-171450" algn="l" defTabSz="914400" rtl="0" eaLnBrk="1" fontAlgn="auto" latinLnBrk="0" hangingPunct="1">
              <a:lnSpc>
                <a:spcPct val="100000"/>
              </a:lnSpc>
              <a:spcBef>
                <a:spcPts val="500"/>
              </a:spcBef>
              <a:spcAft>
                <a:spcPts val="0"/>
              </a:spcAft>
              <a:buClrTx/>
              <a:buSzTx/>
              <a:buFont typeface="Wingdings" panose="05000000000000000000" pitchFamily="2" charset="2"/>
              <a:buChar char="à"/>
              <a:tabLst/>
              <a:defRPr/>
            </a:pPr>
            <a:r>
              <a:rPr lang="en-US" altLang="en-US" dirty="0" smtClean="0">
                <a:solidFill>
                  <a:srgbClr val="000000"/>
                </a:solidFill>
              </a:rPr>
              <a:t>“My string 2”</a:t>
            </a:r>
          </a:p>
          <a:p>
            <a:pPr marL="1085850" marR="0" lvl="2" indent="-171450" algn="l" defTabSz="914400" rtl="0" eaLnBrk="1" fontAlgn="auto" latinLnBrk="0" hangingPunct="1">
              <a:lnSpc>
                <a:spcPct val="100000"/>
              </a:lnSpc>
              <a:spcBef>
                <a:spcPts val="500"/>
              </a:spcBef>
              <a:spcAft>
                <a:spcPts val="0"/>
              </a:spcAft>
              <a:buClrTx/>
              <a:buSzTx/>
              <a:buFont typeface="Wingdings" panose="05000000000000000000" pitchFamily="2" charset="2"/>
              <a:buChar char="à"/>
              <a:tabLst/>
              <a:defRPr/>
            </a:pPr>
            <a:endParaRPr lang="en-US" altLang="en-US" dirty="0" smtClean="0">
              <a:solidFill>
                <a:srgbClr val="000000"/>
              </a:solidFill>
            </a:endParaRPr>
          </a:p>
          <a:p>
            <a:pPr marL="914400" marR="0" lvl="2" indent="0" algn="l" defTabSz="914400" rtl="0" eaLnBrk="1" fontAlgn="auto" latinLnBrk="0" hangingPunct="1">
              <a:lnSpc>
                <a:spcPct val="100000"/>
              </a:lnSpc>
              <a:spcBef>
                <a:spcPts val="500"/>
              </a:spcBef>
              <a:spcAft>
                <a:spcPts val="0"/>
              </a:spcAft>
              <a:buClrTx/>
              <a:buSzTx/>
              <a:buFont typeface="Wingdings" panose="05000000000000000000" pitchFamily="2" charset="2"/>
              <a:buNone/>
              <a:tabLst/>
              <a:defRPr/>
            </a:pPr>
            <a:r>
              <a:rPr lang="en-US" sz="1200" kern="1200" dirty="0" smtClean="0">
                <a:solidFill>
                  <a:schemeClr val="tx1"/>
                </a:solidFill>
                <a:effectLst/>
                <a:latin typeface="+mn-lt"/>
                <a:ea typeface="+mn-ea"/>
                <a:cs typeface="+mn-cs"/>
              </a:rPr>
              <a:t>*positional: variable arguments</a:t>
            </a:r>
          </a:p>
          <a:p>
            <a:pPr marL="914400" marR="0" lvl="2" indent="0" algn="l" defTabSz="914400" rtl="0" eaLnBrk="1" fontAlgn="auto" latinLnBrk="0" hangingPunct="1">
              <a:lnSpc>
                <a:spcPct val="100000"/>
              </a:lnSpc>
              <a:spcBef>
                <a:spcPts val="500"/>
              </a:spcBef>
              <a:spcAft>
                <a:spcPts val="0"/>
              </a:spcAft>
              <a:buClrTx/>
              <a:buSzTx/>
              <a:buFont typeface="Wingdings" panose="05000000000000000000" pitchFamily="2" charset="2"/>
              <a:buNone/>
              <a:tabLst/>
              <a:defRPr/>
            </a:pPr>
            <a:r>
              <a:rPr lang="en-US" sz="1200" kern="1200" dirty="0" smtClean="0">
                <a:solidFill>
                  <a:schemeClr val="tx1"/>
                </a:solidFill>
                <a:effectLst/>
                <a:latin typeface="+mn-lt"/>
                <a:ea typeface="+mn-ea"/>
                <a:cs typeface="+mn-cs"/>
              </a:rPr>
              <a:t>**keywords: many arguments as</a:t>
            </a:r>
            <a:r>
              <a:rPr lang="en-US" sz="1200" kern="1200" baseline="0" dirty="0" smtClean="0">
                <a:solidFill>
                  <a:schemeClr val="tx1"/>
                </a:solidFill>
                <a:effectLst/>
                <a:latin typeface="+mn-lt"/>
                <a:ea typeface="+mn-ea"/>
                <a:cs typeface="+mn-cs"/>
              </a:rPr>
              <a:t> dictionary</a:t>
            </a:r>
          </a:p>
          <a:p>
            <a:pPr marL="914400" marR="0" lvl="2" indent="0" algn="l" defTabSz="914400" rtl="0" eaLnBrk="1" fontAlgn="auto" latinLnBrk="0" hangingPunct="1">
              <a:lnSpc>
                <a:spcPct val="100000"/>
              </a:lnSpc>
              <a:spcBef>
                <a:spcPts val="500"/>
              </a:spcBef>
              <a:spcAft>
                <a:spcPts val="0"/>
              </a:spcAft>
              <a:buClrTx/>
              <a:buSzTx/>
              <a:buFont typeface="Wingdings" panose="05000000000000000000" pitchFamily="2" charset="2"/>
              <a:buNone/>
              <a:tabLst/>
              <a:defRPr/>
            </a:pPr>
            <a:endParaRPr lang="en-US" altLang="en-US" dirty="0" smtClean="0">
              <a:solidFill>
                <a:srgbClr val="000000"/>
              </a:solidFill>
            </a:endParaRPr>
          </a:p>
          <a:p>
            <a:pPr marL="914400" marR="0" lvl="2" indent="0" algn="l" defTabSz="914400" rtl="0" eaLnBrk="1" fontAlgn="auto" latinLnBrk="0" hangingPunct="1">
              <a:lnSpc>
                <a:spcPct val="100000"/>
              </a:lnSpc>
              <a:spcBef>
                <a:spcPts val="500"/>
              </a:spcBef>
              <a:spcAft>
                <a:spcPts val="0"/>
              </a:spcAft>
              <a:buClrTx/>
              <a:buSzTx/>
              <a:buFont typeface="Wingdings" panose="05000000000000000000" pitchFamily="2" charset="2"/>
              <a:buNone/>
              <a:tabLst/>
              <a:defRPr/>
            </a:pPr>
            <a:r>
              <a:rPr lang="en-US" sz="1200" kern="1200" dirty="0" err="1" smtClean="0">
                <a:solidFill>
                  <a:schemeClr val="tx1"/>
                </a:solidFill>
                <a:effectLst/>
                <a:latin typeface="+mn-lt"/>
                <a:ea typeface="+mn-ea"/>
                <a:cs typeface="+mn-cs"/>
              </a:rPr>
              <a:t>def</a:t>
            </a:r>
            <a:r>
              <a:rPr lang="en-US" sz="1200" kern="1200" dirty="0" smtClean="0">
                <a:solidFill>
                  <a:schemeClr val="tx1"/>
                </a:solidFill>
                <a:effectLst/>
                <a:latin typeface="+mn-lt"/>
                <a:ea typeface="+mn-ea"/>
                <a:cs typeface="+mn-cs"/>
              </a:rPr>
              <a:t> foo(*positional, **keywords): </a:t>
            </a:r>
          </a:p>
          <a:p>
            <a:pPr marL="914400" marR="0" lvl="2" indent="0" algn="l" defTabSz="914400" rtl="0" eaLnBrk="1" fontAlgn="auto" latinLnBrk="0" hangingPunct="1">
              <a:lnSpc>
                <a:spcPct val="100000"/>
              </a:lnSpc>
              <a:spcBef>
                <a:spcPts val="500"/>
              </a:spcBef>
              <a:spcAft>
                <a:spcPts val="0"/>
              </a:spcAft>
              <a:buClrTx/>
              <a:buSzTx/>
              <a:buFont typeface="Wingdings" panose="05000000000000000000" pitchFamily="2" charset="2"/>
              <a:buNone/>
              <a:tabLst/>
              <a:defRPr/>
            </a:pP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print "Positional:“ , positional</a:t>
            </a:r>
          </a:p>
          <a:p>
            <a:pPr marL="914400" marR="0" lvl="2" indent="0" algn="l" defTabSz="914400" rtl="0" eaLnBrk="1" fontAlgn="auto" latinLnBrk="0" hangingPunct="1">
              <a:lnSpc>
                <a:spcPct val="100000"/>
              </a:lnSpc>
              <a:spcBef>
                <a:spcPts val="500"/>
              </a:spcBef>
              <a:spcAft>
                <a:spcPts val="0"/>
              </a:spcAft>
              <a:buClrTx/>
              <a:buSzTx/>
              <a:buFont typeface="Wingdings" panose="05000000000000000000" pitchFamily="2" charset="2"/>
              <a:buNone/>
              <a:tabLst/>
              <a:defRPr/>
            </a:pPr>
            <a:r>
              <a:rPr lang="en-US" sz="1200" kern="1200" dirty="0" smtClean="0">
                <a:solidFill>
                  <a:schemeClr val="tx1"/>
                </a:solidFill>
                <a:effectLst/>
                <a:latin typeface="+mn-lt"/>
                <a:ea typeface="+mn-ea"/>
                <a:cs typeface="+mn-cs"/>
              </a:rPr>
              <a:t>     print "Keywords:", keywords</a:t>
            </a:r>
            <a:endParaRPr lang="en-US" altLang="en-US" dirty="0" smtClean="0">
              <a:solidFill>
                <a:srgbClr val="000000"/>
              </a:solidFill>
            </a:endParaRPr>
          </a:p>
          <a:p>
            <a:pPr lvl="2">
              <a:spcBef>
                <a:spcPts val="500"/>
              </a:spcBef>
            </a:pPr>
            <a:endParaRPr lang="en-US" altLang="en-US" dirty="0" smtClean="0">
              <a:solidFill>
                <a:srgbClr val="000000"/>
              </a:solidFill>
            </a:endParaRPr>
          </a:p>
          <a:p>
            <a:pPr lvl="2">
              <a:spcBef>
                <a:spcPts val="500"/>
              </a:spcBef>
            </a:pPr>
            <a:r>
              <a:rPr lang="en-US" sz="1200" kern="1200" dirty="0" smtClean="0">
                <a:solidFill>
                  <a:schemeClr val="tx1"/>
                </a:solidFill>
                <a:effectLst/>
                <a:latin typeface="+mn-lt"/>
                <a:ea typeface="+mn-ea"/>
                <a:cs typeface="+mn-cs"/>
              </a:rPr>
              <a:t>&gt;&gt;&gt; foo('one', 'two', 'three')</a:t>
            </a:r>
          </a:p>
          <a:p>
            <a:pPr lvl="2">
              <a:spcBef>
                <a:spcPts val="500"/>
              </a:spcBef>
            </a:pPr>
            <a:r>
              <a:rPr lang="en-US" sz="1200" kern="1200" dirty="0" smtClean="0">
                <a:solidFill>
                  <a:schemeClr val="tx1"/>
                </a:solidFill>
                <a:effectLst/>
                <a:latin typeface="+mn-lt"/>
                <a:ea typeface="+mn-ea"/>
                <a:cs typeface="+mn-cs"/>
              </a:rPr>
              <a:t>Positional: ('one', 'two', 'three')</a:t>
            </a:r>
          </a:p>
          <a:p>
            <a:pPr lvl="2">
              <a:spcBef>
                <a:spcPts val="500"/>
              </a:spcBef>
            </a:pPr>
            <a:r>
              <a:rPr lang="en-US" sz="1200" kern="1200" dirty="0" smtClean="0">
                <a:solidFill>
                  <a:schemeClr val="tx1"/>
                </a:solidFill>
                <a:effectLst/>
                <a:latin typeface="+mn-lt"/>
                <a:ea typeface="+mn-ea"/>
                <a:cs typeface="+mn-cs"/>
              </a:rPr>
              <a:t>Keywords: {}</a:t>
            </a:r>
          </a:p>
          <a:p>
            <a:pPr lvl="2">
              <a:spcBef>
                <a:spcPts val="500"/>
              </a:spcBef>
            </a:pPr>
            <a:endParaRPr lang="en-US" altLang="en-US" sz="1200" kern="1200" dirty="0" smtClean="0">
              <a:solidFill>
                <a:schemeClr val="tx1"/>
              </a:solidFill>
              <a:effectLst/>
              <a:latin typeface="+mn-lt"/>
              <a:ea typeface="+mn-ea"/>
              <a:cs typeface="+mn-cs"/>
            </a:endParaRPr>
          </a:p>
          <a:p>
            <a:pPr lvl="2">
              <a:spcBef>
                <a:spcPts val="500"/>
              </a:spcBef>
            </a:pPr>
            <a:r>
              <a:rPr lang="en-US" sz="1200" kern="1200" dirty="0" smtClean="0">
                <a:solidFill>
                  <a:schemeClr val="tx1"/>
                </a:solidFill>
                <a:effectLst/>
                <a:latin typeface="+mn-lt"/>
                <a:ea typeface="+mn-ea"/>
                <a:cs typeface="+mn-cs"/>
              </a:rPr>
              <a:t>&gt;&gt;&gt; foo(a='one', b='two', c='three')</a:t>
            </a:r>
          </a:p>
          <a:p>
            <a:pPr lvl="2">
              <a:spcBef>
                <a:spcPts val="500"/>
              </a:spcBef>
            </a:pPr>
            <a:r>
              <a:rPr lang="en-US" sz="1200" kern="1200" dirty="0" smtClean="0">
                <a:solidFill>
                  <a:schemeClr val="tx1"/>
                </a:solidFill>
                <a:effectLst/>
                <a:latin typeface="+mn-lt"/>
                <a:ea typeface="+mn-ea"/>
                <a:cs typeface="+mn-cs"/>
              </a:rPr>
              <a:t>Positional: () </a:t>
            </a:r>
          </a:p>
          <a:p>
            <a:pPr lvl="2">
              <a:spcBef>
                <a:spcPts val="500"/>
              </a:spcBef>
            </a:pPr>
            <a:r>
              <a:rPr lang="en-US" sz="1200" kern="1200" dirty="0" smtClean="0">
                <a:solidFill>
                  <a:schemeClr val="tx1"/>
                </a:solidFill>
                <a:effectLst/>
                <a:latin typeface="+mn-lt"/>
                <a:ea typeface="+mn-ea"/>
                <a:cs typeface="+mn-cs"/>
              </a:rPr>
              <a:t>Keywords: {'a': 'one', 'c': 'three', 'b': 'two'}</a:t>
            </a:r>
            <a:endParaRPr lang="en-US" altLang="en-US" sz="1200" kern="1200" dirty="0" smtClean="0">
              <a:solidFill>
                <a:schemeClr val="tx1"/>
              </a:solidFill>
              <a:effectLst/>
              <a:latin typeface="+mn-lt"/>
              <a:ea typeface="+mn-ea"/>
              <a:cs typeface="+mn-cs"/>
            </a:endParaRPr>
          </a:p>
          <a:p>
            <a:pPr lvl="2">
              <a:spcBef>
                <a:spcPts val="500"/>
              </a:spcBef>
            </a:pPr>
            <a:endParaRPr lang="en-US" altLang="en-US" dirty="0" smtClean="0">
              <a:solidFill>
                <a:srgbClr val="000000"/>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020E3784-9684-4F8D-A52D-27123AFB5A72}" type="slidenum">
              <a:rPr lang="en-US" smtClean="0"/>
              <a:pPr/>
              <a:t>20</a:t>
            </a:fld>
            <a:endParaRPr lang="en-US" dirty="0"/>
          </a:p>
        </p:txBody>
      </p:sp>
    </p:spTree>
    <p:extLst>
      <p:ext uri="{BB962C8B-B14F-4D97-AF65-F5344CB8AC3E}">
        <p14:creationId xmlns="" xmlns:p14="http://schemas.microsoft.com/office/powerpoint/2010/main" val="21954957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Easy-to-learn, easy-to-read,</a:t>
            </a:r>
            <a:r>
              <a:rPr lang="en-US" baseline="0" dirty="0" smtClean="0"/>
              <a:t> easy-to-main: Python is simple, human readable script. Function is clear to understand and using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Python is powerful One-Liners</a:t>
            </a:r>
          </a:p>
          <a:p>
            <a:endParaRPr lang="en-US" baseline="0" dirty="0" smtClean="0"/>
          </a:p>
          <a:p>
            <a:r>
              <a:rPr lang="en-US" dirty="0" smtClean="0"/>
              <a:t>https://wiki.python.org/moin/Powerful%20Python%20One-Liners</a:t>
            </a:r>
            <a:endParaRPr lang="en-US" dirty="0"/>
          </a:p>
        </p:txBody>
      </p:sp>
      <p:sp>
        <p:nvSpPr>
          <p:cNvPr id="4" name="Slide Number Placeholder 3"/>
          <p:cNvSpPr>
            <a:spLocks noGrp="1"/>
          </p:cNvSpPr>
          <p:nvPr>
            <p:ph type="sldNum" sz="quarter" idx="10"/>
          </p:nvPr>
        </p:nvSpPr>
        <p:spPr/>
        <p:txBody>
          <a:bodyPr/>
          <a:lstStyle/>
          <a:p>
            <a:fld id="{020E3784-9684-4F8D-A52D-27123AFB5A72}" type="slidenum">
              <a:rPr lang="en-US" smtClean="0"/>
              <a:pPr/>
              <a:t>3</a:t>
            </a:fld>
            <a:endParaRPr lang="en-US" dirty="0"/>
          </a:p>
        </p:txBody>
      </p:sp>
    </p:spTree>
    <p:extLst>
      <p:ext uri="{BB962C8B-B14F-4D97-AF65-F5344CB8AC3E}">
        <p14:creationId xmlns="" xmlns:p14="http://schemas.microsoft.com/office/powerpoint/2010/main" val="346544513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082675" lvl="1" indent="-334963">
              <a:spcBef>
                <a:spcPts val="500"/>
              </a:spcBef>
            </a:pPr>
            <a:r>
              <a:rPr lang="en-US" altLang="en-US" dirty="0" err="1" smtClean="0">
                <a:solidFill>
                  <a:srgbClr val="000000"/>
                </a:solidFill>
              </a:rPr>
              <a:t>printinfo</a:t>
            </a:r>
            <a:r>
              <a:rPr lang="en-US" altLang="en-US" dirty="0" smtClean="0">
                <a:solidFill>
                  <a:srgbClr val="000000"/>
                </a:solidFill>
              </a:rPr>
              <a:t>( age=50, name="</a:t>
            </a:r>
            <a:r>
              <a:rPr lang="en-US" altLang="en-US" dirty="0" err="1" smtClean="0">
                <a:solidFill>
                  <a:srgbClr val="000000"/>
                </a:solidFill>
              </a:rPr>
              <a:t>miki</a:t>
            </a:r>
            <a:r>
              <a:rPr lang="en-US" altLang="en-US" dirty="0" smtClean="0">
                <a:solidFill>
                  <a:srgbClr val="000000"/>
                </a:solidFill>
              </a:rPr>
              <a:t>" )</a:t>
            </a:r>
          </a:p>
          <a:p>
            <a:pPr marL="1082675" lvl="1" indent="-334963">
              <a:spcBef>
                <a:spcPts val="500"/>
              </a:spcBef>
            </a:pPr>
            <a:r>
              <a:rPr lang="en-US" altLang="en-US" dirty="0" smtClean="0">
                <a:solidFill>
                  <a:srgbClr val="000000"/>
                </a:solidFill>
              </a:rPr>
              <a:t>age is 50 now</a:t>
            </a:r>
          </a:p>
          <a:p>
            <a:pPr marL="1082675" lvl="1" indent="-334963">
              <a:spcBef>
                <a:spcPts val="500"/>
              </a:spcBef>
            </a:pPr>
            <a:endParaRPr lang="en-US" altLang="en-US" dirty="0" smtClean="0">
              <a:solidFill>
                <a:srgbClr val="000000"/>
              </a:solidFill>
            </a:endParaRPr>
          </a:p>
          <a:p>
            <a:pPr marL="1082675" lvl="1" indent="-334963">
              <a:spcBef>
                <a:spcPts val="500"/>
              </a:spcBef>
            </a:pPr>
            <a:r>
              <a:rPr lang="en-US" altLang="en-US" dirty="0" err="1" smtClean="0">
                <a:solidFill>
                  <a:srgbClr val="000000"/>
                </a:solidFill>
              </a:rPr>
              <a:t>printinfo</a:t>
            </a:r>
            <a:r>
              <a:rPr lang="en-US" altLang="en-US" dirty="0" smtClean="0">
                <a:solidFill>
                  <a:srgbClr val="000000"/>
                </a:solidFill>
              </a:rPr>
              <a:t>( name="</a:t>
            </a:r>
            <a:r>
              <a:rPr lang="en-US" altLang="en-US" dirty="0" err="1" smtClean="0">
                <a:solidFill>
                  <a:srgbClr val="000000"/>
                </a:solidFill>
              </a:rPr>
              <a:t>miki</a:t>
            </a:r>
            <a:r>
              <a:rPr lang="en-US" altLang="en-US" dirty="0" smtClean="0">
                <a:solidFill>
                  <a:srgbClr val="000000"/>
                </a:solidFill>
              </a:rPr>
              <a:t>" )</a:t>
            </a:r>
          </a:p>
          <a:p>
            <a:pPr marL="1082675" lvl="1" indent="-334963">
              <a:spcBef>
                <a:spcPts val="500"/>
              </a:spcBef>
            </a:pPr>
            <a:r>
              <a:rPr lang="en-US" altLang="en-US" dirty="0" smtClean="0">
                <a:solidFill>
                  <a:srgbClr val="000000"/>
                </a:solidFill>
              </a:rPr>
              <a:t>Age is 35 as default</a:t>
            </a:r>
            <a:endParaRPr lang="en-US" altLang="en-US" dirty="0">
              <a:solidFill>
                <a:srgbClr val="000000"/>
              </a:solidFill>
            </a:endParaRPr>
          </a:p>
        </p:txBody>
      </p:sp>
      <p:sp>
        <p:nvSpPr>
          <p:cNvPr id="4" name="Slide Number Placeholder 3"/>
          <p:cNvSpPr>
            <a:spLocks noGrp="1"/>
          </p:cNvSpPr>
          <p:nvPr>
            <p:ph type="sldNum" sz="quarter" idx="10"/>
          </p:nvPr>
        </p:nvSpPr>
        <p:spPr/>
        <p:txBody>
          <a:bodyPr/>
          <a:lstStyle/>
          <a:p>
            <a:fld id="{020E3784-9684-4F8D-A52D-27123AFB5A72}" type="slidenum">
              <a:rPr lang="en-US" smtClean="0"/>
              <a:pPr/>
              <a:t>21</a:t>
            </a:fld>
            <a:endParaRPr lang="en-US" dirty="0"/>
          </a:p>
        </p:txBody>
      </p:sp>
    </p:spTree>
    <p:extLst>
      <p:ext uri="{BB962C8B-B14F-4D97-AF65-F5344CB8AC3E}">
        <p14:creationId xmlns="" xmlns:p14="http://schemas.microsoft.com/office/powerpoint/2010/main" val="15156172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082675" lvl="1" indent="-334963">
              <a:spcBef>
                <a:spcPts val="500"/>
              </a:spcBef>
            </a:pPr>
            <a:endParaRPr lang="en-US" altLang="en-US" dirty="0">
              <a:solidFill>
                <a:srgbClr val="000000"/>
              </a:solidFill>
            </a:endParaRPr>
          </a:p>
        </p:txBody>
      </p:sp>
      <p:sp>
        <p:nvSpPr>
          <p:cNvPr id="4" name="Slide Number Placeholder 3"/>
          <p:cNvSpPr>
            <a:spLocks noGrp="1"/>
          </p:cNvSpPr>
          <p:nvPr>
            <p:ph type="sldNum" sz="quarter" idx="10"/>
          </p:nvPr>
        </p:nvSpPr>
        <p:spPr/>
        <p:txBody>
          <a:bodyPr/>
          <a:lstStyle/>
          <a:p>
            <a:fld id="{020E3784-9684-4F8D-A52D-27123AFB5A72}" type="slidenum">
              <a:rPr lang="en-US" smtClean="0"/>
              <a:pPr/>
              <a:t>22</a:t>
            </a:fld>
            <a:endParaRPr lang="en-US" dirty="0"/>
          </a:p>
        </p:txBody>
      </p:sp>
    </p:spTree>
    <p:extLst>
      <p:ext uri="{BB962C8B-B14F-4D97-AF65-F5344CB8AC3E}">
        <p14:creationId xmlns="" xmlns:p14="http://schemas.microsoft.com/office/powerpoint/2010/main" val="104181309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082675" lvl="1" indent="-334963">
              <a:spcBef>
                <a:spcPts val="500"/>
              </a:spcBef>
            </a:pPr>
            <a:endParaRPr lang="en-US" altLang="en-US" dirty="0">
              <a:solidFill>
                <a:srgbClr val="000000"/>
              </a:solidFill>
            </a:endParaRPr>
          </a:p>
        </p:txBody>
      </p:sp>
      <p:sp>
        <p:nvSpPr>
          <p:cNvPr id="4" name="Slide Number Placeholder 3"/>
          <p:cNvSpPr>
            <a:spLocks noGrp="1"/>
          </p:cNvSpPr>
          <p:nvPr>
            <p:ph type="sldNum" sz="quarter" idx="10"/>
          </p:nvPr>
        </p:nvSpPr>
        <p:spPr/>
        <p:txBody>
          <a:bodyPr/>
          <a:lstStyle/>
          <a:p>
            <a:fld id="{020E3784-9684-4F8D-A52D-27123AFB5A72}" type="slidenum">
              <a:rPr lang="en-US" smtClean="0"/>
              <a:pPr/>
              <a:t>23</a:t>
            </a:fld>
            <a:endParaRPr lang="en-US" dirty="0"/>
          </a:p>
        </p:txBody>
      </p:sp>
    </p:spTree>
    <p:extLst>
      <p:ext uri="{BB962C8B-B14F-4D97-AF65-F5344CB8AC3E}">
        <p14:creationId xmlns="" xmlns:p14="http://schemas.microsoft.com/office/powerpoint/2010/main" val="113522207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082675" lvl="1" indent="-334963">
              <a:spcBef>
                <a:spcPts val="500"/>
              </a:spcBef>
            </a:pPr>
            <a:endParaRPr lang="en-US" altLang="en-US" dirty="0">
              <a:solidFill>
                <a:srgbClr val="000000"/>
              </a:solidFill>
            </a:endParaRPr>
          </a:p>
        </p:txBody>
      </p:sp>
      <p:sp>
        <p:nvSpPr>
          <p:cNvPr id="4" name="Slide Number Placeholder 3"/>
          <p:cNvSpPr>
            <a:spLocks noGrp="1"/>
          </p:cNvSpPr>
          <p:nvPr>
            <p:ph type="sldNum" sz="quarter" idx="10"/>
          </p:nvPr>
        </p:nvSpPr>
        <p:spPr/>
        <p:txBody>
          <a:bodyPr/>
          <a:lstStyle/>
          <a:p>
            <a:fld id="{020E3784-9684-4F8D-A52D-27123AFB5A72}" type="slidenum">
              <a:rPr lang="en-US" smtClean="0"/>
              <a:pPr/>
              <a:t>24</a:t>
            </a:fld>
            <a:endParaRPr lang="en-US" dirty="0"/>
          </a:p>
        </p:txBody>
      </p:sp>
    </p:spTree>
    <p:extLst>
      <p:ext uri="{BB962C8B-B14F-4D97-AF65-F5344CB8AC3E}">
        <p14:creationId xmlns="" xmlns:p14="http://schemas.microsoft.com/office/powerpoint/2010/main" val="129886818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082675" lvl="1" indent="-334963">
              <a:spcBef>
                <a:spcPts val="500"/>
              </a:spcBef>
            </a:pPr>
            <a:endParaRPr lang="en-US" altLang="en-US" dirty="0">
              <a:solidFill>
                <a:srgbClr val="000000"/>
              </a:solidFill>
            </a:endParaRPr>
          </a:p>
        </p:txBody>
      </p:sp>
      <p:sp>
        <p:nvSpPr>
          <p:cNvPr id="4" name="Slide Number Placeholder 3"/>
          <p:cNvSpPr>
            <a:spLocks noGrp="1"/>
          </p:cNvSpPr>
          <p:nvPr>
            <p:ph type="sldNum" sz="quarter" idx="10"/>
          </p:nvPr>
        </p:nvSpPr>
        <p:spPr/>
        <p:txBody>
          <a:bodyPr/>
          <a:lstStyle/>
          <a:p>
            <a:fld id="{020E3784-9684-4F8D-A52D-27123AFB5A72}" type="slidenum">
              <a:rPr lang="en-US" smtClean="0"/>
              <a:pPr/>
              <a:t>25</a:t>
            </a:fld>
            <a:endParaRPr lang="en-US" dirty="0"/>
          </a:p>
        </p:txBody>
      </p:sp>
    </p:spTree>
    <p:extLst>
      <p:ext uri="{BB962C8B-B14F-4D97-AF65-F5344CB8AC3E}">
        <p14:creationId xmlns="" xmlns:p14="http://schemas.microsoft.com/office/powerpoint/2010/main" val="47636222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082675" lvl="1" indent="-334963">
              <a:spcBef>
                <a:spcPts val="500"/>
              </a:spcBef>
            </a:pPr>
            <a:endParaRPr lang="en-US" altLang="en-US" dirty="0">
              <a:solidFill>
                <a:srgbClr val="000000"/>
              </a:solidFill>
            </a:endParaRPr>
          </a:p>
        </p:txBody>
      </p:sp>
      <p:sp>
        <p:nvSpPr>
          <p:cNvPr id="4" name="Slide Number Placeholder 3"/>
          <p:cNvSpPr>
            <a:spLocks noGrp="1"/>
          </p:cNvSpPr>
          <p:nvPr>
            <p:ph type="sldNum" sz="quarter" idx="10"/>
          </p:nvPr>
        </p:nvSpPr>
        <p:spPr/>
        <p:txBody>
          <a:bodyPr/>
          <a:lstStyle/>
          <a:p>
            <a:fld id="{020E3784-9684-4F8D-A52D-27123AFB5A72}" type="slidenum">
              <a:rPr lang="en-US" smtClean="0"/>
              <a:pPr/>
              <a:t>26</a:t>
            </a:fld>
            <a:endParaRPr lang="en-US" dirty="0"/>
          </a:p>
        </p:txBody>
      </p:sp>
    </p:spTree>
    <p:extLst>
      <p:ext uri="{BB962C8B-B14F-4D97-AF65-F5344CB8AC3E}">
        <p14:creationId xmlns="" xmlns:p14="http://schemas.microsoft.com/office/powerpoint/2010/main" val="109102875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082675" lvl="1" indent="-334963">
              <a:spcBef>
                <a:spcPts val="500"/>
              </a:spcBef>
            </a:pPr>
            <a:r>
              <a:rPr lang="en-US" altLang="en-US" dirty="0" err="1" smtClean="0">
                <a:solidFill>
                  <a:srgbClr val="000000"/>
                </a:solidFill>
              </a:rPr>
              <a:t>printinfo</a:t>
            </a:r>
            <a:r>
              <a:rPr lang="en-US" altLang="en-US" dirty="0" smtClean="0">
                <a:solidFill>
                  <a:srgbClr val="000000"/>
                </a:solidFill>
              </a:rPr>
              <a:t>( age=50, name="</a:t>
            </a:r>
            <a:r>
              <a:rPr lang="en-US" altLang="en-US" dirty="0" err="1" smtClean="0">
                <a:solidFill>
                  <a:srgbClr val="000000"/>
                </a:solidFill>
              </a:rPr>
              <a:t>miki</a:t>
            </a:r>
            <a:r>
              <a:rPr lang="en-US" altLang="en-US" dirty="0" smtClean="0">
                <a:solidFill>
                  <a:srgbClr val="000000"/>
                </a:solidFill>
              </a:rPr>
              <a:t>" )</a:t>
            </a:r>
          </a:p>
          <a:p>
            <a:pPr marL="1082675" lvl="1" indent="-334963">
              <a:spcBef>
                <a:spcPts val="500"/>
              </a:spcBef>
            </a:pPr>
            <a:r>
              <a:rPr lang="en-US" altLang="en-US" dirty="0" smtClean="0">
                <a:solidFill>
                  <a:srgbClr val="000000"/>
                </a:solidFill>
              </a:rPr>
              <a:t>age is 50 now</a:t>
            </a:r>
          </a:p>
          <a:p>
            <a:pPr marL="1082675" lvl="1" indent="-334963">
              <a:spcBef>
                <a:spcPts val="500"/>
              </a:spcBef>
            </a:pPr>
            <a:endParaRPr lang="en-US" altLang="en-US" dirty="0" smtClean="0">
              <a:solidFill>
                <a:srgbClr val="000000"/>
              </a:solidFill>
            </a:endParaRPr>
          </a:p>
          <a:p>
            <a:pPr marL="1082675" lvl="1" indent="-334963">
              <a:spcBef>
                <a:spcPts val="500"/>
              </a:spcBef>
            </a:pPr>
            <a:r>
              <a:rPr lang="en-US" altLang="en-US" dirty="0" err="1" smtClean="0">
                <a:solidFill>
                  <a:srgbClr val="000000"/>
                </a:solidFill>
              </a:rPr>
              <a:t>printinfo</a:t>
            </a:r>
            <a:r>
              <a:rPr lang="en-US" altLang="en-US" dirty="0" smtClean="0">
                <a:solidFill>
                  <a:srgbClr val="000000"/>
                </a:solidFill>
              </a:rPr>
              <a:t>( name="</a:t>
            </a:r>
            <a:r>
              <a:rPr lang="en-US" altLang="en-US" dirty="0" err="1" smtClean="0">
                <a:solidFill>
                  <a:srgbClr val="000000"/>
                </a:solidFill>
              </a:rPr>
              <a:t>miki</a:t>
            </a:r>
            <a:r>
              <a:rPr lang="en-US" altLang="en-US" dirty="0" smtClean="0">
                <a:solidFill>
                  <a:srgbClr val="000000"/>
                </a:solidFill>
              </a:rPr>
              <a:t>" )</a:t>
            </a:r>
          </a:p>
          <a:p>
            <a:pPr marL="1082675" lvl="1" indent="-334963">
              <a:spcBef>
                <a:spcPts val="500"/>
              </a:spcBef>
            </a:pPr>
            <a:r>
              <a:rPr lang="en-US" altLang="en-US" dirty="0" smtClean="0">
                <a:solidFill>
                  <a:srgbClr val="000000"/>
                </a:solidFill>
              </a:rPr>
              <a:t>Age is 35 as default</a:t>
            </a:r>
            <a:endParaRPr lang="en-US" altLang="en-US" dirty="0">
              <a:solidFill>
                <a:srgbClr val="000000"/>
              </a:solidFill>
            </a:endParaRPr>
          </a:p>
        </p:txBody>
      </p:sp>
      <p:sp>
        <p:nvSpPr>
          <p:cNvPr id="4" name="Slide Number Placeholder 3"/>
          <p:cNvSpPr>
            <a:spLocks noGrp="1"/>
          </p:cNvSpPr>
          <p:nvPr>
            <p:ph type="sldNum" sz="quarter" idx="10"/>
          </p:nvPr>
        </p:nvSpPr>
        <p:spPr/>
        <p:txBody>
          <a:bodyPr/>
          <a:lstStyle/>
          <a:p>
            <a:fld id="{020E3784-9684-4F8D-A52D-27123AFB5A72}" type="slidenum">
              <a:rPr lang="en-US" smtClean="0"/>
              <a:pPr/>
              <a:t>27</a:t>
            </a:fld>
            <a:endParaRPr lang="en-US" dirty="0"/>
          </a:p>
        </p:txBody>
      </p:sp>
    </p:spTree>
    <p:extLst>
      <p:ext uri="{BB962C8B-B14F-4D97-AF65-F5344CB8AC3E}">
        <p14:creationId xmlns="" xmlns:p14="http://schemas.microsoft.com/office/powerpoint/2010/main" val="65029780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082675" lvl="1" indent="-334963">
              <a:spcBef>
                <a:spcPts val="500"/>
              </a:spcBef>
            </a:pPr>
            <a:r>
              <a:rPr lang="en-US" sz="1200" b="0" i="0" kern="1200" dirty="0" smtClean="0">
                <a:solidFill>
                  <a:schemeClr val="tx1"/>
                </a:solidFill>
                <a:effectLst/>
                <a:latin typeface="+mn-lt"/>
                <a:ea typeface="+mn-ea"/>
                <a:cs typeface="+mn-cs"/>
              </a:rPr>
              <a:t>The difference is that </a:t>
            </a:r>
            <a:r>
              <a:rPr lang="en-US" dirty="0" err="1" smtClean="0"/>
              <a:t>raw_input</a:t>
            </a:r>
            <a:r>
              <a:rPr lang="en-US" dirty="0" smtClean="0"/>
              <a:t>()</a:t>
            </a:r>
            <a:r>
              <a:rPr lang="en-US" sz="1200" b="0" i="0" kern="1200" dirty="0" smtClean="0">
                <a:solidFill>
                  <a:schemeClr val="tx1"/>
                </a:solidFill>
                <a:effectLst/>
                <a:latin typeface="+mn-lt"/>
                <a:ea typeface="+mn-ea"/>
                <a:cs typeface="+mn-cs"/>
              </a:rPr>
              <a:t> does not exist in Python 3.x, while </a:t>
            </a:r>
            <a:r>
              <a:rPr lang="en-US" dirty="0" smtClean="0"/>
              <a:t>input()</a:t>
            </a:r>
            <a:r>
              <a:rPr lang="en-US" sz="1200" b="0" i="0" kern="1200" dirty="0" smtClean="0">
                <a:solidFill>
                  <a:schemeClr val="tx1"/>
                </a:solidFill>
                <a:effectLst/>
                <a:latin typeface="+mn-lt"/>
                <a:ea typeface="+mn-ea"/>
                <a:cs typeface="+mn-cs"/>
              </a:rPr>
              <a:t> does. Actually, the old </a:t>
            </a:r>
            <a:r>
              <a:rPr lang="en-US" dirty="0" err="1" smtClean="0"/>
              <a:t>raw_input</a:t>
            </a:r>
            <a:r>
              <a:rPr lang="en-US" dirty="0" smtClean="0"/>
              <a:t>()</a:t>
            </a:r>
            <a:r>
              <a:rPr lang="en-US" sz="1200" b="0" i="0" kern="1200" dirty="0" smtClean="0">
                <a:solidFill>
                  <a:schemeClr val="tx1"/>
                </a:solidFill>
                <a:effectLst/>
                <a:latin typeface="+mn-lt"/>
                <a:ea typeface="+mn-ea"/>
                <a:cs typeface="+mn-cs"/>
              </a:rPr>
              <a:t> has been renamed to </a:t>
            </a:r>
            <a:r>
              <a:rPr lang="en-US" dirty="0" smtClean="0"/>
              <a:t>input()</a:t>
            </a:r>
            <a:r>
              <a:rPr lang="en-US" sz="1200" b="0" i="0" kern="1200" dirty="0" smtClean="0">
                <a:solidFill>
                  <a:schemeClr val="tx1"/>
                </a:solidFill>
                <a:effectLst/>
                <a:latin typeface="+mn-lt"/>
                <a:ea typeface="+mn-ea"/>
                <a:cs typeface="+mn-cs"/>
              </a:rPr>
              <a:t>, and the old </a:t>
            </a:r>
            <a:r>
              <a:rPr lang="en-US" dirty="0" smtClean="0"/>
              <a:t>input()</a:t>
            </a:r>
            <a:r>
              <a:rPr lang="en-US" sz="1200" b="0" i="0" kern="1200" dirty="0" smtClean="0">
                <a:solidFill>
                  <a:schemeClr val="tx1"/>
                </a:solidFill>
                <a:effectLst/>
                <a:latin typeface="+mn-lt"/>
                <a:ea typeface="+mn-ea"/>
                <a:cs typeface="+mn-cs"/>
              </a:rPr>
              <a:t> is gone (but can easily be simulated by using </a:t>
            </a:r>
            <a:r>
              <a:rPr lang="en-US" dirty="0" err="1" smtClean="0"/>
              <a:t>eval</a:t>
            </a:r>
            <a:r>
              <a:rPr lang="en-US" dirty="0" smtClean="0"/>
              <a:t>(input())</a:t>
            </a:r>
            <a:r>
              <a:rPr lang="en-US" sz="1200" b="0" i="0" kern="1200" dirty="0" smtClean="0">
                <a:solidFill>
                  <a:schemeClr val="tx1"/>
                </a:solidFill>
                <a:effectLst/>
                <a:latin typeface="+mn-lt"/>
                <a:ea typeface="+mn-ea"/>
                <a:cs typeface="+mn-cs"/>
              </a:rPr>
              <a:t>).</a:t>
            </a:r>
          </a:p>
          <a:p>
            <a:pPr marL="1082675" lvl="1" indent="-334963">
              <a:spcBef>
                <a:spcPts val="500"/>
              </a:spcBef>
            </a:pPr>
            <a:endParaRPr lang="en-US" altLang="en-US" dirty="0">
              <a:solidFill>
                <a:srgbClr val="000000"/>
              </a:solidFill>
            </a:endParaRPr>
          </a:p>
        </p:txBody>
      </p:sp>
      <p:sp>
        <p:nvSpPr>
          <p:cNvPr id="4" name="Slide Number Placeholder 3"/>
          <p:cNvSpPr>
            <a:spLocks noGrp="1"/>
          </p:cNvSpPr>
          <p:nvPr>
            <p:ph type="sldNum" sz="quarter" idx="10"/>
          </p:nvPr>
        </p:nvSpPr>
        <p:spPr/>
        <p:txBody>
          <a:bodyPr/>
          <a:lstStyle/>
          <a:p>
            <a:fld id="{020E3784-9684-4F8D-A52D-27123AFB5A72}" type="slidenum">
              <a:rPr lang="en-US" smtClean="0"/>
              <a:pPr/>
              <a:t>28</a:t>
            </a:fld>
            <a:endParaRPr lang="en-US" dirty="0"/>
          </a:p>
        </p:txBody>
      </p:sp>
    </p:spTree>
    <p:extLst>
      <p:ext uri="{BB962C8B-B14F-4D97-AF65-F5344CB8AC3E}">
        <p14:creationId xmlns="" xmlns:p14="http://schemas.microsoft.com/office/powerpoint/2010/main" val="96270125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082675" lvl="1" indent="-334963">
              <a:spcBef>
                <a:spcPts val="500"/>
              </a:spcBef>
            </a:pPr>
            <a:endParaRPr lang="en-US" altLang="en-US" dirty="0">
              <a:solidFill>
                <a:srgbClr val="000000"/>
              </a:solidFill>
            </a:endParaRPr>
          </a:p>
        </p:txBody>
      </p:sp>
      <p:sp>
        <p:nvSpPr>
          <p:cNvPr id="4" name="Slide Number Placeholder 3"/>
          <p:cNvSpPr>
            <a:spLocks noGrp="1"/>
          </p:cNvSpPr>
          <p:nvPr>
            <p:ph type="sldNum" sz="quarter" idx="10"/>
          </p:nvPr>
        </p:nvSpPr>
        <p:spPr/>
        <p:txBody>
          <a:bodyPr/>
          <a:lstStyle/>
          <a:p>
            <a:fld id="{020E3784-9684-4F8D-A52D-27123AFB5A72}" type="slidenum">
              <a:rPr lang="en-US" smtClean="0"/>
              <a:pPr/>
              <a:t>29</a:t>
            </a:fld>
            <a:endParaRPr lang="en-US" dirty="0"/>
          </a:p>
        </p:txBody>
      </p:sp>
    </p:spTree>
    <p:extLst>
      <p:ext uri="{BB962C8B-B14F-4D97-AF65-F5344CB8AC3E}">
        <p14:creationId xmlns="" xmlns:p14="http://schemas.microsoft.com/office/powerpoint/2010/main" val="211150551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082675" lvl="1" indent="-334963">
              <a:spcBef>
                <a:spcPts val="500"/>
              </a:spcBef>
            </a:pPr>
            <a:endParaRPr lang="en-US" altLang="en-US" dirty="0">
              <a:solidFill>
                <a:srgbClr val="000000"/>
              </a:solidFill>
            </a:endParaRPr>
          </a:p>
        </p:txBody>
      </p:sp>
      <p:sp>
        <p:nvSpPr>
          <p:cNvPr id="4" name="Slide Number Placeholder 3"/>
          <p:cNvSpPr>
            <a:spLocks noGrp="1"/>
          </p:cNvSpPr>
          <p:nvPr>
            <p:ph type="sldNum" sz="quarter" idx="10"/>
          </p:nvPr>
        </p:nvSpPr>
        <p:spPr/>
        <p:txBody>
          <a:bodyPr/>
          <a:lstStyle/>
          <a:p>
            <a:fld id="{020E3784-9684-4F8D-A52D-27123AFB5A72}" type="slidenum">
              <a:rPr lang="en-US" smtClean="0"/>
              <a:pPr/>
              <a:t>30</a:t>
            </a:fld>
            <a:endParaRPr lang="en-US" dirty="0"/>
          </a:p>
        </p:txBody>
      </p:sp>
    </p:spTree>
    <p:extLst>
      <p:ext uri="{BB962C8B-B14F-4D97-AF65-F5344CB8AC3E}">
        <p14:creationId xmlns="" xmlns:p14="http://schemas.microsoft.com/office/powerpoint/2010/main" val="4411938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Pip is available</a:t>
            </a:r>
            <a:r>
              <a:rPr lang="en-US" baseline="0" dirty="0" smtClean="0"/>
              <a:t> since python 2.7.10.</a:t>
            </a:r>
            <a:endParaRPr lang="en-US" dirty="0"/>
          </a:p>
        </p:txBody>
      </p:sp>
      <p:sp>
        <p:nvSpPr>
          <p:cNvPr id="4" name="Slide Number Placeholder 3"/>
          <p:cNvSpPr>
            <a:spLocks noGrp="1"/>
          </p:cNvSpPr>
          <p:nvPr>
            <p:ph type="sldNum" sz="quarter" idx="10"/>
          </p:nvPr>
        </p:nvSpPr>
        <p:spPr/>
        <p:txBody>
          <a:bodyPr/>
          <a:lstStyle/>
          <a:p>
            <a:fld id="{020E3784-9684-4F8D-A52D-27123AFB5A72}" type="slidenum">
              <a:rPr lang="en-US" smtClean="0"/>
              <a:pPr/>
              <a:t>4</a:t>
            </a:fld>
            <a:endParaRPr lang="en-US" dirty="0"/>
          </a:p>
        </p:txBody>
      </p:sp>
    </p:spTree>
    <p:extLst>
      <p:ext uri="{BB962C8B-B14F-4D97-AF65-F5344CB8AC3E}">
        <p14:creationId xmlns="" xmlns:p14="http://schemas.microsoft.com/office/powerpoint/2010/main" val="64318511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082675" lvl="1" indent="-334963">
              <a:spcBef>
                <a:spcPts val="500"/>
              </a:spcBef>
            </a:pPr>
            <a:r>
              <a:rPr lang="en-US" altLang="en-US" dirty="0" smtClean="0">
                <a:solidFill>
                  <a:srgbClr val="000000"/>
                </a:solidFill>
              </a:rPr>
              <a:t>Always close</a:t>
            </a:r>
            <a:r>
              <a:rPr lang="en-US" altLang="en-US" baseline="0" dirty="0" smtClean="0">
                <a:solidFill>
                  <a:srgbClr val="000000"/>
                </a:solidFill>
              </a:rPr>
              <a:t> after read/write File.</a:t>
            </a:r>
            <a:endParaRPr lang="en-US" altLang="en-US" dirty="0">
              <a:solidFill>
                <a:srgbClr val="000000"/>
              </a:solidFill>
            </a:endParaRPr>
          </a:p>
        </p:txBody>
      </p:sp>
      <p:sp>
        <p:nvSpPr>
          <p:cNvPr id="4" name="Slide Number Placeholder 3"/>
          <p:cNvSpPr>
            <a:spLocks noGrp="1"/>
          </p:cNvSpPr>
          <p:nvPr>
            <p:ph type="sldNum" sz="quarter" idx="10"/>
          </p:nvPr>
        </p:nvSpPr>
        <p:spPr/>
        <p:txBody>
          <a:bodyPr/>
          <a:lstStyle/>
          <a:p>
            <a:fld id="{020E3784-9684-4F8D-A52D-27123AFB5A72}" type="slidenum">
              <a:rPr lang="en-US" smtClean="0"/>
              <a:pPr/>
              <a:t>31</a:t>
            </a:fld>
            <a:endParaRPr lang="en-US" dirty="0"/>
          </a:p>
        </p:txBody>
      </p:sp>
    </p:spTree>
    <p:extLst>
      <p:ext uri="{BB962C8B-B14F-4D97-AF65-F5344CB8AC3E}">
        <p14:creationId xmlns="" xmlns:p14="http://schemas.microsoft.com/office/powerpoint/2010/main" val="357686739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082675" lvl="1" indent="-334963">
              <a:spcBef>
                <a:spcPts val="500"/>
              </a:spcBef>
            </a:pPr>
            <a:endParaRPr lang="en-US" altLang="en-US" dirty="0">
              <a:solidFill>
                <a:srgbClr val="000000"/>
              </a:solidFill>
            </a:endParaRPr>
          </a:p>
        </p:txBody>
      </p:sp>
      <p:sp>
        <p:nvSpPr>
          <p:cNvPr id="4" name="Slide Number Placeholder 3"/>
          <p:cNvSpPr>
            <a:spLocks noGrp="1"/>
          </p:cNvSpPr>
          <p:nvPr>
            <p:ph type="sldNum" sz="quarter" idx="10"/>
          </p:nvPr>
        </p:nvSpPr>
        <p:spPr/>
        <p:txBody>
          <a:bodyPr/>
          <a:lstStyle/>
          <a:p>
            <a:fld id="{020E3784-9684-4F8D-A52D-27123AFB5A72}" type="slidenum">
              <a:rPr lang="en-US" smtClean="0"/>
              <a:pPr/>
              <a:t>32</a:t>
            </a:fld>
            <a:endParaRPr lang="en-US" dirty="0"/>
          </a:p>
        </p:txBody>
      </p:sp>
    </p:spTree>
    <p:extLst>
      <p:ext uri="{BB962C8B-B14F-4D97-AF65-F5344CB8AC3E}">
        <p14:creationId xmlns="" xmlns:p14="http://schemas.microsoft.com/office/powerpoint/2010/main" val="413192080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082675" lvl="1" indent="-334963">
              <a:spcBef>
                <a:spcPts val="500"/>
              </a:spcBef>
            </a:pPr>
            <a:endParaRPr lang="en-US" altLang="en-US" dirty="0">
              <a:solidFill>
                <a:srgbClr val="000000"/>
              </a:solidFill>
            </a:endParaRPr>
          </a:p>
        </p:txBody>
      </p:sp>
      <p:sp>
        <p:nvSpPr>
          <p:cNvPr id="4" name="Slide Number Placeholder 3"/>
          <p:cNvSpPr>
            <a:spLocks noGrp="1"/>
          </p:cNvSpPr>
          <p:nvPr>
            <p:ph type="sldNum" sz="quarter" idx="10"/>
          </p:nvPr>
        </p:nvSpPr>
        <p:spPr/>
        <p:txBody>
          <a:bodyPr/>
          <a:lstStyle/>
          <a:p>
            <a:fld id="{020E3784-9684-4F8D-A52D-27123AFB5A72}" type="slidenum">
              <a:rPr lang="en-US" smtClean="0"/>
              <a:pPr/>
              <a:t>33</a:t>
            </a:fld>
            <a:endParaRPr lang="en-US" dirty="0"/>
          </a:p>
        </p:txBody>
      </p:sp>
    </p:spTree>
    <p:extLst>
      <p:ext uri="{BB962C8B-B14F-4D97-AF65-F5344CB8AC3E}">
        <p14:creationId xmlns="" xmlns:p14="http://schemas.microsoft.com/office/powerpoint/2010/main" val="165798032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082675" lvl="1" indent="-334963">
              <a:spcBef>
                <a:spcPts val="500"/>
              </a:spcBef>
            </a:pPr>
            <a:endParaRPr lang="en-US" altLang="en-US" dirty="0">
              <a:solidFill>
                <a:srgbClr val="000000"/>
              </a:solidFill>
            </a:endParaRPr>
          </a:p>
        </p:txBody>
      </p:sp>
      <p:sp>
        <p:nvSpPr>
          <p:cNvPr id="4" name="Slide Number Placeholder 3"/>
          <p:cNvSpPr>
            <a:spLocks noGrp="1"/>
          </p:cNvSpPr>
          <p:nvPr>
            <p:ph type="sldNum" sz="quarter" idx="10"/>
          </p:nvPr>
        </p:nvSpPr>
        <p:spPr/>
        <p:txBody>
          <a:bodyPr/>
          <a:lstStyle/>
          <a:p>
            <a:fld id="{020E3784-9684-4F8D-A52D-27123AFB5A72}" type="slidenum">
              <a:rPr lang="en-US" smtClean="0"/>
              <a:pPr/>
              <a:t>34</a:t>
            </a:fld>
            <a:endParaRPr lang="en-US" dirty="0"/>
          </a:p>
        </p:txBody>
      </p:sp>
    </p:spTree>
    <p:extLst>
      <p:ext uri="{BB962C8B-B14F-4D97-AF65-F5344CB8AC3E}">
        <p14:creationId xmlns="" xmlns:p14="http://schemas.microsoft.com/office/powerpoint/2010/main" val="187542921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082675" lvl="1" indent="-334963">
              <a:spcBef>
                <a:spcPts val="500"/>
              </a:spcBef>
            </a:pPr>
            <a:r>
              <a:rPr lang="en-US" altLang="en-US" dirty="0" err="1" smtClean="0">
                <a:solidFill>
                  <a:srgbClr val="000000"/>
                </a:solidFill>
              </a:rPr>
              <a:t>printinfo</a:t>
            </a:r>
            <a:r>
              <a:rPr lang="en-US" altLang="en-US" dirty="0" smtClean="0">
                <a:solidFill>
                  <a:srgbClr val="000000"/>
                </a:solidFill>
              </a:rPr>
              <a:t>( age=50, name="</a:t>
            </a:r>
            <a:r>
              <a:rPr lang="en-US" altLang="en-US" dirty="0" err="1" smtClean="0">
                <a:solidFill>
                  <a:srgbClr val="000000"/>
                </a:solidFill>
              </a:rPr>
              <a:t>miki</a:t>
            </a:r>
            <a:r>
              <a:rPr lang="en-US" altLang="en-US" dirty="0" smtClean="0">
                <a:solidFill>
                  <a:srgbClr val="000000"/>
                </a:solidFill>
              </a:rPr>
              <a:t>" )</a:t>
            </a:r>
          </a:p>
          <a:p>
            <a:pPr marL="1082675" lvl="1" indent="-334963">
              <a:spcBef>
                <a:spcPts val="500"/>
              </a:spcBef>
            </a:pPr>
            <a:r>
              <a:rPr lang="en-US" altLang="en-US" dirty="0" smtClean="0">
                <a:solidFill>
                  <a:srgbClr val="000000"/>
                </a:solidFill>
              </a:rPr>
              <a:t>age is 50 now</a:t>
            </a:r>
          </a:p>
          <a:p>
            <a:pPr marL="1082675" lvl="1" indent="-334963">
              <a:spcBef>
                <a:spcPts val="500"/>
              </a:spcBef>
            </a:pPr>
            <a:endParaRPr lang="en-US" altLang="en-US" dirty="0" smtClean="0">
              <a:solidFill>
                <a:srgbClr val="000000"/>
              </a:solidFill>
            </a:endParaRPr>
          </a:p>
          <a:p>
            <a:pPr marL="1082675" lvl="1" indent="-334963">
              <a:spcBef>
                <a:spcPts val="500"/>
              </a:spcBef>
            </a:pPr>
            <a:r>
              <a:rPr lang="en-US" altLang="en-US" dirty="0" err="1" smtClean="0">
                <a:solidFill>
                  <a:srgbClr val="000000"/>
                </a:solidFill>
              </a:rPr>
              <a:t>printinfo</a:t>
            </a:r>
            <a:r>
              <a:rPr lang="en-US" altLang="en-US" dirty="0" smtClean="0">
                <a:solidFill>
                  <a:srgbClr val="000000"/>
                </a:solidFill>
              </a:rPr>
              <a:t>( name="</a:t>
            </a:r>
            <a:r>
              <a:rPr lang="en-US" altLang="en-US" dirty="0" err="1" smtClean="0">
                <a:solidFill>
                  <a:srgbClr val="000000"/>
                </a:solidFill>
              </a:rPr>
              <a:t>miki</a:t>
            </a:r>
            <a:r>
              <a:rPr lang="en-US" altLang="en-US" dirty="0" smtClean="0">
                <a:solidFill>
                  <a:srgbClr val="000000"/>
                </a:solidFill>
              </a:rPr>
              <a:t>" )</a:t>
            </a:r>
          </a:p>
          <a:p>
            <a:pPr marL="1082675" lvl="1" indent="-334963">
              <a:spcBef>
                <a:spcPts val="500"/>
              </a:spcBef>
            </a:pPr>
            <a:r>
              <a:rPr lang="en-US" altLang="en-US" dirty="0" smtClean="0">
                <a:solidFill>
                  <a:srgbClr val="000000"/>
                </a:solidFill>
              </a:rPr>
              <a:t>Age is 35 as default</a:t>
            </a:r>
            <a:endParaRPr lang="en-US" altLang="en-US" dirty="0">
              <a:solidFill>
                <a:srgbClr val="000000"/>
              </a:solidFill>
            </a:endParaRPr>
          </a:p>
        </p:txBody>
      </p:sp>
      <p:sp>
        <p:nvSpPr>
          <p:cNvPr id="4" name="Slide Number Placeholder 3"/>
          <p:cNvSpPr>
            <a:spLocks noGrp="1"/>
          </p:cNvSpPr>
          <p:nvPr>
            <p:ph type="sldNum" sz="quarter" idx="10"/>
          </p:nvPr>
        </p:nvSpPr>
        <p:spPr/>
        <p:txBody>
          <a:bodyPr/>
          <a:lstStyle/>
          <a:p>
            <a:fld id="{020E3784-9684-4F8D-A52D-27123AFB5A72}" type="slidenum">
              <a:rPr lang="en-US" smtClean="0"/>
              <a:pPr/>
              <a:t>35</a:t>
            </a:fld>
            <a:endParaRPr lang="en-US" dirty="0"/>
          </a:p>
        </p:txBody>
      </p:sp>
    </p:spTree>
    <p:extLst>
      <p:ext uri="{BB962C8B-B14F-4D97-AF65-F5344CB8AC3E}">
        <p14:creationId xmlns="" xmlns:p14="http://schemas.microsoft.com/office/powerpoint/2010/main" val="16585178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Python 2 vs Python</a:t>
            </a:r>
            <a:r>
              <a:rPr lang="en-US" baseline="0" dirty="0" smtClean="0"/>
              <a:t> 3:</a:t>
            </a:r>
          </a:p>
          <a:p>
            <a:r>
              <a:rPr lang="en-US" dirty="0" smtClean="0"/>
              <a:t>https://wiki.python.org/moin/Python2orPython3</a:t>
            </a:r>
          </a:p>
          <a:p>
            <a:r>
              <a:rPr lang="en-US" dirty="0" smtClean="0"/>
              <a:t>http://learntocodewith.me/programming/python/python-2-vs-python-3/</a:t>
            </a:r>
            <a:endParaRPr lang="en-US" dirty="0"/>
          </a:p>
        </p:txBody>
      </p:sp>
      <p:sp>
        <p:nvSpPr>
          <p:cNvPr id="4" name="Slide Number Placeholder 3"/>
          <p:cNvSpPr>
            <a:spLocks noGrp="1"/>
          </p:cNvSpPr>
          <p:nvPr>
            <p:ph type="sldNum" sz="quarter" idx="10"/>
          </p:nvPr>
        </p:nvSpPr>
        <p:spPr/>
        <p:txBody>
          <a:bodyPr/>
          <a:lstStyle/>
          <a:p>
            <a:fld id="{020E3784-9684-4F8D-A52D-27123AFB5A72}" type="slidenum">
              <a:rPr lang="en-US" smtClean="0"/>
              <a:pPr/>
              <a:t>5</a:t>
            </a:fld>
            <a:endParaRPr lang="en-US" dirty="0"/>
          </a:p>
        </p:txBody>
      </p:sp>
    </p:spTree>
    <p:extLst>
      <p:ext uri="{BB962C8B-B14F-4D97-AF65-F5344CB8AC3E}">
        <p14:creationId xmlns="" xmlns:p14="http://schemas.microsoft.com/office/powerpoint/2010/main" val="23157131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Python 2 vs Python</a:t>
            </a:r>
            <a:r>
              <a:rPr lang="en-US" baseline="0" dirty="0" smtClean="0"/>
              <a:t> 3:</a:t>
            </a:r>
          </a:p>
          <a:p>
            <a:r>
              <a:rPr lang="en-US" dirty="0" smtClean="0"/>
              <a:t>https://wiki.python.org/moin/Python2orPython3</a:t>
            </a:r>
          </a:p>
          <a:p>
            <a:r>
              <a:rPr lang="en-US" dirty="0" smtClean="0"/>
              <a:t>http://learntocodewith.me/programming/python/python-2-vs-python-3/</a:t>
            </a:r>
            <a:endParaRPr lang="en-US" dirty="0"/>
          </a:p>
        </p:txBody>
      </p:sp>
      <p:sp>
        <p:nvSpPr>
          <p:cNvPr id="4" name="Slide Number Placeholder 3"/>
          <p:cNvSpPr>
            <a:spLocks noGrp="1"/>
          </p:cNvSpPr>
          <p:nvPr>
            <p:ph type="sldNum" sz="quarter" idx="10"/>
          </p:nvPr>
        </p:nvSpPr>
        <p:spPr/>
        <p:txBody>
          <a:bodyPr/>
          <a:lstStyle/>
          <a:p>
            <a:fld id="{020E3784-9684-4F8D-A52D-27123AFB5A72}" type="slidenum">
              <a:rPr lang="en-US" smtClean="0"/>
              <a:pPr/>
              <a:t>6</a:t>
            </a:fld>
            <a:endParaRPr lang="en-US" dirty="0"/>
          </a:p>
        </p:txBody>
      </p:sp>
    </p:spTree>
    <p:extLst>
      <p:ext uri="{BB962C8B-B14F-4D97-AF65-F5344CB8AC3E}">
        <p14:creationId xmlns="" xmlns:p14="http://schemas.microsoft.com/office/powerpoint/2010/main" val="17950499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a:t>
            </a:r>
            <a:r>
              <a:rPr lang="en-US" baseline="0" dirty="0" smtClean="0"/>
              <a:t> </a:t>
            </a:r>
            <a:r>
              <a:rPr lang="en-US" dirty="0" smtClean="0"/>
              <a:t>Exec: execute</a:t>
            </a:r>
            <a:r>
              <a:rPr lang="en-US" baseline="0" dirty="0" smtClean="0"/>
              <a:t> string of python script (</a:t>
            </a:r>
            <a:r>
              <a:rPr lang="en-US" baseline="0" dirty="0" err="1" smtClean="0"/>
              <a:t>ie</a:t>
            </a:r>
            <a:r>
              <a:rPr lang="en-US" baseline="0" dirty="0" smtClean="0"/>
              <a:t>: exec(print(‘Hello World’))))</a:t>
            </a:r>
            <a:endParaRPr lang="en-US" dirty="0" smtClean="0"/>
          </a:p>
          <a:p>
            <a:r>
              <a:rPr lang="en-US" dirty="0" smtClean="0"/>
              <a:t>* </a:t>
            </a:r>
            <a:r>
              <a:rPr lang="en-US" dirty="0" err="1" smtClean="0"/>
              <a:t>Elif</a:t>
            </a:r>
            <a:r>
              <a:rPr lang="en-US" dirty="0" smtClean="0"/>
              <a:t>: else if</a:t>
            </a:r>
          </a:p>
          <a:p>
            <a:r>
              <a:rPr lang="en-US" dirty="0" smtClean="0"/>
              <a:t>* is</a:t>
            </a:r>
            <a:r>
              <a:rPr lang="en-US" baseline="0" dirty="0" smtClean="0"/>
              <a:t> vs ==: a=1000 b = 10**3 a is b {False} a == b {True}</a:t>
            </a:r>
          </a:p>
          <a:p>
            <a:r>
              <a:rPr lang="en-US" baseline="0" dirty="0" smtClean="0"/>
              <a:t>* Raise: throw Exception. </a:t>
            </a:r>
            <a:r>
              <a:rPr lang="en-US" baseline="0" dirty="0" err="1" smtClean="0"/>
              <a:t>ie</a:t>
            </a:r>
            <a:r>
              <a:rPr lang="en-US" baseline="0" dirty="0" smtClean="0"/>
              <a:t>: raise Exception(“Do not leave empty string”)</a:t>
            </a:r>
          </a:p>
          <a:p>
            <a:pPr marL="0" indent="0">
              <a:buFont typeface="Arial" panose="020B0604020202020204" pitchFamily="34" charset="0"/>
              <a:buNone/>
            </a:pPr>
            <a:r>
              <a:rPr lang="en-US" baseline="0" dirty="0" smtClean="0"/>
              <a:t>* Lambda: for programming Lambda function</a:t>
            </a:r>
          </a:p>
          <a:p>
            <a:pPr marL="0" indent="0">
              <a:buFont typeface="Arial" panose="020B0604020202020204" pitchFamily="34" charset="0"/>
              <a:buNone/>
            </a:pPr>
            <a:r>
              <a:rPr lang="en-US" baseline="0" dirty="0" smtClean="0"/>
              <a:t>* with: working with unmanaged </a:t>
            </a:r>
            <a:r>
              <a:rPr lang="en-US" baseline="0" dirty="0" err="1" smtClean="0"/>
              <a:t>resourse</a:t>
            </a:r>
            <a:r>
              <a:rPr lang="en-US" baseline="0" dirty="0" smtClean="0"/>
              <a:t> like File stream</a:t>
            </a:r>
          </a:p>
          <a:p>
            <a:pPr marL="0" indent="0">
              <a:buFont typeface="Arial" panose="020B0604020202020204" pitchFamily="34" charset="0"/>
              <a:buNone/>
            </a:pPr>
            <a:r>
              <a:rPr lang="en-US" sz="1200" kern="1200" dirty="0" smtClean="0">
                <a:solidFill>
                  <a:schemeClr val="tx1"/>
                </a:solidFill>
                <a:effectLst/>
                <a:latin typeface="+mn-lt"/>
                <a:ea typeface="+mn-ea"/>
                <a:cs typeface="+mn-cs"/>
              </a:rPr>
              <a:t>	with open('output.txt', 'w') as f: </a:t>
            </a:r>
            <a:r>
              <a:rPr lang="en-US" sz="1200" kern="1200" dirty="0" err="1" smtClean="0">
                <a:solidFill>
                  <a:schemeClr val="tx1"/>
                </a:solidFill>
                <a:effectLst/>
                <a:latin typeface="+mn-lt"/>
                <a:ea typeface="+mn-ea"/>
                <a:cs typeface="+mn-cs"/>
              </a:rPr>
              <a:t>f.write</a:t>
            </a:r>
            <a:r>
              <a:rPr lang="en-US" sz="1200" kern="1200" dirty="0" smtClean="0">
                <a:solidFill>
                  <a:schemeClr val="tx1"/>
                </a:solidFill>
                <a:effectLst/>
                <a:latin typeface="+mn-lt"/>
                <a:ea typeface="+mn-ea"/>
                <a:cs typeface="+mn-cs"/>
              </a:rPr>
              <a:t>('Hi there!')</a:t>
            </a:r>
            <a:r>
              <a:rPr lang="en-US" baseline="0" dirty="0" smtClean="0"/>
              <a:t>  </a:t>
            </a:r>
            <a:r>
              <a:rPr lang="en-US" baseline="0" dirty="0" smtClean="0">
                <a:sym typeface="Wingdings" panose="05000000000000000000" pitchFamily="2" charset="2"/>
              </a:rPr>
              <a:t> automatically close after the block</a:t>
            </a: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020E3784-9684-4F8D-A52D-27123AFB5A72}" type="slidenum">
              <a:rPr lang="en-US" smtClean="0"/>
              <a:pPr/>
              <a:t>7</a:t>
            </a:fld>
            <a:endParaRPr lang="en-US" dirty="0"/>
          </a:p>
        </p:txBody>
      </p:sp>
    </p:spTree>
    <p:extLst>
      <p:ext uri="{BB962C8B-B14F-4D97-AF65-F5344CB8AC3E}">
        <p14:creationId xmlns="" xmlns:p14="http://schemas.microsoft.com/office/powerpoint/2010/main" val="24057915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20E3784-9684-4F8D-A52D-27123AFB5A72}" type="slidenum">
              <a:rPr lang="en-US" smtClean="0"/>
              <a:pPr/>
              <a:t>8</a:t>
            </a:fld>
            <a:endParaRPr lang="en-US" dirty="0"/>
          </a:p>
        </p:txBody>
      </p:sp>
    </p:spTree>
    <p:extLst>
      <p:ext uri="{BB962C8B-B14F-4D97-AF65-F5344CB8AC3E}">
        <p14:creationId xmlns="" xmlns:p14="http://schemas.microsoft.com/office/powerpoint/2010/main" val="7597101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20E3784-9684-4F8D-A52D-27123AFB5A72}" type="slidenum">
              <a:rPr lang="en-US" smtClean="0"/>
              <a:pPr/>
              <a:t>9</a:t>
            </a:fld>
            <a:endParaRPr lang="en-US" dirty="0"/>
          </a:p>
        </p:txBody>
      </p:sp>
    </p:spTree>
    <p:extLst>
      <p:ext uri="{BB962C8B-B14F-4D97-AF65-F5344CB8AC3E}">
        <p14:creationId xmlns="" xmlns:p14="http://schemas.microsoft.com/office/powerpoint/2010/main" val="35931207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Numbers: Python</a:t>
            </a:r>
            <a:r>
              <a:rPr lang="en-US" baseline="0" dirty="0" smtClean="0"/>
              <a:t> supports 4 </a:t>
            </a:r>
            <a:r>
              <a:rPr lang="en-US" sz="1200" b="0" i="0" kern="1200" dirty="0" smtClean="0">
                <a:solidFill>
                  <a:schemeClr val="tx1"/>
                </a:solidFill>
                <a:effectLst/>
                <a:latin typeface="+mn-lt"/>
                <a:ea typeface="+mn-ea"/>
                <a:cs typeface="+mn-cs"/>
              </a:rPr>
              <a:t>numerical </a:t>
            </a:r>
            <a:r>
              <a:rPr lang="en-US" baseline="0" dirty="0" smtClean="0"/>
              <a:t>types: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smtClean="0"/>
              <a:t>Int</a:t>
            </a:r>
            <a:r>
              <a:rPr lang="en-US" dirty="0" smtClean="0"/>
              <a:t> </a:t>
            </a:r>
            <a:r>
              <a:rPr lang="en-US" sz="1200" b="0" i="0" kern="1200" dirty="0" smtClean="0">
                <a:solidFill>
                  <a:schemeClr val="tx1"/>
                </a:solidFill>
                <a:effectLst/>
                <a:latin typeface="+mn-lt"/>
                <a:ea typeface="+mn-ea"/>
                <a:cs typeface="+mn-cs"/>
              </a:rPr>
              <a:t>(signed integers)</a:t>
            </a:r>
            <a:r>
              <a:rPr lang="en-US" dirty="0" smtClean="0"/>
              <a:t>: 10</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Long </a:t>
            </a:r>
            <a:r>
              <a:rPr lang="en-US" sz="1200" b="0" i="0" kern="1200" dirty="0" smtClean="0">
                <a:solidFill>
                  <a:schemeClr val="tx1"/>
                </a:solidFill>
                <a:effectLst/>
                <a:latin typeface="+mn-lt"/>
                <a:ea typeface="+mn-ea"/>
                <a:cs typeface="+mn-cs"/>
              </a:rPr>
              <a:t>(long integers, they can also be represented in octal and hexadecimal)</a:t>
            </a:r>
            <a:r>
              <a:rPr lang="en-US" dirty="0" smtClean="0"/>
              <a:t>: </a:t>
            </a:r>
            <a:r>
              <a:rPr lang="en-US" dirty="0" smtClean="0">
                <a:effectLst/>
              </a:rPr>
              <a:t>51924361L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Float </a:t>
            </a:r>
            <a:r>
              <a:rPr lang="en-US" sz="1200" b="0" i="0" kern="1200" dirty="0" smtClean="0">
                <a:solidFill>
                  <a:schemeClr val="tx1"/>
                </a:solidFill>
                <a:effectLst/>
                <a:latin typeface="+mn-lt"/>
                <a:ea typeface="+mn-ea"/>
                <a:cs typeface="+mn-cs"/>
              </a:rPr>
              <a:t>(floating point real values)</a:t>
            </a:r>
            <a:r>
              <a:rPr lang="en-US" dirty="0" smtClean="0"/>
              <a:t>: </a:t>
            </a:r>
            <a:r>
              <a:rPr lang="en-US" dirty="0" smtClean="0">
                <a:effectLst/>
              </a:rPr>
              <a:t>0.0</a:t>
            </a: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Complex </a:t>
            </a:r>
            <a:r>
              <a:rPr lang="en-US" sz="1200" b="0" i="0" kern="1200" dirty="0" smtClean="0">
                <a:solidFill>
                  <a:schemeClr val="tx1"/>
                </a:solidFill>
                <a:effectLst/>
                <a:latin typeface="+mn-lt"/>
                <a:ea typeface="+mn-ea"/>
                <a:cs typeface="+mn-cs"/>
              </a:rPr>
              <a:t>(complex numbers)</a:t>
            </a:r>
            <a:r>
              <a:rPr lang="en-US" dirty="0" smtClean="0"/>
              <a:t>:</a:t>
            </a:r>
            <a:r>
              <a:rPr lang="en-US" baseline="0" dirty="0" smtClean="0"/>
              <a:t> 3.</a:t>
            </a:r>
            <a:r>
              <a:rPr lang="en-US" dirty="0" smtClean="0">
                <a:effectLst/>
              </a:rPr>
              <a:t>14j</a:t>
            </a:r>
            <a:endParaRPr lang="en-US" dirty="0"/>
          </a:p>
        </p:txBody>
      </p:sp>
      <p:sp>
        <p:nvSpPr>
          <p:cNvPr id="4" name="Slide Number Placeholder 3"/>
          <p:cNvSpPr>
            <a:spLocks noGrp="1"/>
          </p:cNvSpPr>
          <p:nvPr>
            <p:ph type="sldNum" sz="quarter" idx="10"/>
          </p:nvPr>
        </p:nvSpPr>
        <p:spPr/>
        <p:txBody>
          <a:bodyPr/>
          <a:lstStyle/>
          <a:p>
            <a:fld id="{020E3784-9684-4F8D-A52D-27123AFB5A72}" type="slidenum">
              <a:rPr lang="en-US" smtClean="0"/>
              <a:pPr/>
              <a:t>10</a:t>
            </a:fld>
            <a:endParaRPr lang="en-US" dirty="0"/>
          </a:p>
        </p:txBody>
      </p:sp>
    </p:spTree>
    <p:extLst>
      <p:ext uri="{BB962C8B-B14F-4D97-AF65-F5344CB8AC3E}">
        <p14:creationId xmlns="" xmlns:p14="http://schemas.microsoft.com/office/powerpoint/2010/main" val="344211680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HC Title Layout">
    <p:spTree>
      <p:nvGrpSpPr>
        <p:cNvPr id="1" name=""/>
        <p:cNvGrpSpPr/>
        <p:nvPr/>
      </p:nvGrpSpPr>
      <p:grpSpPr>
        <a:xfrm>
          <a:off x="0" y="0"/>
          <a:ext cx="0" cy="0"/>
          <a:chOff x="0" y="0"/>
          <a:chExt cx="0" cy="0"/>
        </a:xfrm>
      </p:grpSpPr>
      <p:sp>
        <p:nvSpPr>
          <p:cNvPr id="6" name="Picture Placeholder 5"/>
          <p:cNvSpPr>
            <a:spLocks noGrp="1"/>
          </p:cNvSpPr>
          <p:nvPr>
            <p:ph type="pic" sz="quarter" idx="30" hasCustomPrompt="1"/>
          </p:nvPr>
        </p:nvSpPr>
        <p:spPr>
          <a:xfrm>
            <a:off x="2412271" y="2774732"/>
            <a:ext cx="6479697" cy="3499996"/>
          </a:xfrm>
        </p:spPr>
        <p:txBody>
          <a:bodyPr lIns="360000" anchor="ctr"/>
          <a:lstStyle>
            <a:lvl1pPr marL="0" indent="0" algn="l">
              <a:buNone/>
              <a:defRPr baseline="0">
                <a:solidFill>
                  <a:schemeClr val="bg1">
                    <a:lumMod val="50000"/>
                  </a:schemeClr>
                </a:solidFill>
              </a:defRPr>
            </a:lvl1pPr>
          </a:lstStyle>
          <a:p>
            <a:r>
              <a:rPr lang="en-US" dirty="0" smtClean="0"/>
              <a:t>Insert section image here &gt;</a:t>
            </a:r>
            <a:endParaRPr lang="en-US" dirty="0"/>
          </a:p>
        </p:txBody>
      </p:sp>
      <p:sp>
        <p:nvSpPr>
          <p:cNvPr id="13" name="Title 12"/>
          <p:cNvSpPr>
            <a:spLocks noGrp="1"/>
          </p:cNvSpPr>
          <p:nvPr>
            <p:ph type="title"/>
          </p:nvPr>
        </p:nvSpPr>
        <p:spPr>
          <a:xfrm>
            <a:off x="2017059" y="1453825"/>
            <a:ext cx="5163670" cy="424048"/>
          </a:xfrm>
          <a:prstGeom prst="rect">
            <a:avLst/>
          </a:prstGeom>
        </p:spPr>
        <p:txBody>
          <a:bodyPr lIns="0" tIns="0" rIns="0" bIns="0" anchor="t" anchorCtr="0">
            <a:normAutofit/>
          </a:bodyPr>
          <a:lstStyle>
            <a:lvl1pPr>
              <a:defRPr kumimoji="0" lang="en-US" sz="2800" b="0" i="0" u="none" strike="noStrike" kern="1200" cap="none" spc="0" normalizeH="0" baseline="0" dirty="0">
                <a:ln>
                  <a:noFill/>
                </a:ln>
                <a:solidFill>
                  <a:srgbClr val="DA291C"/>
                </a:solidFill>
                <a:effectLst/>
                <a:uLnTx/>
                <a:uFillTx/>
                <a:latin typeface="+mj-lt"/>
                <a:ea typeface="+mj-ea"/>
                <a:cs typeface="+mj-cs"/>
              </a:defRPr>
            </a:lvl1pPr>
          </a:lstStyle>
          <a:p>
            <a:pPr marL="0" marR="0" lvl="0" indent="0" algn="l" defTabSz="914400" rtl="0" eaLnBrk="1" fontAlgn="auto" latinLnBrk="0" hangingPunct="1">
              <a:lnSpc>
                <a:spcPts val="3200"/>
              </a:lnSpc>
              <a:spcBef>
                <a:spcPct val="0"/>
              </a:spcBef>
              <a:spcAft>
                <a:spcPts val="0"/>
              </a:spcAft>
              <a:buClrTx/>
              <a:buSzTx/>
              <a:buFontTx/>
              <a:buNone/>
              <a:tabLst/>
              <a:defRPr/>
            </a:pPr>
            <a:r>
              <a:rPr lang="en-US" smtClean="0"/>
              <a:t>Click to edit Master title style</a:t>
            </a:r>
            <a:endParaRPr lang="en-US" dirty="0"/>
          </a:p>
        </p:txBody>
      </p:sp>
      <p:sp>
        <p:nvSpPr>
          <p:cNvPr id="34" name="Content Placeholder 23"/>
          <p:cNvSpPr>
            <a:spLocks noGrp="1"/>
          </p:cNvSpPr>
          <p:nvPr>
            <p:ph sz="quarter" idx="18" hasCustomPrompt="1"/>
          </p:nvPr>
        </p:nvSpPr>
        <p:spPr>
          <a:xfrm>
            <a:off x="7180728" y="1975805"/>
            <a:ext cx="1563007" cy="270559"/>
          </a:xfrm>
          <a:prstGeom prst="rect">
            <a:avLst/>
          </a:prstGeom>
        </p:spPr>
        <p:txBody>
          <a:bodyPr wrap="square" lIns="0" tIns="0" rIns="0" bIns="0" anchor="t" anchorCtr="0">
            <a:noAutofit/>
          </a:bodyPr>
          <a:lstStyle>
            <a:lvl1pPr marL="0" indent="0" algn="r">
              <a:buFontTx/>
              <a:buNone/>
              <a:defRPr sz="1400" b="0" baseline="0">
                <a:solidFill>
                  <a:srgbClr val="4D4D4D"/>
                </a:solidFill>
                <a:latin typeface="+mj-lt"/>
              </a:defRPr>
            </a:lvl1pPr>
          </a:lstStyle>
          <a:p>
            <a:pPr lvl="0"/>
            <a:r>
              <a:rPr lang="en-GB" dirty="0" smtClean="0"/>
              <a:t>Date</a:t>
            </a:r>
            <a:endParaRPr lang="en-GB" dirty="0"/>
          </a:p>
        </p:txBody>
      </p:sp>
      <p:sp>
        <p:nvSpPr>
          <p:cNvPr id="35" name="Text Placeholder 7"/>
          <p:cNvSpPr>
            <a:spLocks noGrp="1"/>
          </p:cNvSpPr>
          <p:nvPr>
            <p:ph type="body" sz="quarter" idx="11" hasCustomPrompt="1"/>
          </p:nvPr>
        </p:nvSpPr>
        <p:spPr>
          <a:xfrm>
            <a:off x="2017059" y="1862223"/>
            <a:ext cx="5163670" cy="389681"/>
          </a:xfrm>
          <a:prstGeom prst="rect">
            <a:avLst/>
          </a:prstGeom>
        </p:spPr>
        <p:txBody>
          <a:bodyPr lIns="0" tIns="0" rIns="0" bIns="0" anchor="t">
            <a:noAutofit/>
          </a:bodyPr>
          <a:lstStyle>
            <a:lvl1pPr marL="0" indent="0">
              <a:buNone/>
              <a:defRPr lang="en-GB" sz="2000" b="0" kern="1200" baseline="0" dirty="0" smtClean="0">
                <a:solidFill>
                  <a:srgbClr val="919D9D"/>
                </a:solidFill>
                <a:latin typeface="+mj-lt"/>
                <a:ea typeface="+mn-ea"/>
                <a:cs typeface="+mn-cs"/>
              </a:defRPr>
            </a:lvl1pPr>
          </a:lstStyle>
          <a:p>
            <a:pPr lvl="0"/>
            <a:r>
              <a:rPr lang="en-GB" dirty="0" smtClean="0"/>
              <a:t>Click to add Sub-title</a:t>
            </a:r>
          </a:p>
        </p:txBody>
      </p:sp>
      <p:sp>
        <p:nvSpPr>
          <p:cNvPr id="2" name="Rectangle 1"/>
          <p:cNvSpPr/>
          <p:nvPr userDrawn="1"/>
        </p:nvSpPr>
        <p:spPr>
          <a:xfrm>
            <a:off x="1078007" y="-16639"/>
            <a:ext cx="2668528" cy="279650"/>
          </a:xfrm>
          <a:prstGeom prst="rect">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32" name="Picture 31" descr="HC 2013 logo.png"/>
          <p:cNvPicPr>
            <a:picLocks noChangeAspect="1"/>
          </p:cNvPicPr>
          <p:nvPr userDrawn="1"/>
        </p:nvPicPr>
        <p:blipFill>
          <a:blip r:embed="rId2" cstate="screen">
            <a:extLst>
              <a:ext uri="{28A0092B-C50C-407E-A947-70E740481C1C}">
                <a14:useLocalDpi xmlns="" xmlns:a14="http://schemas.microsoft.com/office/drawing/2010/main"/>
              </a:ext>
            </a:extLst>
          </a:blip>
          <a:stretch>
            <a:fillRect/>
          </a:stretch>
        </p:blipFill>
        <p:spPr>
          <a:xfrm>
            <a:off x="140279" y="6274728"/>
            <a:ext cx="2145864" cy="423686"/>
          </a:xfrm>
          <a:prstGeom prst="rect">
            <a:avLst/>
          </a:prstGeom>
        </p:spPr>
      </p:pic>
      <p:grpSp>
        <p:nvGrpSpPr>
          <p:cNvPr id="26" name="Group 33"/>
          <p:cNvGrpSpPr>
            <a:grpSpLocks noChangeAspect="1"/>
          </p:cNvGrpSpPr>
          <p:nvPr userDrawn="1"/>
        </p:nvGrpSpPr>
        <p:grpSpPr bwMode="auto">
          <a:xfrm>
            <a:off x="7525706" y="294543"/>
            <a:ext cx="1366262" cy="502920"/>
            <a:chOff x="92" y="856"/>
            <a:chExt cx="1550" cy="538"/>
          </a:xfrm>
        </p:grpSpPr>
        <p:sp>
          <p:nvSpPr>
            <p:cNvPr id="28" name="Rectangle 34"/>
            <p:cNvSpPr>
              <a:spLocks noChangeArrowheads="1"/>
            </p:cNvSpPr>
            <p:nvPr/>
          </p:nvSpPr>
          <p:spPr bwMode="auto">
            <a:xfrm>
              <a:off x="92" y="856"/>
              <a:ext cx="1550" cy="538"/>
            </a:xfrm>
            <a:prstGeom prst="rect">
              <a:avLst/>
            </a:prstGeom>
            <a:solidFill>
              <a:schemeClr val="bg1"/>
            </a:solidFill>
            <a:ln w="12700" algn="ctr">
              <a:noFill/>
              <a:miter lim="800000"/>
              <a:headEnd/>
              <a:tailEnd/>
            </a:ln>
          </p:spPr>
          <p:txBody>
            <a:bodyPr wrap="none" lIns="91432" tIns="45716" rIns="91432" bIns="45716" anchor="ctr"/>
            <a:lstStyle/>
            <a:p>
              <a:endParaRPr lang="en-US" dirty="0">
                <a:solidFill>
                  <a:srgbClr val="4D4D4D"/>
                </a:solidFill>
              </a:endParaRPr>
            </a:p>
          </p:txBody>
        </p:sp>
        <p:pic>
          <p:nvPicPr>
            <p:cNvPr id="29" name="Picture 35" descr="HIT-INSP"/>
            <p:cNvPicPr>
              <a:picLocks noChangeAspect="1" noChangeArrowheads="1"/>
            </p:cNvPicPr>
            <p:nvPr/>
          </p:nvPicPr>
          <p:blipFill>
            <a:blip r:embed="rId3" cstate="screen">
              <a:extLst>
                <a:ext uri="{28A0092B-C50C-407E-A947-70E740481C1C}">
                  <a14:useLocalDpi xmlns="" xmlns:a14="http://schemas.microsoft.com/office/drawing/2010/main"/>
                </a:ext>
              </a:extLst>
            </a:blip>
            <a:srcRect/>
            <a:stretch>
              <a:fillRect/>
            </a:stretch>
          </p:blipFill>
          <p:spPr bwMode="auto">
            <a:xfrm>
              <a:off x="141" y="922"/>
              <a:ext cx="1454" cy="430"/>
            </a:xfrm>
            <a:prstGeom prst="rect">
              <a:avLst/>
            </a:prstGeom>
            <a:noFill/>
            <a:ln w="9525">
              <a:noFill/>
              <a:miter lim="800000"/>
              <a:headEnd/>
              <a:tailEnd/>
            </a:ln>
          </p:spPr>
        </p:pic>
      </p:grpSp>
      <p:pic>
        <p:nvPicPr>
          <p:cNvPr id="1026" name="Picture 2" descr="Y:\DeptBackup\ES\SMS\DATA\03-Design\Logo GCS and logo Customer\GCS-logo\Logo GCS\GCS Logo file  - no transparency.png"/>
          <p:cNvPicPr>
            <a:picLocks noChangeAspect="1" noChangeArrowheads="1"/>
          </p:cNvPicPr>
          <p:nvPr userDrawn="1"/>
        </p:nvPicPr>
        <p:blipFill>
          <a:blip r:embed="rId4">
            <a:extLst>
              <a:ext uri="{28A0092B-C50C-407E-A947-70E740481C1C}">
                <a14:useLocalDpi xmlns="" xmlns:a14="http://schemas.microsoft.com/office/drawing/2010/main" val="0"/>
              </a:ext>
            </a:extLst>
          </a:blip>
          <a:srcRect/>
          <a:stretch>
            <a:fillRect/>
          </a:stretch>
        </p:blipFill>
        <p:spPr bwMode="auto">
          <a:xfrm>
            <a:off x="961333" y="1410544"/>
            <a:ext cx="934702" cy="922531"/>
          </a:xfrm>
          <a:prstGeom prst="rect">
            <a:avLst/>
          </a:prstGeom>
          <a:noFill/>
          <a:extLst>
            <a:ext uri="{909E8E84-426E-40DD-AFC4-6F175D3DCCD1}">
              <a14:hiddenFill xmlns="" xmlns:a14="http://schemas.microsoft.com/office/drawing/2010/main">
                <a:solidFill>
                  <a:srgbClr val="FFFFFF"/>
                </a:solidFill>
              </a14:hiddenFill>
            </a:ext>
          </a:extLst>
        </p:spPr>
      </p:pic>
      <p:pic>
        <p:nvPicPr>
          <p:cNvPr id="12" name="Picture 11" descr="Logo SA_PNG"/>
          <p:cNvPicPr>
            <a:picLocks noChangeAspect="1" noChangeArrowheads="1"/>
          </p:cNvPicPr>
          <p:nvPr userDrawn="1"/>
        </p:nvPicPr>
        <p:blipFill>
          <a:blip r:embed="rId5">
            <a:extLst>
              <a:ext uri="{28A0092B-C50C-407E-A947-70E740481C1C}">
                <a14:useLocalDpi xmlns="" xmlns:a14="http://schemas.microsoft.com/office/drawing/2010/main" val="0"/>
              </a:ext>
            </a:extLst>
          </a:blip>
          <a:srcRect/>
          <a:stretch>
            <a:fillRect/>
          </a:stretch>
        </p:blipFill>
        <p:spPr bwMode="auto">
          <a:xfrm>
            <a:off x="7493360" y="6392442"/>
            <a:ext cx="1395146" cy="28546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17981372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DA291C"/>
                </a:solidFill>
              </a:defRPr>
            </a:lvl1pPr>
          </a:lstStyle>
          <a:p>
            <a:r>
              <a:rPr lang="en-US" smtClean="0"/>
              <a:t>Click to edit Master title style</a:t>
            </a:r>
            <a:endParaRPr lang="en-GB" dirty="0"/>
          </a:p>
        </p:txBody>
      </p:sp>
      <p:pic>
        <p:nvPicPr>
          <p:cNvPr id="4" name="Picture 2" descr="Y:\DeptBackup\ES\SMS\DATA\03-Design\Logo GCS and logo Customer\GCS-logo\Logo GCS\GCS Logo file  - no transparency.png"/>
          <p:cNvPicPr>
            <a:picLocks noChangeAspect="1" noChangeArrowheads="1"/>
          </p:cNvPicPr>
          <p:nvPr userDrawn="1"/>
        </p:nvPicPr>
        <p:blipFill>
          <a:blip r:embed="rId2">
            <a:extLst>
              <a:ext uri="{28A0092B-C50C-407E-A947-70E740481C1C}">
                <a14:useLocalDpi xmlns="" xmlns:a14="http://schemas.microsoft.com/office/drawing/2010/main" val="0"/>
              </a:ext>
            </a:extLst>
          </a:blip>
          <a:srcRect/>
          <a:stretch>
            <a:fillRect/>
          </a:stretch>
        </p:blipFill>
        <p:spPr bwMode="auto">
          <a:xfrm>
            <a:off x="329321" y="6320753"/>
            <a:ext cx="467352" cy="461266"/>
          </a:xfrm>
          <a:prstGeom prst="rect">
            <a:avLst/>
          </a:prstGeom>
          <a:noFill/>
          <a:extLst>
            <a:ext uri="{909E8E84-426E-40DD-AFC4-6F175D3DCCD1}">
              <a14:hiddenFill xmlns="" xmlns:a14="http://schemas.microsoft.com/office/drawing/2010/main">
                <a:solidFill>
                  <a:srgbClr val="FFFFFF"/>
                </a:solidFill>
              </a14:hiddenFill>
            </a:ext>
          </a:extLst>
        </p:spPr>
      </p:pic>
      <p:pic>
        <p:nvPicPr>
          <p:cNvPr id="5" name="Picture 11" descr="Logo SA_PNG"/>
          <p:cNvPicPr>
            <a:picLocks noChangeAspect="1" noChangeArrowheads="1"/>
          </p:cNvPicPr>
          <p:nvPr userDrawn="1"/>
        </p:nvPicPr>
        <p:blipFill>
          <a:blip r:embed="rId3">
            <a:extLst>
              <a:ext uri="{28A0092B-C50C-407E-A947-70E740481C1C}">
                <a14:useLocalDpi xmlns="" xmlns:a14="http://schemas.microsoft.com/office/drawing/2010/main" val="0"/>
              </a:ext>
            </a:extLst>
          </a:blip>
          <a:srcRect/>
          <a:stretch>
            <a:fillRect/>
          </a:stretch>
        </p:blipFill>
        <p:spPr bwMode="auto">
          <a:xfrm>
            <a:off x="7947545" y="6532729"/>
            <a:ext cx="1066800" cy="21828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1533928016"/>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1_HC Full Image Layout">
    <p:spTree>
      <p:nvGrpSpPr>
        <p:cNvPr id="1" name=""/>
        <p:cNvGrpSpPr/>
        <p:nvPr/>
      </p:nvGrpSpPr>
      <p:grpSpPr>
        <a:xfrm>
          <a:off x="0" y="0"/>
          <a:ext cx="0" cy="0"/>
          <a:chOff x="0" y="0"/>
          <a:chExt cx="0" cy="0"/>
        </a:xfrm>
      </p:grpSpPr>
      <p:pic>
        <p:nvPicPr>
          <p:cNvPr id="4" name="Picture 3" descr="HC 2013 logo (rev).png"/>
          <p:cNvPicPr>
            <a:picLocks noChangeAspect="1"/>
          </p:cNvPicPr>
          <p:nvPr userDrawn="1"/>
        </p:nvPicPr>
        <p:blipFill>
          <a:blip r:embed="rId2" cstate="screen">
            <a:extLst>
              <a:ext uri="{28A0092B-C50C-407E-A947-70E740481C1C}">
                <a14:useLocalDpi xmlns="" xmlns:a14="http://schemas.microsoft.com/office/drawing/2010/main"/>
              </a:ext>
            </a:extLst>
          </a:blip>
          <a:stretch>
            <a:fillRect/>
          </a:stretch>
        </p:blipFill>
        <p:spPr>
          <a:xfrm>
            <a:off x="6597872" y="315359"/>
            <a:ext cx="2145864" cy="423686"/>
          </a:xfrm>
          <a:prstGeom prst="rect">
            <a:avLst/>
          </a:prstGeom>
        </p:spPr>
      </p:pic>
      <p:pic>
        <p:nvPicPr>
          <p:cNvPr id="2" name="Picture 1"/>
          <p:cNvPicPr>
            <a:picLocks noChangeAspect="1"/>
          </p:cNvPicPr>
          <p:nvPr userDrawn="1"/>
        </p:nvPicPr>
        <p:blipFill>
          <a:blip r:embed="rId3">
            <a:extLst>
              <a:ext uri="{28A0092B-C50C-407E-A947-70E740481C1C}">
                <a14:useLocalDpi xmlns=""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 xmlns:p14="http://schemas.microsoft.com/office/powerpoint/2010/main" val="16206453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800" b="0"/>
            </a:lvl1pPr>
          </a:lstStyle>
          <a:p>
            <a:r>
              <a:rPr lang="en-US" dirty="0" smtClean="0"/>
              <a:t>Click to edit Master title style</a:t>
            </a:r>
            <a:endParaRPr lang="en-US" dirty="0"/>
          </a:p>
        </p:txBody>
      </p:sp>
      <p:sp>
        <p:nvSpPr>
          <p:cNvPr id="3" name="Content Placeholder 2"/>
          <p:cNvSpPr>
            <a:spLocks noGrp="1"/>
          </p:cNvSpPr>
          <p:nvPr>
            <p:ph idx="1"/>
          </p:nvPr>
        </p:nvSpPr>
        <p:spPr>
          <a:xfrm>
            <a:off x="1069974" y="2016369"/>
            <a:ext cx="7616826" cy="4109794"/>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4"/>
          <p:cNvSpPr>
            <a:spLocks noGrp="1" noChangeArrowheads="1"/>
          </p:cNvSpPr>
          <p:nvPr>
            <p:ph type="sldNum" sz="quarter" idx="10"/>
          </p:nvPr>
        </p:nvSpPr>
        <p:spPr>
          <a:xfrm>
            <a:off x="6781800" y="6381750"/>
            <a:ext cx="2133600" cy="476250"/>
          </a:xfrm>
          <a:prstGeom prst="rect">
            <a:avLst/>
          </a:prstGeom>
          <a:ln/>
        </p:spPr>
        <p:txBody>
          <a:bodyPr/>
          <a:lstStyle>
            <a:lvl1pPr>
              <a:defRPr/>
            </a:lvl1pPr>
          </a:lstStyle>
          <a:p>
            <a:r>
              <a:rPr lang="en-US" altLang="ja-JP"/>
              <a:t>Page </a:t>
            </a:r>
            <a:fld id="{2BB9EC31-F9C6-4B81-ABB4-92CB29D1D6E6}" type="slidenum">
              <a:rPr lang="en-US" altLang="ja-JP"/>
              <a:pPr/>
              <a:t>‹#›</a:t>
            </a:fld>
            <a:endParaRPr lang="en-US" altLang="ja-JP"/>
          </a:p>
        </p:txBody>
      </p:sp>
      <p:sp>
        <p:nvSpPr>
          <p:cNvPr id="5" name="Rectangle 5"/>
          <p:cNvSpPr>
            <a:spLocks noGrp="1" noChangeArrowheads="1"/>
          </p:cNvSpPr>
          <p:nvPr>
            <p:ph type="ftr" sz="quarter" idx="11"/>
          </p:nvPr>
        </p:nvSpPr>
        <p:spPr>
          <a:xfrm>
            <a:off x="4114800" y="6381750"/>
            <a:ext cx="2895600" cy="476250"/>
          </a:xfrm>
          <a:prstGeom prst="rect">
            <a:avLst/>
          </a:prstGeom>
          <a:ln/>
        </p:spPr>
        <p:txBody>
          <a:bodyPr/>
          <a:lstStyle>
            <a:lvl1pPr>
              <a:defRPr/>
            </a:lvl1pPr>
          </a:lstStyle>
          <a:p>
            <a:pPr>
              <a:defRPr/>
            </a:pPr>
            <a:r>
              <a:rPr lang="en-US" altLang="ja-JP"/>
              <a:t>Confidential</a:t>
            </a:r>
          </a:p>
        </p:txBody>
      </p:sp>
    </p:spTree>
    <p:extLst>
      <p:ext uri="{BB962C8B-B14F-4D97-AF65-F5344CB8AC3E}">
        <p14:creationId xmlns="" xmlns:p14="http://schemas.microsoft.com/office/powerpoint/2010/main" val="40920527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HC Bullet Layout">
    <p:spTree>
      <p:nvGrpSpPr>
        <p:cNvPr id="1" name=""/>
        <p:cNvGrpSpPr/>
        <p:nvPr/>
      </p:nvGrpSpPr>
      <p:grpSpPr>
        <a:xfrm>
          <a:off x="0" y="0"/>
          <a:ext cx="0" cy="0"/>
          <a:chOff x="0" y="0"/>
          <a:chExt cx="0" cy="0"/>
        </a:xfrm>
      </p:grpSpPr>
      <p:sp>
        <p:nvSpPr>
          <p:cNvPr id="2" name="Title 1"/>
          <p:cNvSpPr>
            <a:spLocks noGrp="1"/>
          </p:cNvSpPr>
          <p:nvPr>
            <p:ph type="title"/>
          </p:nvPr>
        </p:nvSpPr>
        <p:spPr>
          <a:xfrm>
            <a:off x="1069974" y="902792"/>
            <a:ext cx="7616825" cy="463017"/>
          </a:xfrm>
        </p:spPr>
        <p:txBody>
          <a:bodyPr>
            <a:normAutofit/>
          </a:bodyPr>
          <a:lstStyle>
            <a:lvl1pPr>
              <a:defRPr sz="2800" b="1">
                <a:solidFill>
                  <a:srgbClr val="DA291C"/>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1069974" y="2080916"/>
            <a:ext cx="7616826" cy="3941416"/>
          </a:xfrm>
        </p:spPr>
        <p:txBody>
          <a:bodyPr/>
          <a:lstStyle>
            <a:lvl1pPr>
              <a:defRPr>
                <a:latin typeface="+mj-lt"/>
              </a:defRPr>
            </a:lvl1pPr>
            <a:lvl2pPr>
              <a:defRPr>
                <a:latin typeface="+mj-lt"/>
              </a:defRPr>
            </a:lvl2pPr>
            <a:lvl3pPr>
              <a:defRPr>
                <a:latin typeface="+mj-lt"/>
              </a:defRPr>
            </a:lvl3pPr>
            <a:lvl4pPr>
              <a:defRPr>
                <a:latin typeface="+mj-lt"/>
              </a:defRPr>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ext Placeholder 7"/>
          <p:cNvSpPr>
            <a:spLocks noGrp="1"/>
          </p:cNvSpPr>
          <p:nvPr>
            <p:ph type="body" sz="quarter" idx="11" hasCustomPrompt="1"/>
          </p:nvPr>
        </p:nvSpPr>
        <p:spPr>
          <a:xfrm>
            <a:off x="1069974" y="1373796"/>
            <a:ext cx="7616825" cy="398777"/>
          </a:xfrm>
        </p:spPr>
        <p:txBody>
          <a:bodyPr anchor="t">
            <a:noAutofit/>
          </a:bodyPr>
          <a:lstStyle>
            <a:lvl1pPr marL="0" indent="0">
              <a:lnSpc>
                <a:spcPts val="2200"/>
              </a:lnSpc>
              <a:buNone/>
              <a:defRPr sz="2000" b="0" i="0">
                <a:solidFill>
                  <a:srgbClr val="919D9D"/>
                </a:solidFill>
                <a:latin typeface="+mj-lt"/>
                <a:cs typeface="Myriad Pro Light"/>
              </a:defRPr>
            </a:lvl1pPr>
          </a:lstStyle>
          <a:p>
            <a:pPr lvl="0"/>
            <a:r>
              <a:rPr lang="en-GB" dirty="0" smtClean="0"/>
              <a:t>Click to add Sub-title</a:t>
            </a:r>
          </a:p>
        </p:txBody>
      </p:sp>
      <p:pic>
        <p:nvPicPr>
          <p:cNvPr id="5" name="Picture 2" descr="Y:\DeptBackup\ES\SMS\DATA\03-Design\Logo GCS and logo Customer\GCS-logo\Logo GCS\GCS Logo file  - no transparency.png"/>
          <p:cNvPicPr>
            <a:picLocks noChangeAspect="1" noChangeArrowheads="1"/>
          </p:cNvPicPr>
          <p:nvPr userDrawn="1"/>
        </p:nvPicPr>
        <p:blipFill>
          <a:blip r:embed="rId2">
            <a:extLst>
              <a:ext uri="{28A0092B-C50C-407E-A947-70E740481C1C}">
                <a14:useLocalDpi xmlns="" xmlns:a14="http://schemas.microsoft.com/office/drawing/2010/main" val="0"/>
              </a:ext>
            </a:extLst>
          </a:blip>
          <a:srcRect/>
          <a:stretch>
            <a:fillRect/>
          </a:stretch>
        </p:blipFill>
        <p:spPr bwMode="auto">
          <a:xfrm>
            <a:off x="329321" y="6320753"/>
            <a:ext cx="467352" cy="461266"/>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24307436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HC Two Column Bullet Layou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069975" y="2257426"/>
            <a:ext cx="3647046" cy="3868738"/>
          </a:xfrm>
        </p:spPr>
        <p:txBody>
          <a:bodyPr>
            <a:normAutofit/>
          </a:bodyPr>
          <a:lstStyle>
            <a:lvl1pPr>
              <a:defRPr sz="1800">
                <a:latin typeface="+mj-lt"/>
              </a:defRPr>
            </a:lvl1pPr>
            <a:lvl2pPr>
              <a:defRPr sz="1600">
                <a:latin typeface="+mj-lt"/>
              </a:defRPr>
            </a:lvl2pPr>
            <a:lvl3pPr>
              <a:defRPr sz="1400">
                <a:latin typeface="+mj-lt"/>
              </a:defRPr>
            </a:lvl3pPr>
            <a:lvl4pPr>
              <a:defRPr sz="1200">
                <a:latin typeface="+mj-lt"/>
              </a:defRPr>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Content Placeholder 3"/>
          <p:cNvSpPr>
            <a:spLocks noGrp="1"/>
          </p:cNvSpPr>
          <p:nvPr>
            <p:ph sz="half" idx="2"/>
          </p:nvPr>
        </p:nvSpPr>
        <p:spPr>
          <a:xfrm>
            <a:off x="4960070" y="2257426"/>
            <a:ext cx="3726729" cy="3868738"/>
          </a:xfrm>
        </p:spPr>
        <p:txBody>
          <a:bodyPr>
            <a:normAutofit/>
          </a:bodyPr>
          <a:lstStyle>
            <a:lvl1pPr>
              <a:defRPr sz="1800">
                <a:latin typeface="+mj-lt"/>
              </a:defRPr>
            </a:lvl1pPr>
            <a:lvl2pPr>
              <a:defRPr sz="1600">
                <a:latin typeface="+mj-lt"/>
              </a:defRPr>
            </a:lvl2pPr>
            <a:lvl3pPr>
              <a:defRPr sz="1400">
                <a:latin typeface="+mj-lt"/>
              </a:defRPr>
            </a:lvl3pPr>
            <a:lvl4pPr>
              <a:defRPr sz="1200">
                <a:latin typeface="+mj-lt"/>
              </a:defRPr>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Title 1"/>
          <p:cNvSpPr>
            <a:spLocks noGrp="1"/>
          </p:cNvSpPr>
          <p:nvPr>
            <p:ph type="title"/>
          </p:nvPr>
        </p:nvSpPr>
        <p:spPr>
          <a:xfrm>
            <a:off x="1069974" y="902792"/>
            <a:ext cx="7616825" cy="463017"/>
          </a:xfrm>
        </p:spPr>
        <p:txBody>
          <a:bodyPr/>
          <a:lstStyle>
            <a:lvl1pPr>
              <a:defRPr>
                <a:solidFill>
                  <a:srgbClr val="DA291C"/>
                </a:solidFill>
              </a:defRPr>
            </a:lvl1pPr>
          </a:lstStyle>
          <a:p>
            <a:r>
              <a:rPr lang="en-US" smtClean="0"/>
              <a:t>Click to edit Master title style</a:t>
            </a:r>
            <a:endParaRPr lang="en-US" dirty="0"/>
          </a:p>
        </p:txBody>
      </p:sp>
      <p:sp>
        <p:nvSpPr>
          <p:cNvPr id="9" name="Text Placeholder 7"/>
          <p:cNvSpPr>
            <a:spLocks noGrp="1"/>
          </p:cNvSpPr>
          <p:nvPr>
            <p:ph type="body" sz="quarter" idx="11" hasCustomPrompt="1"/>
          </p:nvPr>
        </p:nvSpPr>
        <p:spPr>
          <a:xfrm>
            <a:off x="1069974" y="1373796"/>
            <a:ext cx="7616825" cy="398777"/>
          </a:xfrm>
        </p:spPr>
        <p:txBody>
          <a:bodyPr anchor="t">
            <a:noAutofit/>
          </a:bodyPr>
          <a:lstStyle>
            <a:lvl1pPr marL="0" indent="0">
              <a:lnSpc>
                <a:spcPts val="2200"/>
              </a:lnSpc>
              <a:buNone/>
              <a:defRPr sz="2000" b="0" i="0">
                <a:solidFill>
                  <a:srgbClr val="919D9D"/>
                </a:solidFill>
                <a:latin typeface="+mj-lt"/>
                <a:cs typeface="Myriad Pro Light"/>
              </a:defRPr>
            </a:lvl1pPr>
          </a:lstStyle>
          <a:p>
            <a:pPr lvl="0"/>
            <a:r>
              <a:rPr lang="en-GB" dirty="0" smtClean="0"/>
              <a:t>Click to add Sub-title</a:t>
            </a:r>
          </a:p>
        </p:txBody>
      </p:sp>
      <p:pic>
        <p:nvPicPr>
          <p:cNvPr id="8" name="Picture 2" descr="Y:\DeptBackup\ES\SMS\DATA\03-Design\Logo GCS and logo Customer\GCS-logo\Logo GCS\GCS Logo file  - no transparency.png"/>
          <p:cNvPicPr>
            <a:picLocks noChangeAspect="1" noChangeArrowheads="1"/>
          </p:cNvPicPr>
          <p:nvPr userDrawn="1"/>
        </p:nvPicPr>
        <p:blipFill>
          <a:blip r:embed="rId2">
            <a:extLst>
              <a:ext uri="{28A0092B-C50C-407E-A947-70E740481C1C}">
                <a14:useLocalDpi xmlns="" xmlns:a14="http://schemas.microsoft.com/office/drawing/2010/main" val="0"/>
              </a:ext>
            </a:extLst>
          </a:blip>
          <a:srcRect/>
          <a:stretch>
            <a:fillRect/>
          </a:stretch>
        </p:blipFill>
        <p:spPr bwMode="auto">
          <a:xfrm>
            <a:off x="329321" y="6320753"/>
            <a:ext cx="467352" cy="461266"/>
          </a:xfrm>
          <a:prstGeom prst="rect">
            <a:avLst/>
          </a:prstGeom>
          <a:noFill/>
          <a:extLst>
            <a:ext uri="{909E8E84-426E-40DD-AFC4-6F175D3DCCD1}">
              <a14:hiddenFill xmlns="" xmlns:a14="http://schemas.microsoft.com/office/drawing/2010/main">
                <a:solidFill>
                  <a:srgbClr val="FFFFFF"/>
                </a:solidFill>
              </a14:hiddenFill>
            </a:ext>
          </a:extLst>
        </p:spPr>
      </p:pic>
      <p:pic>
        <p:nvPicPr>
          <p:cNvPr id="10" name="Picture 11" descr="Logo SA_PNG"/>
          <p:cNvPicPr>
            <a:picLocks noChangeAspect="1" noChangeArrowheads="1"/>
          </p:cNvPicPr>
          <p:nvPr userDrawn="1"/>
        </p:nvPicPr>
        <p:blipFill>
          <a:blip r:embed="rId3">
            <a:extLst>
              <a:ext uri="{28A0092B-C50C-407E-A947-70E740481C1C}">
                <a14:useLocalDpi xmlns="" xmlns:a14="http://schemas.microsoft.com/office/drawing/2010/main" val="0"/>
              </a:ext>
            </a:extLst>
          </a:blip>
          <a:srcRect/>
          <a:stretch>
            <a:fillRect/>
          </a:stretch>
        </p:blipFill>
        <p:spPr bwMode="auto">
          <a:xfrm>
            <a:off x="7947545" y="6532729"/>
            <a:ext cx="1066800" cy="21828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3850655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C Blank Layout">
    <p:spTree>
      <p:nvGrpSpPr>
        <p:cNvPr id="1" name=""/>
        <p:cNvGrpSpPr/>
        <p:nvPr/>
      </p:nvGrpSpPr>
      <p:grpSpPr>
        <a:xfrm>
          <a:off x="0" y="0"/>
          <a:ext cx="0" cy="0"/>
          <a:chOff x="0" y="0"/>
          <a:chExt cx="0" cy="0"/>
        </a:xfrm>
      </p:grpSpPr>
      <p:sp>
        <p:nvSpPr>
          <p:cNvPr id="4" name="Title 1"/>
          <p:cNvSpPr>
            <a:spLocks noGrp="1"/>
          </p:cNvSpPr>
          <p:nvPr>
            <p:ph type="title"/>
          </p:nvPr>
        </p:nvSpPr>
        <p:spPr>
          <a:xfrm>
            <a:off x="1069974" y="902792"/>
            <a:ext cx="7616825" cy="463017"/>
          </a:xfrm>
        </p:spPr>
        <p:txBody>
          <a:bodyPr/>
          <a:lstStyle>
            <a:lvl1pPr>
              <a:defRPr>
                <a:solidFill>
                  <a:srgbClr val="DA291C"/>
                </a:solidFill>
              </a:defRPr>
            </a:lvl1pPr>
          </a:lstStyle>
          <a:p>
            <a:r>
              <a:rPr lang="en-US" smtClean="0"/>
              <a:t>Click to edit Master title style</a:t>
            </a:r>
            <a:endParaRPr lang="en-US" dirty="0"/>
          </a:p>
        </p:txBody>
      </p:sp>
      <p:sp>
        <p:nvSpPr>
          <p:cNvPr id="7" name="Text Placeholder 7"/>
          <p:cNvSpPr>
            <a:spLocks noGrp="1"/>
          </p:cNvSpPr>
          <p:nvPr>
            <p:ph type="body" sz="quarter" idx="11" hasCustomPrompt="1"/>
          </p:nvPr>
        </p:nvSpPr>
        <p:spPr>
          <a:xfrm>
            <a:off x="1069974" y="1373796"/>
            <a:ext cx="7616825" cy="398777"/>
          </a:xfrm>
        </p:spPr>
        <p:txBody>
          <a:bodyPr anchor="t">
            <a:noAutofit/>
          </a:bodyPr>
          <a:lstStyle>
            <a:lvl1pPr marL="0" indent="0">
              <a:lnSpc>
                <a:spcPts val="2200"/>
              </a:lnSpc>
              <a:buNone/>
              <a:defRPr sz="2000" b="0" i="0">
                <a:solidFill>
                  <a:srgbClr val="919D9D"/>
                </a:solidFill>
                <a:latin typeface="+mj-lt"/>
                <a:cs typeface="Myriad Pro Light"/>
              </a:defRPr>
            </a:lvl1pPr>
          </a:lstStyle>
          <a:p>
            <a:pPr lvl="0"/>
            <a:r>
              <a:rPr lang="en-GB" dirty="0" smtClean="0"/>
              <a:t>Click to add Sub-title</a:t>
            </a:r>
          </a:p>
        </p:txBody>
      </p:sp>
      <p:pic>
        <p:nvPicPr>
          <p:cNvPr id="6" name="Picture 2" descr="Y:\DeptBackup\ES\SMS\DATA\03-Design\Logo GCS and logo Customer\GCS-logo\Logo GCS\GCS Logo file  - no transparency.png"/>
          <p:cNvPicPr>
            <a:picLocks noChangeAspect="1" noChangeArrowheads="1"/>
          </p:cNvPicPr>
          <p:nvPr userDrawn="1"/>
        </p:nvPicPr>
        <p:blipFill>
          <a:blip r:embed="rId2">
            <a:extLst>
              <a:ext uri="{28A0092B-C50C-407E-A947-70E740481C1C}">
                <a14:useLocalDpi xmlns="" xmlns:a14="http://schemas.microsoft.com/office/drawing/2010/main" val="0"/>
              </a:ext>
            </a:extLst>
          </a:blip>
          <a:srcRect/>
          <a:stretch>
            <a:fillRect/>
          </a:stretch>
        </p:blipFill>
        <p:spPr bwMode="auto">
          <a:xfrm>
            <a:off x="329321" y="6320753"/>
            <a:ext cx="467352" cy="461266"/>
          </a:xfrm>
          <a:prstGeom prst="rect">
            <a:avLst/>
          </a:prstGeom>
          <a:noFill/>
          <a:extLst>
            <a:ext uri="{909E8E84-426E-40DD-AFC4-6F175D3DCCD1}">
              <a14:hiddenFill xmlns="" xmlns:a14="http://schemas.microsoft.com/office/drawing/2010/main">
                <a:solidFill>
                  <a:srgbClr val="FFFFFF"/>
                </a:solidFill>
              </a14:hiddenFill>
            </a:ext>
          </a:extLst>
        </p:spPr>
      </p:pic>
      <p:pic>
        <p:nvPicPr>
          <p:cNvPr id="5" name="Picture 11" descr="Logo SA_PNG"/>
          <p:cNvPicPr>
            <a:picLocks noChangeAspect="1" noChangeArrowheads="1"/>
          </p:cNvPicPr>
          <p:nvPr userDrawn="1"/>
        </p:nvPicPr>
        <p:blipFill>
          <a:blip r:embed="rId3">
            <a:extLst>
              <a:ext uri="{28A0092B-C50C-407E-A947-70E740481C1C}">
                <a14:useLocalDpi xmlns="" xmlns:a14="http://schemas.microsoft.com/office/drawing/2010/main" val="0"/>
              </a:ext>
            </a:extLst>
          </a:blip>
          <a:srcRect/>
          <a:stretch>
            <a:fillRect/>
          </a:stretch>
        </p:blipFill>
        <p:spPr bwMode="auto">
          <a:xfrm>
            <a:off x="7947545" y="6532729"/>
            <a:ext cx="1066800" cy="21828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6272483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HC Custom Layout">
    <p:spTree>
      <p:nvGrpSpPr>
        <p:cNvPr id="1" name=""/>
        <p:cNvGrpSpPr/>
        <p:nvPr/>
      </p:nvGrpSpPr>
      <p:grpSpPr>
        <a:xfrm>
          <a:off x="0" y="0"/>
          <a:ext cx="0" cy="0"/>
          <a:chOff x="0" y="0"/>
          <a:chExt cx="0" cy="0"/>
        </a:xfrm>
      </p:grpSpPr>
      <p:sp>
        <p:nvSpPr>
          <p:cNvPr id="3" name="AutoShape 3"/>
          <p:cNvSpPr>
            <a:spLocks noChangeAspect="1" noChangeArrowheads="1" noTextEdit="1"/>
          </p:cNvSpPr>
          <p:nvPr userDrawn="1"/>
        </p:nvSpPr>
        <p:spPr bwMode="auto">
          <a:xfrm>
            <a:off x="6632599" y="982663"/>
            <a:ext cx="2520950" cy="59055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kern="1200" dirty="0"/>
          </a:p>
        </p:txBody>
      </p:sp>
      <p:sp>
        <p:nvSpPr>
          <p:cNvPr id="4" name="Rectangle 3"/>
          <p:cNvSpPr>
            <a:spLocks noChangeArrowheads="1"/>
          </p:cNvSpPr>
          <p:nvPr userDrawn="1"/>
        </p:nvSpPr>
        <p:spPr bwMode="auto">
          <a:xfrm>
            <a:off x="6632599" y="982662"/>
            <a:ext cx="2520950" cy="5875338"/>
          </a:xfrm>
          <a:prstGeom prst="rect">
            <a:avLst/>
          </a:prstGeom>
          <a:solidFill>
            <a:srgbClr val="D7DAD6">
              <a:alpha val="70000"/>
            </a:srgb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kern="1200" dirty="0"/>
          </a:p>
        </p:txBody>
      </p:sp>
      <p:sp>
        <p:nvSpPr>
          <p:cNvPr id="9" name="Content Placeholder 2"/>
          <p:cNvSpPr>
            <a:spLocks noGrp="1"/>
          </p:cNvSpPr>
          <p:nvPr>
            <p:ph idx="1"/>
          </p:nvPr>
        </p:nvSpPr>
        <p:spPr>
          <a:xfrm>
            <a:off x="1069974" y="2080916"/>
            <a:ext cx="5553077" cy="3997325"/>
          </a:xfrm>
        </p:spPr>
        <p:txBody>
          <a:bodyPr/>
          <a:lstStyle>
            <a:lvl1pPr>
              <a:defRPr>
                <a:latin typeface="+mj-lt"/>
              </a:defRPr>
            </a:lvl1pPr>
            <a:lvl2pPr>
              <a:defRPr>
                <a:latin typeface="+mj-lt"/>
              </a:defRPr>
            </a:lvl2pPr>
            <a:lvl3pPr>
              <a:defRPr>
                <a:latin typeface="+mj-lt"/>
              </a:defRPr>
            </a:lvl3pPr>
            <a:lvl4pPr>
              <a:defRPr>
                <a:latin typeface="+mj-lt"/>
              </a:defRPr>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0" name="Text Placeholder 7"/>
          <p:cNvSpPr>
            <a:spLocks noGrp="1"/>
          </p:cNvSpPr>
          <p:nvPr>
            <p:ph type="body" sz="quarter" idx="14" hasCustomPrompt="1"/>
          </p:nvPr>
        </p:nvSpPr>
        <p:spPr>
          <a:xfrm>
            <a:off x="6797346" y="1168407"/>
            <a:ext cx="2187928" cy="451806"/>
          </a:xfrm>
        </p:spPr>
        <p:txBody>
          <a:bodyPr anchor="t">
            <a:noAutofit/>
          </a:bodyPr>
          <a:lstStyle>
            <a:lvl1pPr marL="0" indent="0">
              <a:lnSpc>
                <a:spcPts val="1050"/>
              </a:lnSpc>
              <a:buNone/>
              <a:defRPr sz="1100" b="1" i="0">
                <a:solidFill>
                  <a:srgbClr val="1A1A1A"/>
                </a:solidFill>
                <a:latin typeface="+mj-lt"/>
                <a:cs typeface="Myriad Pro"/>
              </a:defRPr>
            </a:lvl1pPr>
          </a:lstStyle>
          <a:p>
            <a:pPr lvl="0"/>
            <a:r>
              <a:rPr lang="en-GB" dirty="0" smtClean="0"/>
              <a:t>Heading</a:t>
            </a:r>
          </a:p>
        </p:txBody>
      </p:sp>
      <p:sp>
        <p:nvSpPr>
          <p:cNvPr id="13" name="Text Placeholder 12"/>
          <p:cNvSpPr>
            <a:spLocks noGrp="1"/>
          </p:cNvSpPr>
          <p:nvPr>
            <p:ph type="body" sz="quarter" idx="15"/>
          </p:nvPr>
        </p:nvSpPr>
        <p:spPr>
          <a:xfrm>
            <a:off x="6797675" y="1690033"/>
            <a:ext cx="2187575" cy="4436130"/>
          </a:xfrm>
        </p:spPr>
        <p:txBody>
          <a:bodyPr>
            <a:normAutofit/>
          </a:bodyPr>
          <a:lstStyle>
            <a:lvl1pPr marL="114300" indent="-114300">
              <a:defRPr sz="1100">
                <a:solidFill>
                  <a:srgbClr val="272727"/>
                </a:solidFill>
                <a:latin typeface="+mj-lt"/>
              </a:defRPr>
            </a:lvl1pPr>
            <a:lvl2pPr marL="285750" indent="-146050">
              <a:defRPr sz="1050">
                <a:solidFill>
                  <a:srgbClr val="272727"/>
                </a:solidFill>
                <a:latin typeface="+mj-lt"/>
              </a:defRPr>
            </a:lvl2pPr>
            <a:lvl3pPr marL="387350" indent="-95250">
              <a:defRPr sz="900">
                <a:solidFill>
                  <a:srgbClr val="272727"/>
                </a:solidFill>
                <a:latin typeface="+mj-lt"/>
              </a:defRPr>
            </a:lvl3pPr>
            <a:lvl4pPr marL="539750" indent="-133350">
              <a:tabLst/>
              <a:defRPr sz="800">
                <a:solidFill>
                  <a:srgbClr val="272727"/>
                </a:solidFill>
                <a:latin typeface="+mj-lt"/>
              </a:defRPr>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1" name="Title 1"/>
          <p:cNvSpPr>
            <a:spLocks noGrp="1"/>
          </p:cNvSpPr>
          <p:nvPr>
            <p:ph type="title"/>
          </p:nvPr>
        </p:nvSpPr>
        <p:spPr>
          <a:xfrm>
            <a:off x="1069974" y="902792"/>
            <a:ext cx="5562625" cy="463017"/>
          </a:xfrm>
        </p:spPr>
        <p:txBody>
          <a:bodyPr/>
          <a:lstStyle>
            <a:lvl1pPr>
              <a:defRPr>
                <a:solidFill>
                  <a:srgbClr val="DA291C"/>
                </a:solidFill>
              </a:defRPr>
            </a:lvl1pPr>
          </a:lstStyle>
          <a:p>
            <a:r>
              <a:rPr lang="en-US" smtClean="0"/>
              <a:t>Click to edit Master title style</a:t>
            </a:r>
            <a:endParaRPr lang="en-US" dirty="0"/>
          </a:p>
        </p:txBody>
      </p:sp>
      <p:sp>
        <p:nvSpPr>
          <p:cNvPr id="12" name="Text Placeholder 7"/>
          <p:cNvSpPr>
            <a:spLocks noGrp="1"/>
          </p:cNvSpPr>
          <p:nvPr>
            <p:ph type="body" sz="quarter" idx="11" hasCustomPrompt="1"/>
          </p:nvPr>
        </p:nvSpPr>
        <p:spPr>
          <a:xfrm>
            <a:off x="1069974" y="1373796"/>
            <a:ext cx="5553077" cy="398777"/>
          </a:xfrm>
        </p:spPr>
        <p:txBody>
          <a:bodyPr anchor="t">
            <a:noAutofit/>
          </a:bodyPr>
          <a:lstStyle>
            <a:lvl1pPr marL="0" indent="0">
              <a:lnSpc>
                <a:spcPts val="2200"/>
              </a:lnSpc>
              <a:buNone/>
              <a:defRPr sz="2000" b="0" i="0">
                <a:solidFill>
                  <a:srgbClr val="919D9D"/>
                </a:solidFill>
                <a:latin typeface="+mj-lt"/>
                <a:cs typeface="Myriad Pro Light"/>
              </a:defRPr>
            </a:lvl1pPr>
          </a:lstStyle>
          <a:p>
            <a:pPr lvl="0"/>
            <a:r>
              <a:rPr lang="en-GB" dirty="0" smtClean="0"/>
              <a:t>Click to add Sub-title</a:t>
            </a:r>
          </a:p>
        </p:txBody>
      </p:sp>
      <p:pic>
        <p:nvPicPr>
          <p:cNvPr id="15" name="Picture 2" descr="Y:\DeptBackup\ES\SMS\DATA\03-Design\Logo GCS and logo Customer\GCS-logo\Logo GCS\GCS Logo file  - no transparency.png"/>
          <p:cNvPicPr>
            <a:picLocks noChangeAspect="1" noChangeArrowheads="1"/>
          </p:cNvPicPr>
          <p:nvPr userDrawn="1"/>
        </p:nvPicPr>
        <p:blipFill>
          <a:blip r:embed="rId2">
            <a:extLst>
              <a:ext uri="{28A0092B-C50C-407E-A947-70E740481C1C}">
                <a14:useLocalDpi xmlns="" xmlns:a14="http://schemas.microsoft.com/office/drawing/2010/main" val="0"/>
              </a:ext>
            </a:extLst>
          </a:blip>
          <a:srcRect/>
          <a:stretch>
            <a:fillRect/>
          </a:stretch>
        </p:blipFill>
        <p:spPr bwMode="auto">
          <a:xfrm>
            <a:off x="329321" y="6320753"/>
            <a:ext cx="467352" cy="461266"/>
          </a:xfrm>
          <a:prstGeom prst="rect">
            <a:avLst/>
          </a:prstGeom>
          <a:noFill/>
          <a:extLst>
            <a:ext uri="{909E8E84-426E-40DD-AFC4-6F175D3DCCD1}">
              <a14:hiddenFill xmlns="" xmlns:a14="http://schemas.microsoft.com/office/drawing/2010/main">
                <a:solidFill>
                  <a:srgbClr val="FFFFFF"/>
                </a:solidFill>
              </a14:hiddenFill>
            </a:ext>
          </a:extLst>
        </p:spPr>
      </p:pic>
      <p:pic>
        <p:nvPicPr>
          <p:cNvPr id="14" name="Picture 11" descr="Logo SA_PNG"/>
          <p:cNvPicPr>
            <a:picLocks noChangeAspect="1" noChangeArrowheads="1"/>
          </p:cNvPicPr>
          <p:nvPr userDrawn="1"/>
        </p:nvPicPr>
        <p:blipFill>
          <a:blip r:embed="rId3">
            <a:extLst>
              <a:ext uri="{28A0092B-C50C-407E-A947-70E740481C1C}">
                <a14:useLocalDpi xmlns="" xmlns:a14="http://schemas.microsoft.com/office/drawing/2010/main" val="0"/>
              </a:ext>
            </a:extLst>
          </a:blip>
          <a:srcRect/>
          <a:stretch>
            <a:fillRect/>
          </a:stretch>
        </p:blipFill>
        <p:spPr bwMode="auto">
          <a:xfrm>
            <a:off x="7947545" y="6532729"/>
            <a:ext cx="1066800" cy="21828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16292211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HC Section Header Layout 1">
    <p:spTree>
      <p:nvGrpSpPr>
        <p:cNvPr id="1" name=""/>
        <p:cNvGrpSpPr/>
        <p:nvPr/>
      </p:nvGrpSpPr>
      <p:grpSpPr>
        <a:xfrm>
          <a:off x="0" y="0"/>
          <a:ext cx="0" cy="0"/>
          <a:chOff x="0" y="0"/>
          <a:chExt cx="0" cy="0"/>
        </a:xfrm>
      </p:grpSpPr>
      <p:sp>
        <p:nvSpPr>
          <p:cNvPr id="10" name="Picture Placeholder 5"/>
          <p:cNvSpPr>
            <a:spLocks noGrp="1"/>
          </p:cNvSpPr>
          <p:nvPr>
            <p:ph type="pic" sz="quarter" idx="30" hasCustomPrompt="1"/>
          </p:nvPr>
        </p:nvSpPr>
        <p:spPr>
          <a:xfrm>
            <a:off x="1042956" y="3328650"/>
            <a:ext cx="8101044" cy="2992103"/>
          </a:xfrm>
        </p:spPr>
        <p:txBody>
          <a:bodyPr lIns="360000" anchor="ctr"/>
          <a:lstStyle>
            <a:lvl1pPr marL="0" indent="0" algn="l">
              <a:buNone/>
              <a:defRPr baseline="0">
                <a:solidFill>
                  <a:schemeClr val="bg1">
                    <a:lumMod val="50000"/>
                  </a:schemeClr>
                </a:solidFill>
              </a:defRPr>
            </a:lvl1pPr>
          </a:lstStyle>
          <a:p>
            <a:r>
              <a:rPr lang="en-US" dirty="0" smtClean="0"/>
              <a:t>Insert section image here &gt;</a:t>
            </a:r>
            <a:endParaRPr lang="en-US" dirty="0"/>
          </a:p>
        </p:txBody>
      </p:sp>
      <p:sp>
        <p:nvSpPr>
          <p:cNvPr id="13" name="Title 12"/>
          <p:cNvSpPr>
            <a:spLocks noGrp="1"/>
          </p:cNvSpPr>
          <p:nvPr>
            <p:ph type="title"/>
          </p:nvPr>
        </p:nvSpPr>
        <p:spPr>
          <a:xfrm>
            <a:off x="1055460" y="2092567"/>
            <a:ext cx="6405769" cy="424048"/>
          </a:xfrm>
          <a:prstGeom prst="rect">
            <a:avLst/>
          </a:prstGeom>
        </p:spPr>
        <p:txBody>
          <a:bodyPr lIns="0" tIns="0" rIns="0" bIns="0" anchor="t" anchorCtr="0">
            <a:normAutofit/>
          </a:bodyPr>
          <a:lstStyle>
            <a:lvl1pPr>
              <a:defRPr kumimoji="0" lang="en-US" sz="2800" b="0" i="0" u="none" strike="noStrike" kern="1200" cap="none" spc="0" normalizeH="0" baseline="0" dirty="0">
                <a:ln>
                  <a:noFill/>
                </a:ln>
                <a:solidFill>
                  <a:srgbClr val="DA291C"/>
                </a:solidFill>
                <a:effectLst/>
                <a:uLnTx/>
                <a:uFillTx/>
                <a:latin typeface="+mj-lt"/>
                <a:ea typeface="+mj-ea"/>
                <a:cs typeface="+mj-cs"/>
              </a:defRPr>
            </a:lvl1pPr>
          </a:lstStyle>
          <a:p>
            <a:pPr marL="0" marR="0" lvl="0" indent="0" algn="l" defTabSz="914400" rtl="0" eaLnBrk="1" fontAlgn="auto" latinLnBrk="0" hangingPunct="1">
              <a:lnSpc>
                <a:spcPts val="3200"/>
              </a:lnSpc>
              <a:spcBef>
                <a:spcPct val="0"/>
              </a:spcBef>
              <a:spcAft>
                <a:spcPts val="0"/>
              </a:spcAft>
              <a:buClrTx/>
              <a:buSzTx/>
              <a:buFontTx/>
              <a:buNone/>
              <a:tabLst/>
              <a:defRPr/>
            </a:pPr>
            <a:r>
              <a:rPr lang="en-US" smtClean="0"/>
              <a:t>Click to edit Master title style</a:t>
            </a:r>
            <a:endParaRPr lang="en-US" dirty="0"/>
          </a:p>
        </p:txBody>
      </p:sp>
      <p:sp>
        <p:nvSpPr>
          <p:cNvPr id="35" name="Text Placeholder 7"/>
          <p:cNvSpPr>
            <a:spLocks noGrp="1"/>
          </p:cNvSpPr>
          <p:nvPr>
            <p:ph type="body" sz="quarter" idx="11" hasCustomPrompt="1"/>
          </p:nvPr>
        </p:nvSpPr>
        <p:spPr>
          <a:xfrm>
            <a:off x="1055461" y="2524926"/>
            <a:ext cx="6405768" cy="389681"/>
          </a:xfrm>
          <a:prstGeom prst="rect">
            <a:avLst/>
          </a:prstGeom>
        </p:spPr>
        <p:txBody>
          <a:bodyPr lIns="0" tIns="0" rIns="0" bIns="0" anchor="t">
            <a:noAutofit/>
          </a:bodyPr>
          <a:lstStyle>
            <a:lvl1pPr marL="0" indent="0">
              <a:buNone/>
              <a:defRPr lang="en-GB" sz="2000" b="0" kern="1200" baseline="0" dirty="0" smtClean="0">
                <a:solidFill>
                  <a:srgbClr val="919D9D"/>
                </a:solidFill>
                <a:latin typeface="+mj-lt"/>
                <a:ea typeface="+mn-ea"/>
                <a:cs typeface="+mn-cs"/>
              </a:defRPr>
            </a:lvl1pPr>
          </a:lstStyle>
          <a:p>
            <a:pPr lvl="0"/>
            <a:r>
              <a:rPr lang="en-GB" dirty="0" smtClean="0"/>
              <a:t>Click to add Sub-title</a:t>
            </a:r>
          </a:p>
        </p:txBody>
      </p:sp>
      <p:pic>
        <p:nvPicPr>
          <p:cNvPr id="9" name="Picture 8" descr="HC 2013 logo.png"/>
          <p:cNvPicPr>
            <a:picLocks noChangeAspect="1"/>
          </p:cNvPicPr>
          <p:nvPr userDrawn="1"/>
        </p:nvPicPr>
        <p:blipFill>
          <a:blip r:embed="rId2" cstate="screen">
            <a:extLst>
              <a:ext uri="{28A0092B-C50C-407E-A947-70E740481C1C}">
                <a14:useLocalDpi xmlns="" xmlns:a14="http://schemas.microsoft.com/office/drawing/2010/main"/>
              </a:ext>
            </a:extLst>
          </a:blip>
          <a:stretch>
            <a:fillRect/>
          </a:stretch>
        </p:blipFill>
        <p:spPr>
          <a:xfrm>
            <a:off x="6597872" y="315359"/>
            <a:ext cx="2145864" cy="423686"/>
          </a:xfrm>
          <a:prstGeom prst="rect">
            <a:avLst/>
          </a:prstGeom>
        </p:spPr>
      </p:pic>
      <p:sp>
        <p:nvSpPr>
          <p:cNvPr id="6" name="Rectangle 5"/>
          <p:cNvSpPr/>
          <p:nvPr userDrawn="1"/>
        </p:nvSpPr>
        <p:spPr>
          <a:xfrm>
            <a:off x="1078007" y="-16639"/>
            <a:ext cx="2668528" cy="279650"/>
          </a:xfrm>
          <a:prstGeom prst="rect">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8" name="Picture 2" descr="Y:\DeptBackup\ES\SMS\DATA\03-Design\Logo GCS and logo Customer\GCS-logo\Logo GCS\GCS Logo file  - no transparency.png"/>
          <p:cNvPicPr>
            <a:picLocks noChangeAspect="1" noChangeArrowheads="1"/>
          </p:cNvPicPr>
          <p:nvPr userDrawn="1"/>
        </p:nvPicPr>
        <p:blipFill>
          <a:blip r:embed="rId3">
            <a:extLst>
              <a:ext uri="{28A0092B-C50C-407E-A947-70E740481C1C}">
                <a14:useLocalDpi xmlns="" xmlns:a14="http://schemas.microsoft.com/office/drawing/2010/main" val="0"/>
              </a:ext>
            </a:extLst>
          </a:blip>
          <a:srcRect/>
          <a:stretch>
            <a:fillRect/>
          </a:stretch>
        </p:blipFill>
        <p:spPr bwMode="auto">
          <a:xfrm>
            <a:off x="329321" y="6320753"/>
            <a:ext cx="467352" cy="461266"/>
          </a:xfrm>
          <a:prstGeom prst="rect">
            <a:avLst/>
          </a:prstGeom>
          <a:noFill/>
          <a:extLst>
            <a:ext uri="{909E8E84-426E-40DD-AFC4-6F175D3DCCD1}">
              <a14:hiddenFill xmlns="" xmlns:a14="http://schemas.microsoft.com/office/drawing/2010/main">
                <a:solidFill>
                  <a:srgbClr val="FFFFFF"/>
                </a:solidFill>
              </a14:hiddenFill>
            </a:ext>
          </a:extLst>
        </p:spPr>
      </p:pic>
      <p:pic>
        <p:nvPicPr>
          <p:cNvPr id="11" name="Picture 11" descr="Logo SA_PNG"/>
          <p:cNvPicPr>
            <a:picLocks noChangeAspect="1" noChangeArrowheads="1"/>
          </p:cNvPicPr>
          <p:nvPr userDrawn="1"/>
        </p:nvPicPr>
        <p:blipFill>
          <a:blip r:embed="rId4">
            <a:extLst>
              <a:ext uri="{28A0092B-C50C-407E-A947-70E740481C1C}">
                <a14:useLocalDpi xmlns="" xmlns:a14="http://schemas.microsoft.com/office/drawing/2010/main" val="0"/>
              </a:ext>
            </a:extLst>
          </a:blip>
          <a:srcRect/>
          <a:stretch>
            <a:fillRect/>
          </a:stretch>
        </p:blipFill>
        <p:spPr bwMode="auto">
          <a:xfrm>
            <a:off x="7947545" y="6532729"/>
            <a:ext cx="1066800" cy="21828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1763258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HC Section Header Layout 2">
    <p:spTree>
      <p:nvGrpSpPr>
        <p:cNvPr id="1" name=""/>
        <p:cNvGrpSpPr/>
        <p:nvPr/>
      </p:nvGrpSpPr>
      <p:grpSpPr>
        <a:xfrm>
          <a:off x="0" y="0"/>
          <a:ext cx="0" cy="0"/>
          <a:chOff x="0" y="0"/>
          <a:chExt cx="0" cy="0"/>
        </a:xfrm>
      </p:grpSpPr>
      <p:sp>
        <p:nvSpPr>
          <p:cNvPr id="9" name="Picture Placeholder 5"/>
          <p:cNvSpPr>
            <a:spLocks noGrp="1"/>
          </p:cNvSpPr>
          <p:nvPr>
            <p:ph type="pic" sz="quarter" idx="30" hasCustomPrompt="1"/>
          </p:nvPr>
        </p:nvSpPr>
        <p:spPr>
          <a:xfrm>
            <a:off x="0" y="0"/>
            <a:ext cx="9144000" cy="6857999"/>
          </a:xfrm>
        </p:spPr>
        <p:txBody>
          <a:bodyPr lIns="360000" rIns="0" anchor="ctr"/>
          <a:lstStyle>
            <a:lvl1pPr marL="0" indent="0" algn="l">
              <a:buNone/>
              <a:defRPr baseline="0">
                <a:solidFill>
                  <a:srgbClr val="7F7F7F"/>
                </a:solidFill>
              </a:defRPr>
            </a:lvl1pPr>
          </a:lstStyle>
          <a:p>
            <a:r>
              <a:rPr lang="en-US" dirty="0" smtClean="0"/>
              <a:t>Insert full page image here &gt;</a:t>
            </a:r>
            <a:endParaRPr lang="en-US" dirty="0"/>
          </a:p>
        </p:txBody>
      </p:sp>
      <p:sp>
        <p:nvSpPr>
          <p:cNvPr id="13" name="Title 12"/>
          <p:cNvSpPr>
            <a:spLocks noGrp="1"/>
          </p:cNvSpPr>
          <p:nvPr>
            <p:ph type="title"/>
          </p:nvPr>
        </p:nvSpPr>
        <p:spPr>
          <a:xfrm>
            <a:off x="1055460" y="2092567"/>
            <a:ext cx="6405769" cy="424048"/>
          </a:xfrm>
          <a:prstGeom prst="rect">
            <a:avLst/>
          </a:prstGeom>
        </p:spPr>
        <p:txBody>
          <a:bodyPr lIns="0" tIns="0" rIns="0" bIns="0" anchor="t" anchorCtr="0">
            <a:normAutofit/>
          </a:bodyPr>
          <a:lstStyle>
            <a:lvl1pPr>
              <a:defRPr kumimoji="0" lang="en-US" sz="2800" b="0" i="0" u="none" strike="noStrike" kern="1200" cap="none" spc="0" normalizeH="0" baseline="0" dirty="0">
                <a:ln>
                  <a:noFill/>
                </a:ln>
                <a:solidFill>
                  <a:schemeClr val="bg1"/>
                </a:solidFill>
                <a:effectLst/>
                <a:uLnTx/>
                <a:uFillTx/>
                <a:latin typeface="+mj-lt"/>
                <a:ea typeface="+mj-ea"/>
                <a:cs typeface="+mj-cs"/>
              </a:defRPr>
            </a:lvl1pPr>
          </a:lstStyle>
          <a:p>
            <a:pPr marL="0" marR="0" lvl="0" indent="0" algn="l" defTabSz="914400" rtl="0" eaLnBrk="1" fontAlgn="auto" latinLnBrk="0" hangingPunct="1">
              <a:lnSpc>
                <a:spcPts val="3200"/>
              </a:lnSpc>
              <a:spcBef>
                <a:spcPct val="0"/>
              </a:spcBef>
              <a:spcAft>
                <a:spcPts val="0"/>
              </a:spcAft>
              <a:buClrTx/>
              <a:buSzTx/>
              <a:buFontTx/>
              <a:buNone/>
              <a:tabLst/>
              <a:defRPr/>
            </a:pPr>
            <a:r>
              <a:rPr lang="en-US" smtClean="0"/>
              <a:t>Click to edit Master title style</a:t>
            </a:r>
            <a:endParaRPr lang="en-US" dirty="0"/>
          </a:p>
        </p:txBody>
      </p:sp>
      <p:sp>
        <p:nvSpPr>
          <p:cNvPr id="35" name="Text Placeholder 7"/>
          <p:cNvSpPr>
            <a:spLocks noGrp="1"/>
          </p:cNvSpPr>
          <p:nvPr>
            <p:ph type="body" sz="quarter" idx="11" hasCustomPrompt="1"/>
          </p:nvPr>
        </p:nvSpPr>
        <p:spPr>
          <a:xfrm>
            <a:off x="1055461" y="2524926"/>
            <a:ext cx="6405768" cy="389681"/>
          </a:xfrm>
          <a:prstGeom prst="rect">
            <a:avLst/>
          </a:prstGeom>
        </p:spPr>
        <p:txBody>
          <a:bodyPr lIns="0" tIns="0" rIns="0" bIns="0" anchor="t">
            <a:noAutofit/>
          </a:bodyPr>
          <a:lstStyle>
            <a:lvl1pPr marL="0" indent="0">
              <a:buNone/>
              <a:defRPr lang="en-GB" sz="2000" b="0" kern="1200" baseline="0" dirty="0" smtClean="0">
                <a:solidFill>
                  <a:schemeClr val="bg1"/>
                </a:solidFill>
                <a:latin typeface="+mj-lt"/>
                <a:ea typeface="+mn-ea"/>
                <a:cs typeface="+mn-cs"/>
              </a:defRPr>
            </a:lvl1pPr>
          </a:lstStyle>
          <a:p>
            <a:pPr lvl="0"/>
            <a:r>
              <a:rPr lang="en-GB" dirty="0" smtClean="0"/>
              <a:t>Click to add Sub-title</a:t>
            </a:r>
          </a:p>
        </p:txBody>
      </p:sp>
      <p:pic>
        <p:nvPicPr>
          <p:cNvPr id="10" name="Picture 9" descr="HC 2013 logo (rev).png"/>
          <p:cNvPicPr>
            <a:picLocks noChangeAspect="1"/>
          </p:cNvPicPr>
          <p:nvPr userDrawn="1"/>
        </p:nvPicPr>
        <p:blipFill>
          <a:blip r:embed="rId2" cstate="screen">
            <a:extLst>
              <a:ext uri="{28A0092B-C50C-407E-A947-70E740481C1C}">
                <a14:useLocalDpi xmlns="" xmlns:a14="http://schemas.microsoft.com/office/drawing/2010/main"/>
              </a:ext>
            </a:extLst>
          </a:blip>
          <a:stretch>
            <a:fillRect/>
          </a:stretch>
        </p:blipFill>
        <p:spPr>
          <a:xfrm>
            <a:off x="6597872" y="315359"/>
            <a:ext cx="2145864" cy="423686"/>
          </a:xfrm>
          <a:prstGeom prst="rect">
            <a:avLst/>
          </a:prstGeom>
        </p:spPr>
      </p:pic>
    </p:spTree>
    <p:extLst>
      <p:ext uri="{BB962C8B-B14F-4D97-AF65-F5344CB8AC3E}">
        <p14:creationId xmlns="" xmlns:p14="http://schemas.microsoft.com/office/powerpoint/2010/main" val="34044470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HC Full Image Layout">
    <p:spTree>
      <p:nvGrpSpPr>
        <p:cNvPr id="1" name=""/>
        <p:cNvGrpSpPr/>
        <p:nvPr/>
      </p:nvGrpSpPr>
      <p:grpSpPr>
        <a:xfrm>
          <a:off x="0" y="0"/>
          <a:ext cx="0" cy="0"/>
          <a:chOff x="0" y="0"/>
          <a:chExt cx="0" cy="0"/>
        </a:xfrm>
      </p:grpSpPr>
      <p:pic>
        <p:nvPicPr>
          <p:cNvPr id="4" name="Picture 3" descr="HC 2013 logo (rev).png"/>
          <p:cNvPicPr>
            <a:picLocks noChangeAspect="1"/>
          </p:cNvPicPr>
          <p:nvPr userDrawn="1"/>
        </p:nvPicPr>
        <p:blipFill>
          <a:blip r:embed="rId2" cstate="screen">
            <a:extLst>
              <a:ext uri="{28A0092B-C50C-407E-A947-70E740481C1C}">
                <a14:useLocalDpi xmlns="" xmlns:a14="http://schemas.microsoft.com/office/drawing/2010/main"/>
              </a:ext>
            </a:extLst>
          </a:blip>
          <a:stretch>
            <a:fillRect/>
          </a:stretch>
        </p:blipFill>
        <p:spPr>
          <a:xfrm>
            <a:off x="6597872" y="315359"/>
            <a:ext cx="2145864" cy="423686"/>
          </a:xfrm>
          <a:prstGeom prst="rect">
            <a:avLst/>
          </a:prstGeom>
        </p:spPr>
      </p:pic>
    </p:spTree>
    <p:extLst>
      <p:ext uri="{BB962C8B-B14F-4D97-AF65-F5344CB8AC3E}">
        <p14:creationId xmlns="" xmlns:p14="http://schemas.microsoft.com/office/powerpoint/2010/main" val="17702802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HC Venn Layout">
    <p:spTree>
      <p:nvGrpSpPr>
        <p:cNvPr id="1" name=""/>
        <p:cNvGrpSpPr/>
        <p:nvPr/>
      </p:nvGrpSpPr>
      <p:grpSpPr>
        <a:xfrm>
          <a:off x="0" y="0"/>
          <a:ext cx="0" cy="0"/>
          <a:chOff x="0" y="0"/>
          <a:chExt cx="0" cy="0"/>
        </a:xfrm>
      </p:grpSpPr>
      <p:pic>
        <p:nvPicPr>
          <p:cNvPr id="31" name="Picture 30" descr="HC 2013 logo.png"/>
          <p:cNvPicPr>
            <a:picLocks noChangeAspect="1"/>
          </p:cNvPicPr>
          <p:nvPr userDrawn="1"/>
        </p:nvPicPr>
        <p:blipFill>
          <a:blip r:embed="rId2" cstate="screen">
            <a:extLst>
              <a:ext uri="{28A0092B-C50C-407E-A947-70E740481C1C}">
                <a14:useLocalDpi xmlns="" xmlns:a14="http://schemas.microsoft.com/office/drawing/2010/main"/>
              </a:ext>
            </a:extLst>
          </a:blip>
          <a:stretch>
            <a:fillRect/>
          </a:stretch>
        </p:blipFill>
        <p:spPr>
          <a:xfrm>
            <a:off x="6597872" y="321518"/>
            <a:ext cx="2145864" cy="423686"/>
          </a:xfrm>
          <a:prstGeom prst="rect">
            <a:avLst/>
          </a:prstGeom>
        </p:spPr>
      </p:pic>
      <p:sp>
        <p:nvSpPr>
          <p:cNvPr id="11" name="Rectangle 10"/>
          <p:cNvSpPr/>
          <p:nvPr userDrawn="1"/>
        </p:nvSpPr>
        <p:spPr>
          <a:xfrm>
            <a:off x="1078007" y="-16639"/>
            <a:ext cx="2668528" cy="279650"/>
          </a:xfrm>
          <a:prstGeom prst="rect">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 name="TextBox 5"/>
          <p:cNvSpPr txBox="1"/>
          <p:nvPr userDrawn="1"/>
        </p:nvSpPr>
        <p:spPr>
          <a:xfrm>
            <a:off x="1316130" y="6501410"/>
            <a:ext cx="3019425" cy="123111"/>
          </a:xfrm>
          <a:prstGeom prst="rect">
            <a:avLst/>
          </a:prstGeom>
          <a:noFill/>
        </p:spPr>
        <p:txBody>
          <a:bodyPr wrap="square" lIns="0" tIns="0" rIns="0" bIns="0" rtlCol="0">
            <a:spAutoFit/>
          </a:bodyPr>
          <a:lstStyle/>
          <a:p>
            <a:r>
              <a:rPr lang="en-US" sz="800" b="0" i="0" dirty="0" smtClean="0">
                <a:solidFill>
                  <a:srgbClr val="141313"/>
                </a:solidFill>
                <a:latin typeface="+mn-lt"/>
                <a:cs typeface="Myriad Pro Light"/>
              </a:rPr>
              <a:t>|</a:t>
            </a:r>
            <a:r>
              <a:rPr lang="en-US" sz="800" b="0" i="0" baseline="0" dirty="0" smtClean="0">
                <a:solidFill>
                  <a:srgbClr val="141313"/>
                </a:solidFill>
                <a:latin typeface="+mn-lt"/>
                <a:cs typeface="Myriad Pro Light"/>
              </a:rPr>
              <a:t>   </a:t>
            </a:r>
            <a:r>
              <a:rPr lang="en-US" sz="800" b="0" i="0" dirty="0" smtClean="0">
                <a:solidFill>
                  <a:srgbClr val="141313"/>
                </a:solidFill>
                <a:latin typeface="+mn-lt"/>
                <a:cs typeface="Myriad Pro Light"/>
              </a:rPr>
              <a:t>© Copyright 2013 Hitachi Consulting</a:t>
            </a:r>
            <a:endParaRPr lang="en-US" sz="800" b="0" i="0" dirty="0">
              <a:solidFill>
                <a:srgbClr val="141313"/>
              </a:solidFill>
              <a:latin typeface="+mn-lt"/>
              <a:cs typeface="Myriad Pro Light"/>
            </a:endParaRPr>
          </a:p>
        </p:txBody>
      </p:sp>
      <p:sp>
        <p:nvSpPr>
          <p:cNvPr id="7" name="TextBox 6"/>
          <p:cNvSpPr txBox="1"/>
          <p:nvPr userDrawn="1"/>
        </p:nvSpPr>
        <p:spPr>
          <a:xfrm>
            <a:off x="1078006" y="6501410"/>
            <a:ext cx="733425" cy="123111"/>
          </a:xfrm>
          <a:prstGeom prst="rect">
            <a:avLst/>
          </a:prstGeom>
          <a:noFill/>
        </p:spPr>
        <p:txBody>
          <a:bodyPr wrap="square" lIns="0" tIns="0" rIns="0" bIns="0" rtlCol="0">
            <a:spAutoFit/>
          </a:bodyPr>
          <a:lstStyle/>
          <a:p>
            <a:fld id="{1D5CBB68-01B2-44CB-8127-B6D13725CACB}" type="slidenum">
              <a:rPr lang="en-US" sz="800" b="1" smtClean="0">
                <a:solidFill>
                  <a:srgbClr val="DA291C"/>
                </a:solidFill>
                <a:latin typeface="+mn-lt"/>
              </a:rPr>
              <a:pPr/>
              <a:t>‹#›</a:t>
            </a:fld>
            <a:endParaRPr lang="en-US" sz="800" b="1" dirty="0">
              <a:solidFill>
                <a:srgbClr val="DA291C"/>
              </a:solidFill>
              <a:latin typeface="+mn-lt"/>
            </a:endParaRPr>
          </a:p>
        </p:txBody>
      </p:sp>
      <p:pic>
        <p:nvPicPr>
          <p:cNvPr id="10" name="Picture 2" descr="Y:\DeptBackup\ES\SMS\DATA\03-Design\Logo GCS and logo Customer\GCS-logo\Logo GCS\GCS Logo file  - no transparency.png"/>
          <p:cNvPicPr>
            <a:picLocks noChangeAspect="1" noChangeArrowheads="1"/>
          </p:cNvPicPr>
          <p:nvPr userDrawn="1"/>
        </p:nvPicPr>
        <p:blipFill>
          <a:blip r:embed="rId3">
            <a:extLst>
              <a:ext uri="{28A0092B-C50C-407E-A947-70E740481C1C}">
                <a14:useLocalDpi xmlns="" xmlns:a14="http://schemas.microsoft.com/office/drawing/2010/main" val="0"/>
              </a:ext>
            </a:extLst>
          </a:blip>
          <a:srcRect/>
          <a:stretch>
            <a:fillRect/>
          </a:stretch>
        </p:blipFill>
        <p:spPr bwMode="auto">
          <a:xfrm>
            <a:off x="329321" y="6320753"/>
            <a:ext cx="467352" cy="461266"/>
          </a:xfrm>
          <a:prstGeom prst="rect">
            <a:avLst/>
          </a:prstGeom>
          <a:noFill/>
          <a:extLst>
            <a:ext uri="{909E8E84-426E-40DD-AFC4-6F175D3DCCD1}">
              <a14:hiddenFill xmlns="" xmlns:a14="http://schemas.microsoft.com/office/drawing/2010/main">
                <a:solidFill>
                  <a:srgbClr val="FFFFFF"/>
                </a:solidFill>
              </a14:hiddenFill>
            </a:ext>
          </a:extLst>
        </p:spPr>
      </p:pic>
      <p:pic>
        <p:nvPicPr>
          <p:cNvPr id="8" name="Picture 11" descr="Logo SA_PNG"/>
          <p:cNvPicPr>
            <a:picLocks noChangeAspect="1" noChangeArrowheads="1"/>
          </p:cNvPicPr>
          <p:nvPr userDrawn="1"/>
        </p:nvPicPr>
        <p:blipFill>
          <a:blip r:embed="rId4">
            <a:extLst>
              <a:ext uri="{28A0092B-C50C-407E-A947-70E740481C1C}">
                <a14:useLocalDpi xmlns="" xmlns:a14="http://schemas.microsoft.com/office/drawing/2010/main" val="0"/>
              </a:ext>
            </a:extLst>
          </a:blip>
          <a:srcRect/>
          <a:stretch>
            <a:fillRect/>
          </a:stretch>
        </p:blipFill>
        <p:spPr bwMode="auto">
          <a:xfrm>
            <a:off x="7947545" y="6532729"/>
            <a:ext cx="1066800" cy="21828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2271870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4" name="Picture 3" descr="HC 2013 logo.png"/>
          <p:cNvPicPr>
            <a:picLocks noChangeAspect="1"/>
          </p:cNvPicPr>
          <p:nvPr/>
        </p:nvPicPr>
        <p:blipFill>
          <a:blip r:embed="rId14" cstate="screen">
            <a:extLst>
              <a:ext uri="{28A0092B-C50C-407E-A947-70E740481C1C}">
                <a14:useLocalDpi xmlns="" xmlns:a14="http://schemas.microsoft.com/office/drawing/2010/main"/>
              </a:ext>
            </a:extLst>
          </a:blip>
          <a:stretch>
            <a:fillRect/>
          </a:stretch>
        </p:blipFill>
        <p:spPr>
          <a:xfrm>
            <a:off x="6597872" y="315359"/>
            <a:ext cx="2145864" cy="423686"/>
          </a:xfrm>
          <a:prstGeom prst="rect">
            <a:avLst/>
          </a:prstGeom>
        </p:spPr>
      </p:pic>
      <p:sp>
        <p:nvSpPr>
          <p:cNvPr id="2" name="Title Placeholder 1"/>
          <p:cNvSpPr>
            <a:spLocks noGrp="1"/>
          </p:cNvSpPr>
          <p:nvPr>
            <p:ph type="title"/>
          </p:nvPr>
        </p:nvSpPr>
        <p:spPr>
          <a:xfrm>
            <a:off x="1069974" y="902793"/>
            <a:ext cx="7616825" cy="637550"/>
          </a:xfrm>
          <a:prstGeom prst="rect">
            <a:avLst/>
          </a:prstGeom>
        </p:spPr>
        <p:txBody>
          <a:bodyPr vert="horz" lIns="0" tIns="0" rIns="0" bIns="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69974" y="2257425"/>
            <a:ext cx="7616826" cy="3868738"/>
          </a:xfrm>
          <a:prstGeom prst="rect">
            <a:avLst/>
          </a:prstGeom>
        </p:spPr>
        <p:txBody>
          <a:bodyPr vert="horz" lIns="0" tIns="0" rIns="0" bIns="0" rtlCol="0">
            <a:normAutofit/>
          </a:body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p:txBody>
      </p:sp>
      <p:sp>
        <p:nvSpPr>
          <p:cNvPr id="7" name="TextBox 6"/>
          <p:cNvSpPr txBox="1"/>
          <p:nvPr/>
        </p:nvSpPr>
        <p:spPr>
          <a:xfrm>
            <a:off x="1316130" y="6501410"/>
            <a:ext cx="3019425" cy="123111"/>
          </a:xfrm>
          <a:prstGeom prst="rect">
            <a:avLst/>
          </a:prstGeom>
          <a:noFill/>
        </p:spPr>
        <p:txBody>
          <a:bodyPr wrap="square" lIns="0" tIns="0" rIns="0" bIns="0" rtlCol="0">
            <a:spAutoFit/>
          </a:bodyPr>
          <a:lstStyle/>
          <a:p>
            <a:r>
              <a:rPr lang="en-US" sz="800" b="0" i="0" dirty="0" smtClean="0">
                <a:solidFill>
                  <a:srgbClr val="141313"/>
                </a:solidFill>
                <a:latin typeface="+mn-lt"/>
                <a:cs typeface="Myriad Pro Light"/>
              </a:rPr>
              <a:t>|</a:t>
            </a:r>
            <a:r>
              <a:rPr lang="en-US" sz="800" b="0" i="0" baseline="0" dirty="0" smtClean="0">
                <a:solidFill>
                  <a:srgbClr val="141313"/>
                </a:solidFill>
                <a:latin typeface="+mn-lt"/>
                <a:cs typeface="Myriad Pro Light"/>
              </a:rPr>
              <a:t>   </a:t>
            </a:r>
            <a:r>
              <a:rPr lang="en-US" sz="800" b="0" i="0" dirty="0" smtClean="0">
                <a:solidFill>
                  <a:srgbClr val="141313"/>
                </a:solidFill>
                <a:latin typeface="+mn-lt"/>
                <a:cs typeface="Myriad Pro Light"/>
              </a:rPr>
              <a:t>© Copyright 2015 Hitachi Consulting</a:t>
            </a:r>
            <a:endParaRPr lang="en-US" sz="800" b="0" i="0" dirty="0">
              <a:solidFill>
                <a:srgbClr val="141313"/>
              </a:solidFill>
              <a:latin typeface="+mn-lt"/>
              <a:cs typeface="Myriad Pro Light"/>
            </a:endParaRPr>
          </a:p>
        </p:txBody>
      </p:sp>
      <p:sp>
        <p:nvSpPr>
          <p:cNvPr id="8" name="TextBox 7"/>
          <p:cNvSpPr txBox="1"/>
          <p:nvPr/>
        </p:nvSpPr>
        <p:spPr>
          <a:xfrm>
            <a:off x="1078006" y="6501410"/>
            <a:ext cx="733425" cy="123111"/>
          </a:xfrm>
          <a:prstGeom prst="rect">
            <a:avLst/>
          </a:prstGeom>
          <a:noFill/>
        </p:spPr>
        <p:txBody>
          <a:bodyPr wrap="square" lIns="0" tIns="0" rIns="0" bIns="0" rtlCol="0">
            <a:spAutoFit/>
          </a:bodyPr>
          <a:lstStyle/>
          <a:p>
            <a:fld id="{1D5CBB68-01B2-44CB-8127-B6D13725CACB}" type="slidenum">
              <a:rPr lang="en-US" sz="800" b="1" smtClean="0">
                <a:solidFill>
                  <a:srgbClr val="DA291C"/>
                </a:solidFill>
                <a:latin typeface="+mn-lt"/>
              </a:rPr>
              <a:pPr/>
              <a:t>‹#›</a:t>
            </a:fld>
            <a:endParaRPr lang="en-US" sz="800" b="1" dirty="0">
              <a:solidFill>
                <a:srgbClr val="DA291C"/>
              </a:solidFill>
              <a:latin typeface="+mn-lt"/>
            </a:endParaRPr>
          </a:p>
        </p:txBody>
      </p:sp>
      <p:sp>
        <p:nvSpPr>
          <p:cNvPr id="9" name="Rectangle 8"/>
          <p:cNvSpPr/>
          <p:nvPr/>
        </p:nvSpPr>
        <p:spPr>
          <a:xfrm>
            <a:off x="1078007" y="-16639"/>
            <a:ext cx="2668528" cy="279650"/>
          </a:xfrm>
          <a:prstGeom prst="rect">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0" name="Picture 11" descr="Logo SA_PNG"/>
          <p:cNvPicPr>
            <a:picLocks noChangeAspect="1" noChangeArrowheads="1"/>
          </p:cNvPicPr>
          <p:nvPr/>
        </p:nvPicPr>
        <p:blipFill>
          <a:blip r:embed="rId15">
            <a:extLst>
              <a:ext uri="{28A0092B-C50C-407E-A947-70E740481C1C}">
                <a14:useLocalDpi xmlns="" xmlns:a14="http://schemas.microsoft.com/office/drawing/2010/main" val="0"/>
              </a:ext>
            </a:extLst>
          </a:blip>
          <a:srcRect/>
          <a:stretch>
            <a:fillRect/>
          </a:stretch>
        </p:blipFill>
        <p:spPr bwMode="auto">
          <a:xfrm>
            <a:off x="7947545" y="6532729"/>
            <a:ext cx="1066800" cy="21828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2848903562"/>
      </p:ext>
    </p:extLst>
  </p:cSld>
  <p:clrMap bg1="lt1" tx1="dk1" bg2="lt2" tx2="dk2" accent1="accent1" accent2="accent2" accent3="accent3" accent4="accent4" accent5="accent5" accent6="accent6" hlink="hlink" folHlink="folHlink"/>
  <p:sldLayoutIdLst>
    <p:sldLayoutId id="2147483668" r:id="rId1"/>
    <p:sldLayoutId id="2147483652" r:id="rId2"/>
    <p:sldLayoutId id="2147483654" r:id="rId3"/>
    <p:sldLayoutId id="2147483657" r:id="rId4"/>
    <p:sldLayoutId id="2147483666" r:id="rId5"/>
    <p:sldLayoutId id="2147483669" r:id="rId6"/>
    <p:sldLayoutId id="2147483670" r:id="rId7"/>
    <p:sldLayoutId id="2147483664" r:id="rId8"/>
    <p:sldLayoutId id="2147483663" r:id="rId9"/>
    <p:sldLayoutId id="2147483672" r:id="rId10"/>
    <p:sldLayoutId id="2147483673" r:id="rId11"/>
    <p:sldLayoutId id="2147483674" r:id="rId12"/>
  </p:sldLayoutIdLst>
  <p:txStyles>
    <p:titleStyle>
      <a:lvl1pPr algn="l" defTabSz="457200" rtl="0" eaLnBrk="1" latinLnBrk="0" hangingPunct="1">
        <a:spcBef>
          <a:spcPct val="0"/>
        </a:spcBef>
        <a:buNone/>
        <a:defRPr sz="2400" kern="1200">
          <a:solidFill>
            <a:srgbClr val="DA291C"/>
          </a:solidFill>
          <a:latin typeface="+mj-lt"/>
          <a:ea typeface="+mj-ea"/>
          <a:cs typeface="Myriad Pro"/>
        </a:defRPr>
      </a:lvl1pPr>
    </p:titleStyle>
    <p:bodyStyle>
      <a:lvl1pPr marL="177800" indent="-177800" algn="l" defTabSz="457200" rtl="0" eaLnBrk="1" latinLnBrk="0" hangingPunct="1">
        <a:spcBef>
          <a:spcPct val="20000"/>
        </a:spcBef>
        <a:buFont typeface="Arial"/>
        <a:buChar char="•"/>
        <a:defRPr sz="1800" kern="1200">
          <a:solidFill>
            <a:schemeClr val="tx1"/>
          </a:solidFill>
          <a:latin typeface="+mj-lt"/>
          <a:ea typeface="+mn-ea"/>
          <a:cs typeface="Myriad Pro"/>
        </a:defRPr>
      </a:lvl1pPr>
      <a:lvl2pPr marL="446088" indent="-222250" algn="l" defTabSz="457200" rtl="0" eaLnBrk="1" latinLnBrk="0" hangingPunct="1">
        <a:spcBef>
          <a:spcPct val="20000"/>
        </a:spcBef>
        <a:buFont typeface="Arial"/>
        <a:buChar char="–"/>
        <a:defRPr sz="1600" kern="1200">
          <a:solidFill>
            <a:schemeClr val="tx1"/>
          </a:solidFill>
          <a:latin typeface="+mj-lt"/>
          <a:ea typeface="+mn-ea"/>
          <a:cs typeface="Myriad Pro"/>
        </a:defRPr>
      </a:lvl2pPr>
      <a:lvl3pPr marL="623888" indent="-177800" algn="l" defTabSz="457200" rtl="0" eaLnBrk="1" latinLnBrk="0" hangingPunct="1">
        <a:spcBef>
          <a:spcPct val="20000"/>
        </a:spcBef>
        <a:buFont typeface="Arial"/>
        <a:buChar char="•"/>
        <a:defRPr sz="1400" kern="1200">
          <a:solidFill>
            <a:schemeClr val="tx1"/>
          </a:solidFill>
          <a:latin typeface="+mj-lt"/>
          <a:ea typeface="+mn-ea"/>
          <a:cs typeface="Myriad Pro"/>
        </a:defRPr>
      </a:lvl3pPr>
      <a:lvl4pPr marL="808038" indent="-184150" algn="l" defTabSz="457200" rtl="0" eaLnBrk="1" latinLnBrk="0" hangingPunct="1">
        <a:spcBef>
          <a:spcPct val="20000"/>
        </a:spcBef>
        <a:buFont typeface="Arial"/>
        <a:buChar char="–"/>
        <a:defRPr sz="1200" kern="1200">
          <a:solidFill>
            <a:schemeClr val="tx1"/>
          </a:solidFill>
          <a:latin typeface="+mj-lt"/>
          <a:ea typeface="+mn-ea"/>
          <a:cs typeface="Myriad Pro"/>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3" Type="http://schemas.openxmlformats.org/officeDocument/2006/relationships/hyperlink" Target="http://www.tutorialspoint.com/python/index.htm" TargetMode="External"/><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hyperlink" Target="https://www.python.org/downloads/" TargetMode="External"/><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Title 53"/>
          <p:cNvSpPr>
            <a:spLocks noGrp="1"/>
          </p:cNvSpPr>
          <p:nvPr>
            <p:ph type="title"/>
          </p:nvPr>
        </p:nvSpPr>
        <p:spPr>
          <a:xfrm>
            <a:off x="2017058" y="1453825"/>
            <a:ext cx="5693557" cy="424048"/>
          </a:xfrm>
          <a:noFill/>
        </p:spPr>
        <p:txBody>
          <a:bodyPr>
            <a:noAutofit/>
          </a:bodyPr>
          <a:lstStyle/>
          <a:p>
            <a:r>
              <a:rPr lang="en-US" dirty="0" smtClean="0"/>
              <a:t>PYTHON BASIC PROGRAMMING</a:t>
            </a:r>
            <a:endParaRPr lang="en-US" dirty="0"/>
          </a:p>
        </p:txBody>
      </p:sp>
      <p:sp>
        <p:nvSpPr>
          <p:cNvPr id="90" name="Content Placeholder 89"/>
          <p:cNvSpPr>
            <a:spLocks noGrp="1"/>
          </p:cNvSpPr>
          <p:nvPr>
            <p:ph sz="quarter" idx="18"/>
          </p:nvPr>
        </p:nvSpPr>
        <p:spPr>
          <a:xfrm>
            <a:off x="6597872" y="2023342"/>
            <a:ext cx="2145864" cy="270559"/>
          </a:xfrm>
          <a:noFill/>
        </p:spPr>
        <p:txBody>
          <a:bodyPr/>
          <a:lstStyle/>
          <a:p>
            <a:r>
              <a:rPr lang="en-US" dirty="0" smtClean="0"/>
              <a:t>Oct, 2016</a:t>
            </a:r>
            <a:endParaRPr lang="en-US" dirty="0"/>
          </a:p>
        </p:txBody>
      </p:sp>
      <p:sp>
        <p:nvSpPr>
          <p:cNvPr id="55" name="Text Placeholder 54"/>
          <p:cNvSpPr>
            <a:spLocks noGrp="1"/>
          </p:cNvSpPr>
          <p:nvPr>
            <p:ph type="body" sz="quarter" idx="11"/>
          </p:nvPr>
        </p:nvSpPr>
        <p:spPr>
          <a:xfrm>
            <a:off x="2017059" y="1947287"/>
            <a:ext cx="5457628" cy="823827"/>
          </a:xfrm>
        </p:spPr>
        <p:txBody>
          <a:bodyPr/>
          <a:lstStyle/>
          <a:p>
            <a:r>
              <a:rPr lang="en-US" sz="2400" dirty="0" smtClean="0"/>
              <a:t>By: Thanh Tran</a:t>
            </a:r>
          </a:p>
          <a:p>
            <a:r>
              <a:rPr lang="en-US" sz="2400" dirty="0" smtClean="0"/>
              <a:t>Duration: 2 hours 30 minutes</a:t>
            </a:r>
            <a:endParaRPr lang="en-US" sz="2400" dirty="0"/>
          </a:p>
        </p:txBody>
      </p:sp>
      <p:sp>
        <p:nvSpPr>
          <p:cNvPr id="82" name="TextBox 81"/>
          <p:cNvSpPr txBox="1"/>
          <p:nvPr/>
        </p:nvSpPr>
        <p:spPr>
          <a:xfrm>
            <a:off x="5186844" y="4540466"/>
            <a:ext cx="1143262" cy="523220"/>
          </a:xfrm>
          <a:prstGeom prst="rect">
            <a:avLst/>
          </a:prstGeom>
          <a:noFill/>
        </p:spPr>
        <p:txBody>
          <a:bodyPr wrap="none" rtlCol="0">
            <a:spAutoFit/>
          </a:bodyPr>
          <a:lstStyle/>
          <a:p>
            <a:r>
              <a:rPr lang="en-US" sz="2800" dirty="0" smtClean="0">
                <a:solidFill>
                  <a:schemeClr val="bg1"/>
                </a:solidFill>
              </a:rPr>
              <a:t>Better</a:t>
            </a:r>
            <a:endParaRPr lang="en-US" sz="2800" dirty="0">
              <a:solidFill>
                <a:schemeClr val="bg1"/>
              </a:solidFill>
            </a:endParaRPr>
          </a:p>
        </p:txBody>
      </p:sp>
      <p:pic>
        <p:nvPicPr>
          <p:cNvPr id="92" name="Picture Placeholder 91"/>
          <p:cNvPicPr>
            <a:picLocks noGrp="1" noChangeAspect="1"/>
          </p:cNvPicPr>
          <p:nvPr>
            <p:ph type="pic" sz="quarter" idx="30"/>
          </p:nvPr>
        </p:nvPicPr>
        <p:blipFill>
          <a:blip r:embed="rId2" cstate="screen">
            <a:extLst>
              <a:ext uri="{28A0092B-C50C-407E-A947-70E740481C1C}">
                <a14:useLocalDpi xmlns="" xmlns:a14="http://schemas.microsoft.com/office/drawing/2010/main"/>
              </a:ext>
            </a:extLst>
          </a:blip>
          <a:srcRect t="9560" b="9560"/>
          <a:stretch>
            <a:fillRect/>
          </a:stretch>
        </p:blipFill>
        <p:spPr>
          <a:xfrm>
            <a:off x="2412271" y="2774732"/>
            <a:ext cx="6731728" cy="4083268"/>
          </a:xfrm>
        </p:spPr>
      </p:pic>
      <p:sp>
        <p:nvSpPr>
          <p:cNvPr id="93" name="TextBox 92"/>
          <p:cNvSpPr txBox="1"/>
          <p:nvPr/>
        </p:nvSpPr>
        <p:spPr>
          <a:xfrm>
            <a:off x="5037156" y="4523979"/>
            <a:ext cx="1481958" cy="584775"/>
          </a:xfrm>
          <a:prstGeom prst="rect">
            <a:avLst/>
          </a:prstGeom>
          <a:noFill/>
        </p:spPr>
        <p:txBody>
          <a:bodyPr wrap="square" rtlCol="0">
            <a:spAutoFit/>
          </a:bodyPr>
          <a:lstStyle/>
          <a:p>
            <a:pPr algn="ctr"/>
            <a:r>
              <a:rPr lang="en-US" sz="3200" dirty="0" smtClean="0">
                <a:solidFill>
                  <a:schemeClr val="bg1"/>
                </a:solidFill>
                <a:latin typeface="+mj-lt"/>
              </a:rPr>
              <a:t>Better</a:t>
            </a:r>
            <a:endParaRPr lang="en-US" sz="3200" dirty="0">
              <a:solidFill>
                <a:schemeClr val="bg1"/>
              </a:solidFill>
              <a:latin typeface="+mj-lt"/>
            </a:endParaRPr>
          </a:p>
        </p:txBody>
      </p:sp>
    </p:spTree>
    <p:extLst>
      <p:ext uri="{BB962C8B-B14F-4D97-AF65-F5344CB8AC3E}">
        <p14:creationId xmlns="" xmlns:p14="http://schemas.microsoft.com/office/powerpoint/2010/main" val="2430524664"/>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69974" y="951433"/>
            <a:ext cx="7616825" cy="637550"/>
          </a:xfrm>
        </p:spPr>
        <p:txBody>
          <a:bodyPr>
            <a:normAutofit/>
          </a:bodyPr>
          <a:lstStyle/>
          <a:p>
            <a:pPr eaLnBrk="0" hangingPunct="0"/>
            <a:r>
              <a:rPr lang="en-US" altLang="en-US" sz="2400" b="1" dirty="0" smtClean="0">
                <a:solidFill>
                  <a:srgbClr val="006454"/>
                </a:solidFill>
                <a:latin typeface="Century Gothic" panose="020B0502020202020204" pitchFamily="34" charset="0"/>
              </a:rPr>
              <a:t>Basic programming - </a:t>
            </a:r>
            <a:r>
              <a:rPr lang="en-US" altLang="en-US" sz="2400" b="1" dirty="0">
                <a:solidFill>
                  <a:schemeClr val="accent1"/>
                </a:solidFill>
                <a:latin typeface="Century Gothic" panose="020B0502020202020204" pitchFamily="34" charset="0"/>
              </a:rPr>
              <a:t>Variable Types</a:t>
            </a:r>
          </a:p>
        </p:txBody>
      </p:sp>
      <p:sp>
        <p:nvSpPr>
          <p:cNvPr id="7" name="Text Box 3"/>
          <p:cNvSpPr txBox="1">
            <a:spLocks noChangeArrowheads="1"/>
          </p:cNvSpPr>
          <p:nvPr/>
        </p:nvSpPr>
        <p:spPr bwMode="auto">
          <a:xfrm>
            <a:off x="992149" y="1764079"/>
            <a:ext cx="7950201" cy="3197027"/>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90000" tIns="46800" rIns="90000" bIns="46800"/>
          <a:lstStyle>
            <a:lvl1pPr marL="334963" indent="-334963">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a:solidFill>
                  <a:srgbClr val="FFFFFF"/>
                </a:solidFill>
                <a:latin typeface="Arial" panose="020B0604020202020204" pitchFamily="34" charset="0"/>
                <a:ea typeface="Microsoft YaHei" panose="020B0503020204020204" pitchFamily="34" charset="-122"/>
              </a:defRPr>
            </a:lvl1pPr>
            <a:lvl2pPr>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a:solidFill>
                  <a:srgbClr val="FFFFFF"/>
                </a:solidFill>
                <a:latin typeface="Arial" panose="020B0604020202020204" pitchFamily="34" charset="0"/>
                <a:ea typeface="Microsoft YaHei" panose="020B0503020204020204" pitchFamily="34" charset="-122"/>
              </a:defRPr>
            </a:lvl2pPr>
            <a:lvl3pPr>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a:solidFill>
                  <a:srgbClr val="FFFFFF"/>
                </a:solidFill>
                <a:latin typeface="Arial" panose="020B0604020202020204" pitchFamily="34" charset="0"/>
                <a:ea typeface="Microsoft YaHei" panose="020B0503020204020204" pitchFamily="34" charset="-122"/>
              </a:defRPr>
            </a:lvl3pPr>
            <a:lvl4pPr>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a:solidFill>
                  <a:srgbClr val="FFFFFF"/>
                </a:solidFill>
                <a:latin typeface="Arial" panose="020B0604020202020204" pitchFamily="34" charset="0"/>
                <a:ea typeface="Microsoft YaHei" panose="020B0503020204020204" pitchFamily="34" charset="-122"/>
              </a:defRPr>
            </a:lvl4pPr>
            <a:lvl5pPr>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a:solidFill>
                  <a:srgbClr val="FFFFFF"/>
                </a:solidFill>
                <a:latin typeface="Arial" panose="020B0604020202020204" pitchFamily="34" charset="0"/>
                <a:ea typeface="Microsoft YaHei" panose="020B0503020204020204" pitchFamily="34" charset="-122"/>
              </a:defRPr>
            </a:lvl5pPr>
            <a:lvl6pPr marL="2514600" indent="-228600" algn="ctr" defTabSz="457200" fontAlgn="base">
              <a:spcBef>
                <a:spcPts val="1125"/>
              </a:spcBef>
              <a:spcAft>
                <a:spcPct val="0"/>
              </a:spcAft>
              <a:buClr>
                <a:srgbClr val="000000"/>
              </a:buClr>
              <a:buSzPct val="100000"/>
              <a:buFont typeface="Times New Roman" panose="02020603050405020304" pitchFamily="18" charset="0"/>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a:solidFill>
                  <a:srgbClr val="FFFFFF"/>
                </a:solidFill>
                <a:latin typeface="Arial" panose="020B0604020202020204" pitchFamily="34" charset="0"/>
                <a:ea typeface="Microsoft YaHei" panose="020B0503020204020204" pitchFamily="34" charset="-122"/>
              </a:defRPr>
            </a:lvl6pPr>
            <a:lvl7pPr marL="2971800" indent="-228600" algn="ctr" defTabSz="457200" fontAlgn="base">
              <a:spcBef>
                <a:spcPts val="1125"/>
              </a:spcBef>
              <a:spcAft>
                <a:spcPct val="0"/>
              </a:spcAft>
              <a:buClr>
                <a:srgbClr val="000000"/>
              </a:buClr>
              <a:buSzPct val="100000"/>
              <a:buFont typeface="Times New Roman" panose="02020603050405020304" pitchFamily="18" charset="0"/>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a:solidFill>
                  <a:srgbClr val="FFFFFF"/>
                </a:solidFill>
                <a:latin typeface="Arial" panose="020B0604020202020204" pitchFamily="34" charset="0"/>
                <a:ea typeface="Microsoft YaHei" panose="020B0503020204020204" pitchFamily="34" charset="-122"/>
              </a:defRPr>
            </a:lvl7pPr>
            <a:lvl8pPr marL="3429000" indent="-228600" algn="ctr" defTabSz="457200" fontAlgn="base">
              <a:spcBef>
                <a:spcPts val="1125"/>
              </a:spcBef>
              <a:spcAft>
                <a:spcPct val="0"/>
              </a:spcAft>
              <a:buClr>
                <a:srgbClr val="000000"/>
              </a:buClr>
              <a:buSzPct val="100000"/>
              <a:buFont typeface="Times New Roman" panose="02020603050405020304" pitchFamily="18" charset="0"/>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a:solidFill>
                  <a:srgbClr val="FFFFFF"/>
                </a:solidFill>
                <a:latin typeface="Arial" panose="020B0604020202020204" pitchFamily="34" charset="0"/>
                <a:ea typeface="Microsoft YaHei" panose="020B0503020204020204" pitchFamily="34" charset="-122"/>
              </a:defRPr>
            </a:lvl8pPr>
            <a:lvl9pPr marL="3886200" indent="-228600" algn="ctr" defTabSz="457200" fontAlgn="base">
              <a:spcBef>
                <a:spcPts val="1125"/>
              </a:spcBef>
              <a:spcAft>
                <a:spcPct val="0"/>
              </a:spcAft>
              <a:buClr>
                <a:srgbClr val="000000"/>
              </a:buClr>
              <a:buSzPct val="100000"/>
              <a:buFont typeface="Times New Roman" panose="02020603050405020304" pitchFamily="18" charset="0"/>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a:solidFill>
                  <a:srgbClr val="FFFFFF"/>
                </a:solidFill>
                <a:latin typeface="Arial" panose="020B0604020202020204" pitchFamily="34" charset="0"/>
                <a:ea typeface="Microsoft YaHei" panose="020B0503020204020204" pitchFamily="34" charset="-122"/>
              </a:defRPr>
            </a:lvl9pPr>
          </a:lstStyle>
          <a:p>
            <a:pPr>
              <a:spcBef>
                <a:spcPts val="500"/>
              </a:spcBef>
              <a:buFont typeface="Wingdings" panose="05000000000000000000" pitchFamily="2" charset="2"/>
              <a:buChar char=""/>
            </a:pPr>
            <a:r>
              <a:rPr lang="en-US" altLang="en-US" dirty="0">
                <a:solidFill>
                  <a:srgbClr val="000000"/>
                </a:solidFill>
              </a:rPr>
              <a:t>Assigning Values to Variables:</a:t>
            </a:r>
          </a:p>
          <a:p>
            <a:pPr lvl="1">
              <a:spcBef>
                <a:spcPts val="500"/>
              </a:spcBef>
            </a:pPr>
            <a:r>
              <a:rPr lang="en-US" altLang="en-US" dirty="0">
                <a:solidFill>
                  <a:srgbClr val="000000"/>
                </a:solidFill>
              </a:rPr>
              <a:t>counter = 100 		# An integer assignment </a:t>
            </a:r>
          </a:p>
          <a:p>
            <a:pPr lvl="1">
              <a:spcBef>
                <a:spcPts val="500"/>
              </a:spcBef>
            </a:pPr>
            <a:r>
              <a:rPr lang="en-US" altLang="en-US" dirty="0">
                <a:solidFill>
                  <a:srgbClr val="000000"/>
                </a:solidFill>
              </a:rPr>
              <a:t>miles = 1000.0 	# A floating point </a:t>
            </a:r>
          </a:p>
          <a:p>
            <a:pPr lvl="1">
              <a:spcBef>
                <a:spcPts val="500"/>
              </a:spcBef>
            </a:pPr>
            <a:r>
              <a:rPr lang="en-US" altLang="en-US" dirty="0">
                <a:solidFill>
                  <a:srgbClr val="000000"/>
                </a:solidFill>
              </a:rPr>
              <a:t>name = "John" 	# A string</a:t>
            </a:r>
          </a:p>
          <a:p>
            <a:pPr>
              <a:spcBef>
                <a:spcPts val="500"/>
              </a:spcBef>
              <a:buFont typeface="Wingdings" panose="05000000000000000000" pitchFamily="2" charset="2"/>
              <a:buChar char=""/>
            </a:pPr>
            <a:r>
              <a:rPr lang="en-US" altLang="en-US" dirty="0">
                <a:solidFill>
                  <a:srgbClr val="000000"/>
                </a:solidFill>
              </a:rPr>
              <a:t>Multiple Assignment:</a:t>
            </a:r>
          </a:p>
          <a:p>
            <a:pPr lvl="1">
              <a:spcBef>
                <a:spcPts val="500"/>
              </a:spcBef>
            </a:pPr>
            <a:r>
              <a:rPr lang="en-US" altLang="en-US" dirty="0">
                <a:solidFill>
                  <a:srgbClr val="000000"/>
                </a:solidFill>
              </a:rPr>
              <a:t>a = b = c = 100</a:t>
            </a:r>
          </a:p>
          <a:p>
            <a:pPr>
              <a:spcBef>
                <a:spcPts val="500"/>
              </a:spcBef>
              <a:buFont typeface="Wingdings" panose="05000000000000000000" pitchFamily="2" charset="2"/>
              <a:buChar char=""/>
            </a:pPr>
            <a:r>
              <a:rPr lang="en-US" altLang="en-US" dirty="0">
                <a:solidFill>
                  <a:srgbClr val="000000"/>
                </a:solidFill>
              </a:rPr>
              <a:t>Standard Data Types:</a:t>
            </a:r>
          </a:p>
          <a:p>
            <a:pPr marL="1077913" lvl="1" indent="-339725">
              <a:spcBef>
                <a:spcPts val="500"/>
              </a:spcBef>
              <a:buFont typeface="Wingdings" panose="05000000000000000000" pitchFamily="2" charset="2"/>
              <a:buChar char=""/>
            </a:pPr>
            <a:r>
              <a:rPr lang="en-US" altLang="en-US" dirty="0">
                <a:solidFill>
                  <a:srgbClr val="000000"/>
                </a:solidFill>
              </a:rPr>
              <a:t>Numbers</a:t>
            </a:r>
          </a:p>
          <a:p>
            <a:pPr marL="1077913" lvl="1" indent="-339725">
              <a:spcBef>
                <a:spcPts val="500"/>
              </a:spcBef>
              <a:buFont typeface="Wingdings" panose="05000000000000000000" pitchFamily="2" charset="2"/>
              <a:buChar char=""/>
            </a:pPr>
            <a:r>
              <a:rPr lang="en-US" altLang="en-US" dirty="0">
                <a:solidFill>
                  <a:srgbClr val="000000"/>
                </a:solidFill>
              </a:rPr>
              <a:t>String</a:t>
            </a:r>
          </a:p>
          <a:p>
            <a:pPr marL="1077913" lvl="1" indent="-339725">
              <a:spcBef>
                <a:spcPts val="500"/>
              </a:spcBef>
              <a:buFont typeface="Wingdings" panose="05000000000000000000" pitchFamily="2" charset="2"/>
              <a:buChar char=""/>
            </a:pPr>
            <a:r>
              <a:rPr lang="en-US" altLang="en-US" dirty="0">
                <a:solidFill>
                  <a:srgbClr val="000000"/>
                </a:solidFill>
              </a:rPr>
              <a:t>List</a:t>
            </a:r>
          </a:p>
          <a:p>
            <a:pPr marL="1077913" lvl="1" indent="-339725">
              <a:spcBef>
                <a:spcPts val="500"/>
              </a:spcBef>
              <a:buFont typeface="Wingdings" panose="05000000000000000000" pitchFamily="2" charset="2"/>
              <a:buChar char=""/>
            </a:pPr>
            <a:r>
              <a:rPr lang="en-US" altLang="en-US" dirty="0">
                <a:solidFill>
                  <a:srgbClr val="000000"/>
                </a:solidFill>
              </a:rPr>
              <a:t>Tuple</a:t>
            </a:r>
          </a:p>
          <a:p>
            <a:pPr marL="1077913" lvl="1" indent="-339725">
              <a:spcBef>
                <a:spcPts val="500"/>
              </a:spcBef>
              <a:buFont typeface="Wingdings" panose="05000000000000000000" pitchFamily="2" charset="2"/>
              <a:buChar char=""/>
            </a:pPr>
            <a:r>
              <a:rPr lang="en-US" altLang="en-US" dirty="0">
                <a:solidFill>
                  <a:srgbClr val="000000"/>
                </a:solidFill>
              </a:rPr>
              <a:t>Dictionary</a:t>
            </a:r>
          </a:p>
          <a:p>
            <a:pPr marL="0" indent="0">
              <a:spcBef>
                <a:spcPts val="500"/>
              </a:spcBef>
            </a:pPr>
            <a:endParaRPr lang="en-US" altLang="en-US" dirty="0">
              <a:solidFill>
                <a:srgbClr val="000000"/>
              </a:solidFill>
            </a:endParaRPr>
          </a:p>
        </p:txBody>
      </p:sp>
    </p:spTree>
    <p:extLst>
      <p:ext uri="{BB962C8B-B14F-4D97-AF65-F5344CB8AC3E}">
        <p14:creationId xmlns="" xmlns:p14="http://schemas.microsoft.com/office/powerpoint/2010/main" val="305472375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69974" y="951433"/>
            <a:ext cx="7616825" cy="637550"/>
          </a:xfrm>
        </p:spPr>
        <p:txBody>
          <a:bodyPr>
            <a:normAutofit/>
          </a:bodyPr>
          <a:lstStyle/>
          <a:p>
            <a:pPr eaLnBrk="0" hangingPunct="0"/>
            <a:r>
              <a:rPr lang="en-US" altLang="en-US" sz="2400" b="1" dirty="0" smtClean="0">
                <a:solidFill>
                  <a:srgbClr val="006454"/>
                </a:solidFill>
                <a:latin typeface="Century Gothic" panose="020B0502020202020204" pitchFamily="34" charset="0"/>
              </a:rPr>
              <a:t>Basic programming - </a:t>
            </a:r>
            <a:r>
              <a:rPr lang="en-US" altLang="en-US" sz="2400" b="1" dirty="0" smtClean="0">
                <a:solidFill>
                  <a:schemeClr val="accent1"/>
                </a:solidFill>
                <a:latin typeface="Century Gothic" panose="020B0502020202020204" pitchFamily="34" charset="0"/>
              </a:rPr>
              <a:t>List</a:t>
            </a:r>
            <a:endParaRPr lang="en-US" altLang="en-US" sz="2400" b="1" dirty="0">
              <a:solidFill>
                <a:schemeClr val="accent1"/>
              </a:solidFill>
              <a:latin typeface="Century Gothic" panose="020B0502020202020204" pitchFamily="34" charset="0"/>
            </a:endParaRPr>
          </a:p>
        </p:txBody>
      </p:sp>
      <p:sp>
        <p:nvSpPr>
          <p:cNvPr id="7" name="Text Box 3"/>
          <p:cNvSpPr txBox="1">
            <a:spLocks noChangeArrowheads="1"/>
          </p:cNvSpPr>
          <p:nvPr/>
        </p:nvSpPr>
        <p:spPr bwMode="auto">
          <a:xfrm>
            <a:off x="992149" y="1588980"/>
            <a:ext cx="7950201" cy="3197027"/>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90000" tIns="46800" rIns="90000" bIns="46800"/>
          <a:lstStyle>
            <a:lvl1pPr marL="334963" indent="-334963">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a:solidFill>
                  <a:srgbClr val="FFFFFF"/>
                </a:solidFill>
                <a:latin typeface="Arial" panose="020B0604020202020204" pitchFamily="34" charset="0"/>
                <a:ea typeface="Microsoft YaHei" panose="020B0503020204020204" pitchFamily="34" charset="-122"/>
              </a:defRPr>
            </a:lvl1pPr>
            <a:lvl2pPr>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a:solidFill>
                  <a:srgbClr val="FFFFFF"/>
                </a:solidFill>
                <a:latin typeface="Arial" panose="020B0604020202020204" pitchFamily="34" charset="0"/>
                <a:ea typeface="Microsoft YaHei" panose="020B0503020204020204" pitchFamily="34" charset="-122"/>
              </a:defRPr>
            </a:lvl2pPr>
            <a:lvl3pPr>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a:solidFill>
                  <a:srgbClr val="FFFFFF"/>
                </a:solidFill>
                <a:latin typeface="Arial" panose="020B0604020202020204" pitchFamily="34" charset="0"/>
                <a:ea typeface="Microsoft YaHei" panose="020B0503020204020204" pitchFamily="34" charset="-122"/>
              </a:defRPr>
            </a:lvl3pPr>
            <a:lvl4pPr>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a:solidFill>
                  <a:srgbClr val="FFFFFF"/>
                </a:solidFill>
                <a:latin typeface="Arial" panose="020B0604020202020204" pitchFamily="34" charset="0"/>
                <a:ea typeface="Microsoft YaHei" panose="020B0503020204020204" pitchFamily="34" charset="-122"/>
              </a:defRPr>
            </a:lvl4pPr>
            <a:lvl5pPr>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a:solidFill>
                  <a:srgbClr val="FFFFFF"/>
                </a:solidFill>
                <a:latin typeface="Arial" panose="020B0604020202020204" pitchFamily="34" charset="0"/>
                <a:ea typeface="Microsoft YaHei" panose="020B0503020204020204" pitchFamily="34" charset="-122"/>
              </a:defRPr>
            </a:lvl5pPr>
            <a:lvl6pPr marL="2514600" indent="-228600" algn="ctr" defTabSz="457200" fontAlgn="base">
              <a:spcBef>
                <a:spcPts val="1125"/>
              </a:spcBef>
              <a:spcAft>
                <a:spcPct val="0"/>
              </a:spcAft>
              <a:buClr>
                <a:srgbClr val="000000"/>
              </a:buClr>
              <a:buSzPct val="100000"/>
              <a:buFont typeface="Times New Roman" panose="02020603050405020304" pitchFamily="18" charset="0"/>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a:solidFill>
                  <a:srgbClr val="FFFFFF"/>
                </a:solidFill>
                <a:latin typeface="Arial" panose="020B0604020202020204" pitchFamily="34" charset="0"/>
                <a:ea typeface="Microsoft YaHei" panose="020B0503020204020204" pitchFamily="34" charset="-122"/>
              </a:defRPr>
            </a:lvl6pPr>
            <a:lvl7pPr marL="2971800" indent="-228600" algn="ctr" defTabSz="457200" fontAlgn="base">
              <a:spcBef>
                <a:spcPts val="1125"/>
              </a:spcBef>
              <a:spcAft>
                <a:spcPct val="0"/>
              </a:spcAft>
              <a:buClr>
                <a:srgbClr val="000000"/>
              </a:buClr>
              <a:buSzPct val="100000"/>
              <a:buFont typeface="Times New Roman" panose="02020603050405020304" pitchFamily="18" charset="0"/>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a:solidFill>
                  <a:srgbClr val="FFFFFF"/>
                </a:solidFill>
                <a:latin typeface="Arial" panose="020B0604020202020204" pitchFamily="34" charset="0"/>
                <a:ea typeface="Microsoft YaHei" panose="020B0503020204020204" pitchFamily="34" charset="-122"/>
              </a:defRPr>
            </a:lvl7pPr>
            <a:lvl8pPr marL="3429000" indent="-228600" algn="ctr" defTabSz="457200" fontAlgn="base">
              <a:spcBef>
                <a:spcPts val="1125"/>
              </a:spcBef>
              <a:spcAft>
                <a:spcPct val="0"/>
              </a:spcAft>
              <a:buClr>
                <a:srgbClr val="000000"/>
              </a:buClr>
              <a:buSzPct val="100000"/>
              <a:buFont typeface="Times New Roman" panose="02020603050405020304" pitchFamily="18" charset="0"/>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a:solidFill>
                  <a:srgbClr val="FFFFFF"/>
                </a:solidFill>
                <a:latin typeface="Arial" panose="020B0604020202020204" pitchFamily="34" charset="0"/>
                <a:ea typeface="Microsoft YaHei" panose="020B0503020204020204" pitchFamily="34" charset="-122"/>
              </a:defRPr>
            </a:lvl8pPr>
            <a:lvl9pPr marL="3886200" indent="-228600" algn="ctr" defTabSz="457200" fontAlgn="base">
              <a:spcBef>
                <a:spcPts val="1125"/>
              </a:spcBef>
              <a:spcAft>
                <a:spcPct val="0"/>
              </a:spcAft>
              <a:buClr>
                <a:srgbClr val="000000"/>
              </a:buClr>
              <a:buSzPct val="100000"/>
              <a:buFont typeface="Times New Roman" panose="02020603050405020304" pitchFamily="18" charset="0"/>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a:solidFill>
                  <a:srgbClr val="FFFFFF"/>
                </a:solidFill>
                <a:latin typeface="Arial" panose="020B0604020202020204" pitchFamily="34" charset="0"/>
                <a:ea typeface="Microsoft YaHei" panose="020B0503020204020204" pitchFamily="34" charset="-122"/>
              </a:defRPr>
            </a:lvl9pPr>
          </a:lstStyle>
          <a:p>
            <a:pPr>
              <a:spcBef>
                <a:spcPts val="500"/>
              </a:spcBef>
              <a:buFont typeface="Wingdings" panose="05000000000000000000" pitchFamily="2" charset="2"/>
              <a:buChar char=""/>
            </a:pPr>
            <a:r>
              <a:rPr lang="en-US" altLang="en-US" dirty="0">
                <a:solidFill>
                  <a:srgbClr val="000000"/>
                </a:solidFill>
              </a:rPr>
              <a:t>List: The list is a most versatile datatype available in Python which can be written as a list of comma-separated values (items) between square brackets. </a:t>
            </a:r>
          </a:p>
          <a:p>
            <a:pPr lvl="1">
              <a:spcBef>
                <a:spcPts val="500"/>
              </a:spcBef>
              <a:buFont typeface="Wingdings" panose="05000000000000000000" pitchFamily="2" charset="2"/>
              <a:buChar char=""/>
            </a:pPr>
            <a:r>
              <a:rPr lang="en-US" altLang="en-US" i="1" dirty="0">
                <a:solidFill>
                  <a:srgbClr val="000000"/>
                </a:solidFill>
              </a:rPr>
              <a:t>Example:</a:t>
            </a:r>
          </a:p>
          <a:p>
            <a:pPr marL="1082675" lvl="1" indent="-334963">
              <a:spcBef>
                <a:spcPts val="500"/>
              </a:spcBef>
            </a:pPr>
            <a:r>
              <a:rPr lang="en-US" altLang="en-US" dirty="0">
                <a:solidFill>
                  <a:srgbClr val="000000"/>
                </a:solidFill>
              </a:rPr>
              <a:t>		list1 = ['physics', 'chemistry', 1997, 2000];</a:t>
            </a:r>
          </a:p>
          <a:p>
            <a:pPr marL="1082675" lvl="1" indent="-334963">
              <a:spcBef>
                <a:spcPts val="500"/>
              </a:spcBef>
            </a:pPr>
            <a:r>
              <a:rPr lang="en-US" altLang="en-US" dirty="0">
                <a:solidFill>
                  <a:srgbClr val="000000"/>
                </a:solidFill>
              </a:rPr>
              <a:t>		list2 = [1, 2, 3, 4, 5 ];</a:t>
            </a:r>
          </a:p>
          <a:p>
            <a:pPr marL="1082675" lvl="1" indent="-334963">
              <a:spcBef>
                <a:spcPts val="500"/>
              </a:spcBef>
            </a:pPr>
            <a:r>
              <a:rPr lang="en-US" altLang="en-US" dirty="0">
                <a:solidFill>
                  <a:srgbClr val="000000"/>
                </a:solidFill>
              </a:rPr>
              <a:t>		list3 = ["a", "b", "c", "d"];</a:t>
            </a:r>
          </a:p>
          <a:p>
            <a:pPr lvl="1">
              <a:spcBef>
                <a:spcPts val="500"/>
              </a:spcBef>
              <a:buFont typeface="Wingdings" panose="05000000000000000000" pitchFamily="2" charset="2"/>
              <a:buChar char=""/>
            </a:pPr>
            <a:r>
              <a:rPr lang="en-US" altLang="en-US" i="1" dirty="0">
                <a:solidFill>
                  <a:srgbClr val="000000"/>
                </a:solidFill>
              </a:rPr>
              <a:t>Accessing Values in Lists: </a:t>
            </a:r>
          </a:p>
          <a:p>
            <a:pPr marL="1082675" lvl="1" indent="-334963">
              <a:spcBef>
                <a:spcPts val="500"/>
              </a:spcBef>
            </a:pPr>
            <a:r>
              <a:rPr lang="en-US" altLang="en-US" dirty="0">
                <a:solidFill>
                  <a:srgbClr val="000000"/>
                </a:solidFill>
              </a:rPr>
              <a:t>		list1[0] 	=&gt; physics</a:t>
            </a:r>
          </a:p>
          <a:p>
            <a:pPr marL="1082675" lvl="1" indent="-334963">
              <a:spcBef>
                <a:spcPts val="500"/>
              </a:spcBef>
            </a:pPr>
            <a:r>
              <a:rPr lang="en-US" altLang="en-US" dirty="0">
                <a:solidFill>
                  <a:srgbClr val="000000"/>
                </a:solidFill>
              </a:rPr>
              <a:t>		list2[1:3]	=&gt; [2,3]</a:t>
            </a:r>
          </a:p>
          <a:p>
            <a:pPr lvl="1">
              <a:spcBef>
                <a:spcPts val="500"/>
              </a:spcBef>
              <a:buFont typeface="Wingdings" panose="05000000000000000000" pitchFamily="2" charset="2"/>
              <a:buChar char=""/>
            </a:pPr>
            <a:r>
              <a:rPr lang="en-US" altLang="en-US" i="1" dirty="0">
                <a:solidFill>
                  <a:srgbClr val="000000"/>
                </a:solidFill>
              </a:rPr>
              <a:t>Updating Lists: </a:t>
            </a:r>
          </a:p>
          <a:p>
            <a:pPr marL="1082675" lvl="1" indent="-334963">
              <a:spcBef>
                <a:spcPts val="500"/>
              </a:spcBef>
            </a:pPr>
            <a:r>
              <a:rPr lang="en-US" altLang="en-US" dirty="0">
                <a:solidFill>
                  <a:srgbClr val="000000"/>
                </a:solidFill>
              </a:rPr>
              <a:t>		list3[1]=“B”</a:t>
            </a:r>
          </a:p>
          <a:p>
            <a:pPr marL="1082675" lvl="1" indent="-334963">
              <a:spcBef>
                <a:spcPts val="500"/>
              </a:spcBef>
            </a:pPr>
            <a:r>
              <a:rPr lang="en-US" altLang="en-US" dirty="0">
                <a:solidFill>
                  <a:srgbClr val="000000"/>
                </a:solidFill>
              </a:rPr>
              <a:t>		=&gt; list3 = ["a", “B", "c", "d"]</a:t>
            </a:r>
          </a:p>
          <a:p>
            <a:pPr marL="0" indent="0">
              <a:spcBef>
                <a:spcPts val="500"/>
              </a:spcBef>
            </a:pPr>
            <a:endParaRPr lang="en-US" altLang="en-US" dirty="0">
              <a:solidFill>
                <a:srgbClr val="000000"/>
              </a:solidFill>
            </a:endParaRPr>
          </a:p>
        </p:txBody>
      </p:sp>
    </p:spTree>
    <p:extLst>
      <p:ext uri="{BB962C8B-B14F-4D97-AF65-F5344CB8AC3E}">
        <p14:creationId xmlns="" xmlns:p14="http://schemas.microsoft.com/office/powerpoint/2010/main" val="64555759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69974" y="951433"/>
            <a:ext cx="7616825" cy="637550"/>
          </a:xfrm>
        </p:spPr>
        <p:txBody>
          <a:bodyPr>
            <a:normAutofit/>
          </a:bodyPr>
          <a:lstStyle/>
          <a:p>
            <a:pPr eaLnBrk="0" hangingPunct="0"/>
            <a:r>
              <a:rPr lang="en-US" altLang="en-US" sz="2400" b="1" dirty="0" smtClean="0">
                <a:solidFill>
                  <a:srgbClr val="006454"/>
                </a:solidFill>
                <a:latin typeface="Century Gothic" panose="020B0502020202020204" pitchFamily="34" charset="0"/>
              </a:rPr>
              <a:t>Basic programming – </a:t>
            </a:r>
            <a:r>
              <a:rPr lang="en-US" altLang="en-US" sz="2400" b="1" dirty="0" smtClean="0">
                <a:solidFill>
                  <a:schemeClr val="accent1"/>
                </a:solidFill>
                <a:latin typeface="Century Gothic" panose="020B0502020202020204" pitchFamily="34" charset="0"/>
              </a:rPr>
              <a:t>List</a:t>
            </a:r>
            <a:endParaRPr lang="en-US" altLang="en-US" sz="2400" b="1" dirty="0">
              <a:solidFill>
                <a:schemeClr val="accent1"/>
              </a:solidFill>
              <a:latin typeface="Century Gothic" panose="020B0502020202020204" pitchFamily="34" charset="0"/>
            </a:endParaRPr>
          </a:p>
        </p:txBody>
      </p:sp>
      <p:sp>
        <p:nvSpPr>
          <p:cNvPr id="7" name="Text Box 3"/>
          <p:cNvSpPr txBox="1">
            <a:spLocks noChangeArrowheads="1"/>
          </p:cNvSpPr>
          <p:nvPr/>
        </p:nvSpPr>
        <p:spPr bwMode="auto">
          <a:xfrm>
            <a:off x="992149" y="1588980"/>
            <a:ext cx="7950201" cy="3197027"/>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90000" tIns="46800" rIns="90000" bIns="46800"/>
          <a:lstStyle>
            <a:lvl1pPr marL="334963" indent="-334963">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a:solidFill>
                  <a:srgbClr val="FFFFFF"/>
                </a:solidFill>
                <a:latin typeface="Arial" panose="020B0604020202020204" pitchFamily="34" charset="0"/>
                <a:ea typeface="Microsoft YaHei" panose="020B0503020204020204" pitchFamily="34" charset="-122"/>
              </a:defRPr>
            </a:lvl1pPr>
            <a:lvl2pPr>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a:solidFill>
                  <a:srgbClr val="FFFFFF"/>
                </a:solidFill>
                <a:latin typeface="Arial" panose="020B0604020202020204" pitchFamily="34" charset="0"/>
                <a:ea typeface="Microsoft YaHei" panose="020B0503020204020204" pitchFamily="34" charset="-122"/>
              </a:defRPr>
            </a:lvl2pPr>
            <a:lvl3pPr>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a:solidFill>
                  <a:srgbClr val="FFFFFF"/>
                </a:solidFill>
                <a:latin typeface="Arial" panose="020B0604020202020204" pitchFamily="34" charset="0"/>
                <a:ea typeface="Microsoft YaHei" panose="020B0503020204020204" pitchFamily="34" charset="-122"/>
              </a:defRPr>
            </a:lvl3pPr>
            <a:lvl4pPr>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a:solidFill>
                  <a:srgbClr val="FFFFFF"/>
                </a:solidFill>
                <a:latin typeface="Arial" panose="020B0604020202020204" pitchFamily="34" charset="0"/>
                <a:ea typeface="Microsoft YaHei" panose="020B0503020204020204" pitchFamily="34" charset="-122"/>
              </a:defRPr>
            </a:lvl4pPr>
            <a:lvl5pPr>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a:solidFill>
                  <a:srgbClr val="FFFFFF"/>
                </a:solidFill>
                <a:latin typeface="Arial" panose="020B0604020202020204" pitchFamily="34" charset="0"/>
                <a:ea typeface="Microsoft YaHei" panose="020B0503020204020204" pitchFamily="34" charset="-122"/>
              </a:defRPr>
            </a:lvl5pPr>
            <a:lvl6pPr marL="2514600" indent="-228600" algn="ctr" defTabSz="457200" fontAlgn="base">
              <a:spcBef>
                <a:spcPts val="1125"/>
              </a:spcBef>
              <a:spcAft>
                <a:spcPct val="0"/>
              </a:spcAft>
              <a:buClr>
                <a:srgbClr val="000000"/>
              </a:buClr>
              <a:buSzPct val="100000"/>
              <a:buFont typeface="Times New Roman" panose="02020603050405020304" pitchFamily="18" charset="0"/>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a:solidFill>
                  <a:srgbClr val="FFFFFF"/>
                </a:solidFill>
                <a:latin typeface="Arial" panose="020B0604020202020204" pitchFamily="34" charset="0"/>
                <a:ea typeface="Microsoft YaHei" panose="020B0503020204020204" pitchFamily="34" charset="-122"/>
              </a:defRPr>
            </a:lvl6pPr>
            <a:lvl7pPr marL="2971800" indent="-228600" algn="ctr" defTabSz="457200" fontAlgn="base">
              <a:spcBef>
                <a:spcPts val="1125"/>
              </a:spcBef>
              <a:spcAft>
                <a:spcPct val="0"/>
              </a:spcAft>
              <a:buClr>
                <a:srgbClr val="000000"/>
              </a:buClr>
              <a:buSzPct val="100000"/>
              <a:buFont typeface="Times New Roman" panose="02020603050405020304" pitchFamily="18" charset="0"/>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a:solidFill>
                  <a:srgbClr val="FFFFFF"/>
                </a:solidFill>
                <a:latin typeface="Arial" panose="020B0604020202020204" pitchFamily="34" charset="0"/>
                <a:ea typeface="Microsoft YaHei" panose="020B0503020204020204" pitchFamily="34" charset="-122"/>
              </a:defRPr>
            </a:lvl7pPr>
            <a:lvl8pPr marL="3429000" indent="-228600" algn="ctr" defTabSz="457200" fontAlgn="base">
              <a:spcBef>
                <a:spcPts val="1125"/>
              </a:spcBef>
              <a:spcAft>
                <a:spcPct val="0"/>
              </a:spcAft>
              <a:buClr>
                <a:srgbClr val="000000"/>
              </a:buClr>
              <a:buSzPct val="100000"/>
              <a:buFont typeface="Times New Roman" panose="02020603050405020304" pitchFamily="18" charset="0"/>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a:solidFill>
                  <a:srgbClr val="FFFFFF"/>
                </a:solidFill>
                <a:latin typeface="Arial" panose="020B0604020202020204" pitchFamily="34" charset="0"/>
                <a:ea typeface="Microsoft YaHei" panose="020B0503020204020204" pitchFamily="34" charset="-122"/>
              </a:defRPr>
            </a:lvl8pPr>
            <a:lvl9pPr marL="3886200" indent="-228600" algn="ctr" defTabSz="457200" fontAlgn="base">
              <a:spcBef>
                <a:spcPts val="1125"/>
              </a:spcBef>
              <a:spcAft>
                <a:spcPct val="0"/>
              </a:spcAft>
              <a:buClr>
                <a:srgbClr val="000000"/>
              </a:buClr>
              <a:buSzPct val="100000"/>
              <a:buFont typeface="Times New Roman" panose="02020603050405020304" pitchFamily="18" charset="0"/>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a:solidFill>
                  <a:srgbClr val="FFFFFF"/>
                </a:solidFill>
                <a:latin typeface="Arial" panose="020B0604020202020204" pitchFamily="34" charset="0"/>
                <a:ea typeface="Microsoft YaHei" panose="020B0503020204020204" pitchFamily="34" charset="-122"/>
              </a:defRPr>
            </a:lvl9pPr>
          </a:lstStyle>
          <a:p>
            <a:pPr lvl="1">
              <a:spcBef>
                <a:spcPts val="500"/>
              </a:spcBef>
              <a:buFont typeface="Wingdings" panose="05000000000000000000" pitchFamily="2" charset="2"/>
              <a:buChar char=""/>
            </a:pPr>
            <a:r>
              <a:rPr lang="en-US" altLang="en-US" dirty="0" smtClean="0">
                <a:solidFill>
                  <a:srgbClr val="000000"/>
                </a:solidFill>
              </a:rPr>
              <a:t>Delete </a:t>
            </a:r>
            <a:r>
              <a:rPr lang="en-US" altLang="en-US" dirty="0">
                <a:solidFill>
                  <a:srgbClr val="000000"/>
                </a:solidFill>
              </a:rPr>
              <a:t>List Elements</a:t>
            </a:r>
            <a:r>
              <a:rPr lang="en-US" altLang="en-US" i="1" dirty="0">
                <a:solidFill>
                  <a:srgbClr val="000000"/>
                </a:solidFill>
              </a:rPr>
              <a:t>:</a:t>
            </a:r>
          </a:p>
          <a:p>
            <a:pPr marL="1082675" lvl="1" indent="-334963">
              <a:spcBef>
                <a:spcPts val="500"/>
              </a:spcBef>
            </a:pPr>
            <a:r>
              <a:rPr lang="en-US" altLang="en-US" dirty="0">
                <a:solidFill>
                  <a:srgbClr val="000000"/>
                </a:solidFill>
              </a:rPr>
              <a:t>		list1 = ['physics', 'chemistry', 1997, 2000];</a:t>
            </a:r>
          </a:p>
          <a:p>
            <a:pPr marL="1082675" lvl="1" indent="-334963">
              <a:spcBef>
                <a:spcPts val="500"/>
              </a:spcBef>
            </a:pPr>
            <a:r>
              <a:rPr lang="en-US" altLang="en-US" dirty="0">
                <a:solidFill>
                  <a:srgbClr val="000000"/>
                </a:solidFill>
              </a:rPr>
              <a:t>		del list1[1]</a:t>
            </a:r>
          </a:p>
          <a:p>
            <a:pPr marL="1082675" lvl="1" indent="-334963">
              <a:spcBef>
                <a:spcPts val="500"/>
              </a:spcBef>
            </a:pPr>
            <a:r>
              <a:rPr lang="en-US" altLang="en-US" dirty="0">
                <a:solidFill>
                  <a:srgbClr val="000000"/>
                </a:solidFill>
              </a:rPr>
              <a:t>		=&gt; list1 = ['physics‘, 1997, 2000];</a:t>
            </a:r>
          </a:p>
          <a:p>
            <a:pPr lvl="1">
              <a:spcBef>
                <a:spcPts val="500"/>
              </a:spcBef>
              <a:buFont typeface="Wingdings" panose="05000000000000000000" pitchFamily="2" charset="2"/>
              <a:buChar char=""/>
            </a:pPr>
            <a:r>
              <a:rPr lang="en-US" altLang="en-US" dirty="0">
                <a:solidFill>
                  <a:srgbClr val="000000"/>
                </a:solidFill>
              </a:rPr>
              <a:t>Basic List Operations:</a:t>
            </a:r>
          </a:p>
        </p:txBody>
      </p:sp>
      <p:graphicFrame>
        <p:nvGraphicFramePr>
          <p:cNvPr id="5" name="Group 4"/>
          <p:cNvGraphicFramePr>
            <a:graphicFrameLocks noGrp="1"/>
          </p:cNvGraphicFramePr>
          <p:nvPr>
            <p:extLst>
              <p:ext uri="{D42A27DB-BD31-4B8C-83A1-F6EECF244321}">
                <p14:modId xmlns="" xmlns:p14="http://schemas.microsoft.com/office/powerpoint/2010/main" val="1360302299"/>
              </p:ext>
            </p:extLst>
          </p:nvPr>
        </p:nvGraphicFramePr>
        <p:xfrm>
          <a:off x="925975" y="3550532"/>
          <a:ext cx="7621588" cy="2428878"/>
        </p:xfrm>
        <a:graphic>
          <a:graphicData uri="http://schemas.openxmlformats.org/drawingml/2006/table">
            <a:tbl>
              <a:tblPr/>
              <a:tblGrid>
                <a:gridCol w="2540000"/>
                <a:gridCol w="2541588"/>
                <a:gridCol w="2540000"/>
              </a:tblGrid>
              <a:tr h="404813">
                <a:tc>
                  <a:txBody>
                    <a:bodyPr/>
                    <a:lstStyle>
                      <a:lvl1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1pPr>
                      <a:lvl2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2pPr>
                      <a:lvl3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3pPr>
                      <a:lvl4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4pPr>
                      <a:lvl5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9pPr>
                    </a:lstStyle>
                    <a:p>
                      <a:pPr marL="0" marR="0" lvl="0" indent="0" algn="l" defTabSz="457200" rtl="0" eaLnBrk="1" fontAlgn="base" latinLnBrk="0" hangingPunct="1">
                        <a:lnSpc>
                          <a:spcPct val="84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1800" b="1" i="0" u="none" strike="noStrike" cap="none" normalizeH="0" baseline="0" dirty="0" smtClean="0">
                          <a:ln>
                            <a:noFill/>
                          </a:ln>
                          <a:solidFill>
                            <a:srgbClr val="FFFFFF"/>
                          </a:solidFill>
                          <a:effectLst/>
                          <a:latin typeface="Arial" panose="020B0604020202020204" pitchFamily="34" charset="0"/>
                          <a:ea typeface="Microsoft YaHei" panose="020B0503020204020204" pitchFamily="34" charset="-122"/>
                        </a:rPr>
                        <a:t>Python Expression</a:t>
                      </a:r>
                    </a:p>
                  </a:txBody>
                  <a:tcPr marL="90000" marR="90000" marT="121176" anchor="ctr" horzOverflow="overflow">
                    <a:lnL w="1440" cap="flat" cmpd="sng" algn="ctr">
                      <a:solidFill>
                        <a:srgbClr val="FFFFFF"/>
                      </a:solidFill>
                      <a:prstDash val="solid"/>
                      <a:round/>
                      <a:headEnd type="none" w="med" len="med"/>
                      <a:tailEnd type="none" w="med" len="med"/>
                    </a:lnL>
                    <a:lnR w="1440" cap="flat" cmpd="sng" algn="ctr">
                      <a:solidFill>
                        <a:srgbClr val="FFFFFF"/>
                      </a:solidFill>
                      <a:prstDash val="solid"/>
                      <a:round/>
                      <a:headEnd type="none" w="med" len="med"/>
                      <a:tailEnd type="none" w="med" len="med"/>
                    </a:lnR>
                    <a:lnT w="1440" cap="flat" cmpd="sng" algn="ctr">
                      <a:solidFill>
                        <a:srgbClr val="FFFFFF"/>
                      </a:solidFill>
                      <a:prstDash val="solid"/>
                      <a:round/>
                      <a:headEnd type="none" w="med" len="med"/>
                      <a:tailEnd type="none" w="med" len="med"/>
                    </a:lnT>
                    <a:lnB w="4320" cap="flat" cmpd="sng" algn="ctr">
                      <a:solidFill>
                        <a:srgbClr val="FFFFFF"/>
                      </a:solidFill>
                      <a:prstDash val="solid"/>
                      <a:round/>
                      <a:headEnd type="none" w="med" len="med"/>
                      <a:tailEnd type="none" w="med" len="med"/>
                    </a:lnB>
                    <a:lnTlToBr>
                      <a:noFill/>
                    </a:lnTlToBr>
                    <a:lnBlToTr>
                      <a:noFill/>
                    </a:lnBlToTr>
                    <a:solidFill>
                      <a:srgbClr val="00CC99"/>
                    </a:solidFill>
                  </a:tcPr>
                </a:tc>
                <a:tc>
                  <a:txBody>
                    <a:bodyPr/>
                    <a:lstStyle>
                      <a:lvl1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1pPr>
                      <a:lvl2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2pPr>
                      <a:lvl3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3pPr>
                      <a:lvl4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4pPr>
                      <a:lvl5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9pPr>
                    </a:lstStyle>
                    <a:p>
                      <a:pPr marL="0" marR="0" lvl="0" indent="0" algn="l" defTabSz="457200" rtl="0" eaLnBrk="1" fontAlgn="base" latinLnBrk="0" hangingPunct="1">
                        <a:lnSpc>
                          <a:spcPct val="84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1800" b="1" i="0" u="none" strike="noStrike" cap="none" normalizeH="0" baseline="0" smtClean="0">
                          <a:ln>
                            <a:noFill/>
                          </a:ln>
                          <a:solidFill>
                            <a:srgbClr val="FFFFFF"/>
                          </a:solidFill>
                          <a:effectLst/>
                          <a:latin typeface="Arial" panose="020B0604020202020204" pitchFamily="34" charset="0"/>
                          <a:ea typeface="Microsoft YaHei" panose="020B0503020204020204" pitchFamily="34" charset="-122"/>
                        </a:rPr>
                        <a:t>Results </a:t>
                      </a:r>
                    </a:p>
                  </a:txBody>
                  <a:tcPr marL="90000" marR="90000" marT="121176" anchor="ctr" horzOverflow="overflow">
                    <a:lnL w="1440" cap="flat" cmpd="sng" algn="ctr">
                      <a:solidFill>
                        <a:srgbClr val="FFFFFF"/>
                      </a:solidFill>
                      <a:prstDash val="solid"/>
                      <a:round/>
                      <a:headEnd type="none" w="med" len="med"/>
                      <a:tailEnd type="none" w="med" len="med"/>
                    </a:lnL>
                    <a:lnR w="1440" cap="flat" cmpd="sng" algn="ctr">
                      <a:solidFill>
                        <a:srgbClr val="FFFFFF"/>
                      </a:solidFill>
                      <a:prstDash val="solid"/>
                      <a:round/>
                      <a:headEnd type="none" w="med" len="med"/>
                      <a:tailEnd type="none" w="med" len="med"/>
                    </a:lnR>
                    <a:lnT w="1440" cap="flat" cmpd="sng" algn="ctr">
                      <a:solidFill>
                        <a:srgbClr val="FFFFFF"/>
                      </a:solidFill>
                      <a:prstDash val="solid"/>
                      <a:round/>
                      <a:headEnd type="none" w="med" len="med"/>
                      <a:tailEnd type="none" w="med" len="med"/>
                    </a:lnT>
                    <a:lnB w="4320" cap="flat" cmpd="sng" algn="ctr">
                      <a:solidFill>
                        <a:srgbClr val="FFFFFF"/>
                      </a:solidFill>
                      <a:prstDash val="solid"/>
                      <a:round/>
                      <a:headEnd type="none" w="med" len="med"/>
                      <a:tailEnd type="none" w="med" len="med"/>
                    </a:lnB>
                    <a:lnTlToBr>
                      <a:noFill/>
                    </a:lnTlToBr>
                    <a:lnBlToTr>
                      <a:noFill/>
                    </a:lnBlToTr>
                    <a:solidFill>
                      <a:srgbClr val="00CC99"/>
                    </a:solidFill>
                  </a:tcPr>
                </a:tc>
                <a:tc>
                  <a:txBody>
                    <a:bodyPr/>
                    <a:lstStyle>
                      <a:lvl1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1pPr>
                      <a:lvl2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2pPr>
                      <a:lvl3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3pPr>
                      <a:lvl4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4pPr>
                      <a:lvl5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9pPr>
                    </a:lstStyle>
                    <a:p>
                      <a:pPr marL="0" marR="0" lvl="0" indent="0" algn="l" defTabSz="457200" rtl="0" eaLnBrk="1" fontAlgn="base" latinLnBrk="0" hangingPunct="1">
                        <a:lnSpc>
                          <a:spcPct val="84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1800" b="1" i="0" u="none" strike="noStrike" cap="none" normalizeH="0" baseline="0" smtClean="0">
                          <a:ln>
                            <a:noFill/>
                          </a:ln>
                          <a:solidFill>
                            <a:srgbClr val="FFFFFF"/>
                          </a:solidFill>
                          <a:effectLst/>
                          <a:latin typeface="Arial" panose="020B0604020202020204" pitchFamily="34" charset="0"/>
                          <a:ea typeface="Microsoft YaHei" panose="020B0503020204020204" pitchFamily="34" charset="-122"/>
                        </a:rPr>
                        <a:t>Description</a:t>
                      </a:r>
                    </a:p>
                  </a:txBody>
                  <a:tcPr marL="90000" marR="90000" marT="121176" anchor="ctr" horzOverflow="overflow">
                    <a:lnL w="1440" cap="flat" cmpd="sng" algn="ctr">
                      <a:solidFill>
                        <a:srgbClr val="FFFFFF"/>
                      </a:solidFill>
                      <a:prstDash val="solid"/>
                      <a:round/>
                      <a:headEnd type="none" w="med" len="med"/>
                      <a:tailEnd type="none" w="med" len="med"/>
                    </a:lnL>
                    <a:lnR w="1440" cap="flat" cmpd="sng" algn="ctr">
                      <a:solidFill>
                        <a:srgbClr val="FFFFFF"/>
                      </a:solidFill>
                      <a:prstDash val="solid"/>
                      <a:round/>
                      <a:headEnd type="none" w="med" len="med"/>
                      <a:tailEnd type="none" w="med" len="med"/>
                    </a:lnR>
                    <a:lnT w="1440" cap="flat" cmpd="sng" algn="ctr">
                      <a:solidFill>
                        <a:srgbClr val="FFFFFF"/>
                      </a:solidFill>
                      <a:prstDash val="solid"/>
                      <a:round/>
                      <a:headEnd type="none" w="med" len="med"/>
                      <a:tailEnd type="none" w="med" len="med"/>
                    </a:lnT>
                    <a:lnB w="4320" cap="flat" cmpd="sng" algn="ctr">
                      <a:solidFill>
                        <a:srgbClr val="FFFFFF"/>
                      </a:solidFill>
                      <a:prstDash val="solid"/>
                      <a:round/>
                      <a:headEnd type="none" w="med" len="med"/>
                      <a:tailEnd type="none" w="med" len="med"/>
                    </a:lnB>
                    <a:lnTlToBr>
                      <a:noFill/>
                    </a:lnTlToBr>
                    <a:lnBlToTr>
                      <a:noFill/>
                    </a:lnBlToTr>
                    <a:solidFill>
                      <a:srgbClr val="00CC99"/>
                    </a:solidFill>
                  </a:tcPr>
                </a:tc>
              </a:tr>
              <a:tr h="404813">
                <a:tc>
                  <a:txBody>
                    <a:bodyPr/>
                    <a:lstStyle>
                      <a:lvl1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1pPr>
                      <a:lvl2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2pPr>
                      <a:lvl3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3pPr>
                      <a:lvl4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4pPr>
                      <a:lvl5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9pPr>
                    </a:lstStyle>
                    <a:p>
                      <a:pPr marL="0" marR="0" lvl="0" indent="0" algn="l" defTabSz="457200" rtl="0" eaLnBrk="1" fontAlgn="base" latinLnBrk="0" hangingPunct="1">
                        <a:lnSpc>
                          <a:spcPct val="84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1800" b="0" i="0" u="none" strike="noStrike" cap="none" normalizeH="0" baseline="0" smtClean="0">
                          <a:ln>
                            <a:noFill/>
                          </a:ln>
                          <a:solidFill>
                            <a:srgbClr val="000000"/>
                          </a:solidFill>
                          <a:effectLst/>
                          <a:latin typeface="Arial" panose="020B0604020202020204" pitchFamily="34" charset="0"/>
                          <a:ea typeface="Microsoft YaHei" panose="020B0503020204020204" pitchFamily="34" charset="-122"/>
                        </a:rPr>
                        <a:t>len([1, 2, 3])</a:t>
                      </a:r>
                    </a:p>
                  </a:txBody>
                  <a:tcPr marL="90000" marR="90000" marT="121176" anchor="ctr" horzOverflow="overflow">
                    <a:lnL w="1440" cap="flat" cmpd="sng" algn="ctr">
                      <a:solidFill>
                        <a:srgbClr val="FFFFFF"/>
                      </a:solidFill>
                      <a:prstDash val="solid"/>
                      <a:round/>
                      <a:headEnd type="none" w="med" len="med"/>
                      <a:tailEnd type="none" w="med" len="med"/>
                    </a:lnL>
                    <a:lnR w="1440" cap="flat" cmpd="sng" algn="ctr">
                      <a:solidFill>
                        <a:srgbClr val="FFFFFF"/>
                      </a:solidFill>
                      <a:prstDash val="solid"/>
                      <a:round/>
                      <a:headEnd type="none" w="med" len="med"/>
                      <a:tailEnd type="none" w="med" len="med"/>
                    </a:lnR>
                    <a:lnT w="4320" cap="flat" cmpd="sng" algn="ctr">
                      <a:solidFill>
                        <a:srgbClr val="FFFFFF"/>
                      </a:solidFill>
                      <a:prstDash val="solid"/>
                      <a:round/>
                      <a:headEnd type="none" w="med" len="med"/>
                      <a:tailEnd type="none" w="med" len="med"/>
                    </a:lnT>
                    <a:lnB w="1440" cap="flat" cmpd="sng" algn="ctr">
                      <a:solidFill>
                        <a:srgbClr val="FFFFFF"/>
                      </a:solidFill>
                      <a:prstDash val="solid"/>
                      <a:round/>
                      <a:headEnd type="none" w="med" len="med"/>
                      <a:tailEnd type="none" w="med" len="med"/>
                    </a:lnB>
                    <a:lnTlToBr>
                      <a:noFill/>
                    </a:lnTlToBr>
                    <a:lnBlToTr>
                      <a:noFill/>
                    </a:lnBlToTr>
                    <a:solidFill>
                      <a:srgbClr val="CBECDE"/>
                    </a:solidFill>
                  </a:tcPr>
                </a:tc>
                <a:tc>
                  <a:txBody>
                    <a:bodyPr/>
                    <a:lstStyle>
                      <a:lvl1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1pPr>
                      <a:lvl2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2pPr>
                      <a:lvl3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3pPr>
                      <a:lvl4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4pPr>
                      <a:lvl5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9pPr>
                    </a:lstStyle>
                    <a:p>
                      <a:pPr marL="0" marR="0" lvl="0" indent="0" algn="l" defTabSz="457200" rtl="0" eaLnBrk="1" fontAlgn="base" latinLnBrk="0" hangingPunct="1">
                        <a:lnSpc>
                          <a:spcPct val="84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1800" b="0" i="0" u="none" strike="noStrike" cap="none" normalizeH="0" baseline="0" smtClean="0">
                          <a:ln>
                            <a:noFill/>
                          </a:ln>
                          <a:solidFill>
                            <a:srgbClr val="000000"/>
                          </a:solidFill>
                          <a:effectLst/>
                          <a:latin typeface="Arial" panose="020B0604020202020204" pitchFamily="34" charset="0"/>
                          <a:ea typeface="Microsoft YaHei" panose="020B0503020204020204" pitchFamily="34" charset="-122"/>
                        </a:rPr>
                        <a:t>3</a:t>
                      </a:r>
                    </a:p>
                  </a:txBody>
                  <a:tcPr marL="90000" marR="90000" marT="121176" anchor="ctr" horzOverflow="overflow">
                    <a:lnL w="1440" cap="flat" cmpd="sng" algn="ctr">
                      <a:solidFill>
                        <a:srgbClr val="FFFFFF"/>
                      </a:solidFill>
                      <a:prstDash val="solid"/>
                      <a:round/>
                      <a:headEnd type="none" w="med" len="med"/>
                      <a:tailEnd type="none" w="med" len="med"/>
                    </a:lnL>
                    <a:lnR w="1440" cap="flat" cmpd="sng" algn="ctr">
                      <a:solidFill>
                        <a:srgbClr val="FFFFFF"/>
                      </a:solidFill>
                      <a:prstDash val="solid"/>
                      <a:round/>
                      <a:headEnd type="none" w="med" len="med"/>
                      <a:tailEnd type="none" w="med" len="med"/>
                    </a:lnR>
                    <a:lnT w="4320" cap="flat" cmpd="sng" algn="ctr">
                      <a:solidFill>
                        <a:srgbClr val="FFFFFF"/>
                      </a:solidFill>
                      <a:prstDash val="solid"/>
                      <a:round/>
                      <a:headEnd type="none" w="med" len="med"/>
                      <a:tailEnd type="none" w="med" len="med"/>
                    </a:lnT>
                    <a:lnB w="1440" cap="flat" cmpd="sng" algn="ctr">
                      <a:solidFill>
                        <a:srgbClr val="FFFFFF"/>
                      </a:solidFill>
                      <a:prstDash val="solid"/>
                      <a:round/>
                      <a:headEnd type="none" w="med" len="med"/>
                      <a:tailEnd type="none" w="med" len="med"/>
                    </a:lnB>
                    <a:lnTlToBr>
                      <a:noFill/>
                    </a:lnTlToBr>
                    <a:lnBlToTr>
                      <a:noFill/>
                    </a:lnBlToTr>
                    <a:solidFill>
                      <a:srgbClr val="CBECDE"/>
                    </a:solidFill>
                  </a:tcPr>
                </a:tc>
                <a:tc>
                  <a:txBody>
                    <a:bodyPr/>
                    <a:lstStyle>
                      <a:lvl1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1pPr>
                      <a:lvl2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2pPr>
                      <a:lvl3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3pPr>
                      <a:lvl4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4pPr>
                      <a:lvl5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9pPr>
                    </a:lstStyle>
                    <a:p>
                      <a:pPr marL="0" marR="0" lvl="0" indent="0" algn="l" defTabSz="457200" rtl="0" eaLnBrk="1" fontAlgn="base" latinLnBrk="0" hangingPunct="1">
                        <a:lnSpc>
                          <a:spcPct val="84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1800" b="0" i="0" u="none" strike="noStrike" cap="none" normalizeH="0" baseline="0" smtClean="0">
                          <a:ln>
                            <a:noFill/>
                          </a:ln>
                          <a:solidFill>
                            <a:srgbClr val="000000"/>
                          </a:solidFill>
                          <a:effectLst/>
                          <a:latin typeface="Arial" panose="020B0604020202020204" pitchFamily="34" charset="0"/>
                          <a:ea typeface="Microsoft YaHei" panose="020B0503020204020204" pitchFamily="34" charset="-122"/>
                        </a:rPr>
                        <a:t>Length</a:t>
                      </a:r>
                    </a:p>
                  </a:txBody>
                  <a:tcPr marL="90000" marR="90000" marT="121176" anchor="ctr" horzOverflow="overflow">
                    <a:lnL w="1440" cap="flat" cmpd="sng" algn="ctr">
                      <a:solidFill>
                        <a:srgbClr val="FFFFFF"/>
                      </a:solidFill>
                      <a:prstDash val="solid"/>
                      <a:round/>
                      <a:headEnd type="none" w="med" len="med"/>
                      <a:tailEnd type="none" w="med" len="med"/>
                    </a:lnL>
                    <a:lnR w="1440" cap="flat" cmpd="sng" algn="ctr">
                      <a:solidFill>
                        <a:srgbClr val="FFFFFF"/>
                      </a:solidFill>
                      <a:prstDash val="solid"/>
                      <a:round/>
                      <a:headEnd type="none" w="med" len="med"/>
                      <a:tailEnd type="none" w="med" len="med"/>
                    </a:lnR>
                    <a:lnT w="4320" cap="flat" cmpd="sng" algn="ctr">
                      <a:solidFill>
                        <a:srgbClr val="FFFFFF"/>
                      </a:solidFill>
                      <a:prstDash val="solid"/>
                      <a:round/>
                      <a:headEnd type="none" w="med" len="med"/>
                      <a:tailEnd type="none" w="med" len="med"/>
                    </a:lnT>
                    <a:lnB w="1440" cap="flat" cmpd="sng" algn="ctr">
                      <a:solidFill>
                        <a:srgbClr val="FFFFFF"/>
                      </a:solidFill>
                      <a:prstDash val="solid"/>
                      <a:round/>
                      <a:headEnd type="none" w="med" len="med"/>
                      <a:tailEnd type="none" w="med" len="med"/>
                    </a:lnB>
                    <a:lnTlToBr>
                      <a:noFill/>
                    </a:lnTlToBr>
                    <a:lnBlToTr>
                      <a:noFill/>
                    </a:lnBlToTr>
                    <a:solidFill>
                      <a:srgbClr val="CBECDE"/>
                    </a:solidFill>
                  </a:tcPr>
                </a:tc>
              </a:tr>
              <a:tr h="404813">
                <a:tc>
                  <a:txBody>
                    <a:bodyPr/>
                    <a:lstStyle>
                      <a:lvl1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1pPr>
                      <a:lvl2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2pPr>
                      <a:lvl3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3pPr>
                      <a:lvl4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4pPr>
                      <a:lvl5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9pPr>
                    </a:lstStyle>
                    <a:p>
                      <a:pPr marL="0" marR="0" lvl="0" indent="0" algn="l" defTabSz="457200" rtl="0" eaLnBrk="1" fontAlgn="base" latinLnBrk="0" hangingPunct="1">
                        <a:lnSpc>
                          <a:spcPct val="84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1800" b="0" i="0" u="none" strike="noStrike" cap="none" normalizeH="0" baseline="0" smtClean="0">
                          <a:ln>
                            <a:noFill/>
                          </a:ln>
                          <a:solidFill>
                            <a:srgbClr val="000000"/>
                          </a:solidFill>
                          <a:effectLst/>
                          <a:latin typeface="Arial" panose="020B0604020202020204" pitchFamily="34" charset="0"/>
                          <a:ea typeface="Microsoft YaHei" panose="020B0503020204020204" pitchFamily="34" charset="-122"/>
                        </a:rPr>
                        <a:t>[1, 2, 3] + [4, 5, 6]</a:t>
                      </a:r>
                    </a:p>
                  </a:txBody>
                  <a:tcPr marL="90000" marR="90000" marT="121176" anchor="ctr" horzOverflow="overflow">
                    <a:lnL w="1440" cap="flat" cmpd="sng" algn="ctr">
                      <a:solidFill>
                        <a:srgbClr val="FFFFFF"/>
                      </a:solidFill>
                      <a:prstDash val="solid"/>
                      <a:round/>
                      <a:headEnd type="none" w="med" len="med"/>
                      <a:tailEnd type="none" w="med" len="med"/>
                    </a:lnL>
                    <a:lnR w="1440" cap="flat" cmpd="sng" algn="ctr">
                      <a:solidFill>
                        <a:srgbClr val="FFFFFF"/>
                      </a:solidFill>
                      <a:prstDash val="solid"/>
                      <a:round/>
                      <a:headEnd type="none" w="med" len="med"/>
                      <a:tailEnd type="none" w="med" len="med"/>
                    </a:lnR>
                    <a:lnT w="1440" cap="flat" cmpd="sng" algn="ctr">
                      <a:solidFill>
                        <a:srgbClr val="FFFFFF"/>
                      </a:solidFill>
                      <a:prstDash val="solid"/>
                      <a:round/>
                      <a:headEnd type="none" w="med" len="med"/>
                      <a:tailEnd type="none" w="med" len="med"/>
                    </a:lnT>
                    <a:lnB w="1440" cap="flat" cmpd="sng" algn="ctr">
                      <a:solidFill>
                        <a:srgbClr val="FFFFFF"/>
                      </a:solidFill>
                      <a:prstDash val="solid"/>
                      <a:round/>
                      <a:headEnd type="none" w="med" len="med"/>
                      <a:tailEnd type="none" w="med" len="med"/>
                    </a:lnB>
                    <a:lnTlToBr>
                      <a:noFill/>
                    </a:lnTlToBr>
                    <a:lnBlToTr>
                      <a:noFill/>
                    </a:lnBlToTr>
                    <a:solidFill>
                      <a:srgbClr val="E7F6EF"/>
                    </a:solidFill>
                  </a:tcPr>
                </a:tc>
                <a:tc>
                  <a:txBody>
                    <a:bodyPr/>
                    <a:lstStyle>
                      <a:lvl1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1pPr>
                      <a:lvl2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2pPr>
                      <a:lvl3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3pPr>
                      <a:lvl4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4pPr>
                      <a:lvl5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9pPr>
                    </a:lstStyle>
                    <a:p>
                      <a:pPr marL="0" marR="0" lvl="0" indent="0" algn="l" defTabSz="457200" rtl="0" eaLnBrk="1" fontAlgn="base" latinLnBrk="0" hangingPunct="1">
                        <a:lnSpc>
                          <a:spcPct val="84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1800" b="0" i="0" u="none" strike="noStrike" cap="none" normalizeH="0" baseline="0" smtClean="0">
                          <a:ln>
                            <a:noFill/>
                          </a:ln>
                          <a:solidFill>
                            <a:srgbClr val="000000"/>
                          </a:solidFill>
                          <a:effectLst/>
                          <a:latin typeface="Arial" panose="020B0604020202020204" pitchFamily="34" charset="0"/>
                          <a:ea typeface="Microsoft YaHei" panose="020B0503020204020204" pitchFamily="34" charset="-122"/>
                        </a:rPr>
                        <a:t>[1, 2, 3, 4, 5, 6]</a:t>
                      </a:r>
                    </a:p>
                  </a:txBody>
                  <a:tcPr marL="90000" marR="90000" marT="121176" anchor="ctr" horzOverflow="overflow">
                    <a:lnL w="1440" cap="flat" cmpd="sng" algn="ctr">
                      <a:solidFill>
                        <a:srgbClr val="FFFFFF"/>
                      </a:solidFill>
                      <a:prstDash val="solid"/>
                      <a:round/>
                      <a:headEnd type="none" w="med" len="med"/>
                      <a:tailEnd type="none" w="med" len="med"/>
                    </a:lnL>
                    <a:lnR w="1440" cap="flat" cmpd="sng" algn="ctr">
                      <a:solidFill>
                        <a:srgbClr val="FFFFFF"/>
                      </a:solidFill>
                      <a:prstDash val="solid"/>
                      <a:round/>
                      <a:headEnd type="none" w="med" len="med"/>
                      <a:tailEnd type="none" w="med" len="med"/>
                    </a:lnR>
                    <a:lnT w="1440" cap="flat" cmpd="sng" algn="ctr">
                      <a:solidFill>
                        <a:srgbClr val="FFFFFF"/>
                      </a:solidFill>
                      <a:prstDash val="solid"/>
                      <a:round/>
                      <a:headEnd type="none" w="med" len="med"/>
                      <a:tailEnd type="none" w="med" len="med"/>
                    </a:lnT>
                    <a:lnB w="1440" cap="flat" cmpd="sng" algn="ctr">
                      <a:solidFill>
                        <a:srgbClr val="FFFFFF"/>
                      </a:solidFill>
                      <a:prstDash val="solid"/>
                      <a:round/>
                      <a:headEnd type="none" w="med" len="med"/>
                      <a:tailEnd type="none" w="med" len="med"/>
                    </a:lnB>
                    <a:lnTlToBr>
                      <a:noFill/>
                    </a:lnTlToBr>
                    <a:lnBlToTr>
                      <a:noFill/>
                    </a:lnBlToTr>
                    <a:solidFill>
                      <a:srgbClr val="E7F6EF"/>
                    </a:solidFill>
                  </a:tcPr>
                </a:tc>
                <a:tc>
                  <a:txBody>
                    <a:bodyPr/>
                    <a:lstStyle>
                      <a:lvl1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1pPr>
                      <a:lvl2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2pPr>
                      <a:lvl3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3pPr>
                      <a:lvl4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4pPr>
                      <a:lvl5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9pPr>
                    </a:lstStyle>
                    <a:p>
                      <a:pPr marL="0" marR="0" lvl="0" indent="0" algn="l" defTabSz="457200" rtl="0" eaLnBrk="1" fontAlgn="base" latinLnBrk="0" hangingPunct="1">
                        <a:lnSpc>
                          <a:spcPct val="84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1800" b="0" i="0" u="none" strike="noStrike" cap="none" normalizeH="0" baseline="0" smtClean="0">
                          <a:ln>
                            <a:noFill/>
                          </a:ln>
                          <a:solidFill>
                            <a:srgbClr val="000000"/>
                          </a:solidFill>
                          <a:effectLst/>
                          <a:latin typeface="Arial" panose="020B0604020202020204" pitchFamily="34" charset="0"/>
                          <a:ea typeface="Microsoft YaHei" panose="020B0503020204020204" pitchFamily="34" charset="-122"/>
                        </a:rPr>
                        <a:t>Concatenation</a:t>
                      </a:r>
                    </a:p>
                  </a:txBody>
                  <a:tcPr marL="90000" marR="90000" marT="121176" anchor="ctr" horzOverflow="overflow">
                    <a:lnL w="1440" cap="flat" cmpd="sng" algn="ctr">
                      <a:solidFill>
                        <a:srgbClr val="FFFFFF"/>
                      </a:solidFill>
                      <a:prstDash val="solid"/>
                      <a:round/>
                      <a:headEnd type="none" w="med" len="med"/>
                      <a:tailEnd type="none" w="med" len="med"/>
                    </a:lnL>
                    <a:lnR w="1440" cap="flat" cmpd="sng" algn="ctr">
                      <a:solidFill>
                        <a:srgbClr val="FFFFFF"/>
                      </a:solidFill>
                      <a:prstDash val="solid"/>
                      <a:round/>
                      <a:headEnd type="none" w="med" len="med"/>
                      <a:tailEnd type="none" w="med" len="med"/>
                    </a:lnR>
                    <a:lnT w="1440" cap="flat" cmpd="sng" algn="ctr">
                      <a:solidFill>
                        <a:srgbClr val="FFFFFF"/>
                      </a:solidFill>
                      <a:prstDash val="solid"/>
                      <a:round/>
                      <a:headEnd type="none" w="med" len="med"/>
                      <a:tailEnd type="none" w="med" len="med"/>
                    </a:lnT>
                    <a:lnB w="1440" cap="flat" cmpd="sng" algn="ctr">
                      <a:solidFill>
                        <a:srgbClr val="FFFFFF"/>
                      </a:solidFill>
                      <a:prstDash val="solid"/>
                      <a:round/>
                      <a:headEnd type="none" w="med" len="med"/>
                      <a:tailEnd type="none" w="med" len="med"/>
                    </a:lnB>
                    <a:lnTlToBr>
                      <a:noFill/>
                    </a:lnTlToBr>
                    <a:lnBlToTr>
                      <a:noFill/>
                    </a:lnBlToTr>
                    <a:solidFill>
                      <a:srgbClr val="E7F6EF"/>
                    </a:solidFill>
                  </a:tcPr>
                </a:tc>
              </a:tr>
              <a:tr h="404813">
                <a:tc>
                  <a:txBody>
                    <a:bodyPr/>
                    <a:lstStyle>
                      <a:lvl1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1pPr>
                      <a:lvl2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2pPr>
                      <a:lvl3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3pPr>
                      <a:lvl4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4pPr>
                      <a:lvl5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9pPr>
                    </a:lstStyle>
                    <a:p>
                      <a:pPr marL="0" marR="0" lvl="0" indent="0" algn="l" defTabSz="457200" rtl="0" eaLnBrk="1" fontAlgn="base" latinLnBrk="0" hangingPunct="1">
                        <a:lnSpc>
                          <a:spcPct val="84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1800" b="0" i="0" u="none" strike="noStrike" cap="none" normalizeH="0" baseline="0" smtClean="0">
                          <a:ln>
                            <a:noFill/>
                          </a:ln>
                          <a:solidFill>
                            <a:srgbClr val="000000"/>
                          </a:solidFill>
                          <a:effectLst/>
                          <a:latin typeface="Arial" panose="020B0604020202020204" pitchFamily="34" charset="0"/>
                          <a:ea typeface="Microsoft YaHei" panose="020B0503020204020204" pitchFamily="34" charset="-122"/>
                        </a:rPr>
                        <a:t>['Hi!'] * 4</a:t>
                      </a:r>
                    </a:p>
                  </a:txBody>
                  <a:tcPr marL="90000" marR="90000" marT="121176" anchor="ctr" horzOverflow="overflow">
                    <a:lnL w="1440" cap="flat" cmpd="sng" algn="ctr">
                      <a:solidFill>
                        <a:srgbClr val="FFFFFF"/>
                      </a:solidFill>
                      <a:prstDash val="solid"/>
                      <a:round/>
                      <a:headEnd type="none" w="med" len="med"/>
                      <a:tailEnd type="none" w="med" len="med"/>
                    </a:lnL>
                    <a:lnR w="1440" cap="flat" cmpd="sng" algn="ctr">
                      <a:solidFill>
                        <a:srgbClr val="FFFFFF"/>
                      </a:solidFill>
                      <a:prstDash val="solid"/>
                      <a:round/>
                      <a:headEnd type="none" w="med" len="med"/>
                      <a:tailEnd type="none" w="med" len="med"/>
                    </a:lnR>
                    <a:lnT w="1440" cap="flat" cmpd="sng" algn="ctr">
                      <a:solidFill>
                        <a:srgbClr val="FFFFFF"/>
                      </a:solidFill>
                      <a:prstDash val="solid"/>
                      <a:round/>
                      <a:headEnd type="none" w="med" len="med"/>
                      <a:tailEnd type="none" w="med" len="med"/>
                    </a:lnT>
                    <a:lnB w="1440" cap="flat" cmpd="sng" algn="ctr">
                      <a:solidFill>
                        <a:srgbClr val="FFFFFF"/>
                      </a:solidFill>
                      <a:prstDash val="solid"/>
                      <a:round/>
                      <a:headEnd type="none" w="med" len="med"/>
                      <a:tailEnd type="none" w="med" len="med"/>
                    </a:lnB>
                    <a:lnTlToBr>
                      <a:noFill/>
                    </a:lnTlToBr>
                    <a:lnBlToTr>
                      <a:noFill/>
                    </a:lnBlToTr>
                    <a:solidFill>
                      <a:srgbClr val="CBECDE"/>
                    </a:solidFill>
                  </a:tcPr>
                </a:tc>
                <a:tc>
                  <a:txBody>
                    <a:bodyPr/>
                    <a:lstStyle>
                      <a:lvl1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1pPr>
                      <a:lvl2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2pPr>
                      <a:lvl3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3pPr>
                      <a:lvl4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4pPr>
                      <a:lvl5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9pPr>
                    </a:lstStyle>
                    <a:p>
                      <a:pPr marL="0" marR="0" lvl="0" indent="0" algn="l" defTabSz="457200" rtl="0" eaLnBrk="1" fontAlgn="base" latinLnBrk="0" hangingPunct="1">
                        <a:lnSpc>
                          <a:spcPct val="84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1800" b="0" i="0" u="none" strike="noStrike" cap="none" normalizeH="0" baseline="0" smtClean="0">
                          <a:ln>
                            <a:noFill/>
                          </a:ln>
                          <a:solidFill>
                            <a:srgbClr val="000000"/>
                          </a:solidFill>
                          <a:effectLst/>
                          <a:latin typeface="Arial" panose="020B0604020202020204" pitchFamily="34" charset="0"/>
                          <a:ea typeface="Microsoft YaHei" panose="020B0503020204020204" pitchFamily="34" charset="-122"/>
                        </a:rPr>
                        <a:t>['Hi!', 'Hi!', 'Hi!', 'Hi!']</a:t>
                      </a:r>
                    </a:p>
                  </a:txBody>
                  <a:tcPr marL="90000" marR="90000" marT="121176" anchor="ctr" horzOverflow="overflow">
                    <a:lnL w="1440" cap="flat" cmpd="sng" algn="ctr">
                      <a:solidFill>
                        <a:srgbClr val="FFFFFF"/>
                      </a:solidFill>
                      <a:prstDash val="solid"/>
                      <a:round/>
                      <a:headEnd type="none" w="med" len="med"/>
                      <a:tailEnd type="none" w="med" len="med"/>
                    </a:lnL>
                    <a:lnR w="1440" cap="flat" cmpd="sng" algn="ctr">
                      <a:solidFill>
                        <a:srgbClr val="FFFFFF"/>
                      </a:solidFill>
                      <a:prstDash val="solid"/>
                      <a:round/>
                      <a:headEnd type="none" w="med" len="med"/>
                      <a:tailEnd type="none" w="med" len="med"/>
                    </a:lnR>
                    <a:lnT w="1440" cap="flat" cmpd="sng" algn="ctr">
                      <a:solidFill>
                        <a:srgbClr val="FFFFFF"/>
                      </a:solidFill>
                      <a:prstDash val="solid"/>
                      <a:round/>
                      <a:headEnd type="none" w="med" len="med"/>
                      <a:tailEnd type="none" w="med" len="med"/>
                    </a:lnT>
                    <a:lnB w="1440" cap="flat" cmpd="sng" algn="ctr">
                      <a:solidFill>
                        <a:srgbClr val="FFFFFF"/>
                      </a:solidFill>
                      <a:prstDash val="solid"/>
                      <a:round/>
                      <a:headEnd type="none" w="med" len="med"/>
                      <a:tailEnd type="none" w="med" len="med"/>
                    </a:lnB>
                    <a:lnTlToBr>
                      <a:noFill/>
                    </a:lnTlToBr>
                    <a:lnBlToTr>
                      <a:noFill/>
                    </a:lnBlToTr>
                    <a:solidFill>
                      <a:srgbClr val="CBECDE"/>
                    </a:solidFill>
                  </a:tcPr>
                </a:tc>
                <a:tc>
                  <a:txBody>
                    <a:bodyPr/>
                    <a:lstStyle>
                      <a:lvl1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1pPr>
                      <a:lvl2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2pPr>
                      <a:lvl3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3pPr>
                      <a:lvl4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4pPr>
                      <a:lvl5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9pPr>
                    </a:lstStyle>
                    <a:p>
                      <a:pPr marL="0" marR="0" lvl="0" indent="0" algn="l" defTabSz="457200" rtl="0" eaLnBrk="1" fontAlgn="base" latinLnBrk="0" hangingPunct="1">
                        <a:lnSpc>
                          <a:spcPct val="84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1800" b="0" i="0" u="none" strike="noStrike" cap="none" normalizeH="0" baseline="0" smtClean="0">
                          <a:ln>
                            <a:noFill/>
                          </a:ln>
                          <a:solidFill>
                            <a:srgbClr val="000000"/>
                          </a:solidFill>
                          <a:effectLst/>
                          <a:latin typeface="Arial" panose="020B0604020202020204" pitchFamily="34" charset="0"/>
                          <a:ea typeface="Microsoft YaHei" panose="020B0503020204020204" pitchFamily="34" charset="-122"/>
                        </a:rPr>
                        <a:t>Repetition</a:t>
                      </a:r>
                    </a:p>
                  </a:txBody>
                  <a:tcPr marL="90000" marR="90000" marT="121176" anchor="ctr" horzOverflow="overflow">
                    <a:lnL w="1440" cap="flat" cmpd="sng" algn="ctr">
                      <a:solidFill>
                        <a:srgbClr val="FFFFFF"/>
                      </a:solidFill>
                      <a:prstDash val="solid"/>
                      <a:round/>
                      <a:headEnd type="none" w="med" len="med"/>
                      <a:tailEnd type="none" w="med" len="med"/>
                    </a:lnL>
                    <a:lnR w="1440" cap="flat" cmpd="sng" algn="ctr">
                      <a:solidFill>
                        <a:srgbClr val="FFFFFF"/>
                      </a:solidFill>
                      <a:prstDash val="solid"/>
                      <a:round/>
                      <a:headEnd type="none" w="med" len="med"/>
                      <a:tailEnd type="none" w="med" len="med"/>
                    </a:lnR>
                    <a:lnT w="1440" cap="flat" cmpd="sng" algn="ctr">
                      <a:solidFill>
                        <a:srgbClr val="FFFFFF"/>
                      </a:solidFill>
                      <a:prstDash val="solid"/>
                      <a:round/>
                      <a:headEnd type="none" w="med" len="med"/>
                      <a:tailEnd type="none" w="med" len="med"/>
                    </a:lnT>
                    <a:lnB w="1440" cap="flat" cmpd="sng" algn="ctr">
                      <a:solidFill>
                        <a:srgbClr val="FFFFFF"/>
                      </a:solidFill>
                      <a:prstDash val="solid"/>
                      <a:round/>
                      <a:headEnd type="none" w="med" len="med"/>
                      <a:tailEnd type="none" w="med" len="med"/>
                    </a:lnB>
                    <a:lnTlToBr>
                      <a:noFill/>
                    </a:lnTlToBr>
                    <a:lnBlToTr>
                      <a:noFill/>
                    </a:lnBlToTr>
                    <a:solidFill>
                      <a:srgbClr val="CBECDE"/>
                    </a:solidFill>
                  </a:tcPr>
                </a:tc>
              </a:tr>
              <a:tr h="404813">
                <a:tc>
                  <a:txBody>
                    <a:bodyPr/>
                    <a:lstStyle>
                      <a:lvl1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1pPr>
                      <a:lvl2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2pPr>
                      <a:lvl3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3pPr>
                      <a:lvl4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4pPr>
                      <a:lvl5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9pPr>
                    </a:lstStyle>
                    <a:p>
                      <a:pPr marL="0" marR="0" lvl="0" indent="0" algn="l" defTabSz="457200" rtl="0" eaLnBrk="1" fontAlgn="base" latinLnBrk="0" hangingPunct="1">
                        <a:lnSpc>
                          <a:spcPct val="84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1800" b="0" i="0" u="none" strike="noStrike" cap="none" normalizeH="0" baseline="0" dirty="0" smtClean="0">
                          <a:ln>
                            <a:noFill/>
                          </a:ln>
                          <a:solidFill>
                            <a:srgbClr val="000000"/>
                          </a:solidFill>
                          <a:effectLst/>
                          <a:latin typeface="Arial" panose="020B0604020202020204" pitchFamily="34" charset="0"/>
                          <a:ea typeface="Microsoft YaHei" panose="020B0503020204020204" pitchFamily="34" charset="-122"/>
                        </a:rPr>
                        <a:t>3 in [1, 2, 3]</a:t>
                      </a:r>
                    </a:p>
                  </a:txBody>
                  <a:tcPr marL="90000" marR="90000" marT="121176" anchor="ctr" horzOverflow="overflow">
                    <a:lnL w="1440" cap="flat" cmpd="sng" algn="ctr">
                      <a:solidFill>
                        <a:srgbClr val="FFFFFF"/>
                      </a:solidFill>
                      <a:prstDash val="solid"/>
                      <a:round/>
                      <a:headEnd type="none" w="med" len="med"/>
                      <a:tailEnd type="none" w="med" len="med"/>
                    </a:lnL>
                    <a:lnR w="1440" cap="flat" cmpd="sng" algn="ctr">
                      <a:solidFill>
                        <a:srgbClr val="FFFFFF"/>
                      </a:solidFill>
                      <a:prstDash val="solid"/>
                      <a:round/>
                      <a:headEnd type="none" w="med" len="med"/>
                      <a:tailEnd type="none" w="med" len="med"/>
                    </a:lnR>
                    <a:lnT w="1440" cap="flat" cmpd="sng" algn="ctr">
                      <a:solidFill>
                        <a:srgbClr val="FFFFFF"/>
                      </a:solidFill>
                      <a:prstDash val="solid"/>
                      <a:round/>
                      <a:headEnd type="none" w="med" len="med"/>
                      <a:tailEnd type="none" w="med" len="med"/>
                    </a:lnT>
                    <a:lnB w="1440" cap="flat" cmpd="sng" algn="ctr">
                      <a:solidFill>
                        <a:srgbClr val="FFFFFF"/>
                      </a:solidFill>
                      <a:prstDash val="solid"/>
                      <a:round/>
                      <a:headEnd type="none" w="med" len="med"/>
                      <a:tailEnd type="none" w="med" len="med"/>
                    </a:lnB>
                    <a:lnTlToBr>
                      <a:noFill/>
                    </a:lnTlToBr>
                    <a:lnBlToTr>
                      <a:noFill/>
                    </a:lnBlToTr>
                    <a:solidFill>
                      <a:srgbClr val="E7F6EF"/>
                    </a:solidFill>
                  </a:tcPr>
                </a:tc>
                <a:tc>
                  <a:txBody>
                    <a:bodyPr/>
                    <a:lstStyle>
                      <a:lvl1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1pPr>
                      <a:lvl2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2pPr>
                      <a:lvl3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3pPr>
                      <a:lvl4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4pPr>
                      <a:lvl5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9pPr>
                    </a:lstStyle>
                    <a:p>
                      <a:pPr marL="0" marR="0" lvl="0" indent="0" algn="l" defTabSz="457200" rtl="0" eaLnBrk="1" fontAlgn="base" latinLnBrk="0" hangingPunct="1">
                        <a:lnSpc>
                          <a:spcPct val="84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1800" b="0" i="0" u="none" strike="noStrike" cap="none" normalizeH="0" baseline="0" smtClean="0">
                          <a:ln>
                            <a:noFill/>
                          </a:ln>
                          <a:solidFill>
                            <a:srgbClr val="000000"/>
                          </a:solidFill>
                          <a:effectLst/>
                          <a:latin typeface="Arial" panose="020B0604020202020204" pitchFamily="34" charset="0"/>
                          <a:ea typeface="Microsoft YaHei" panose="020B0503020204020204" pitchFamily="34" charset="-122"/>
                        </a:rPr>
                        <a:t>True</a:t>
                      </a:r>
                    </a:p>
                  </a:txBody>
                  <a:tcPr marL="90000" marR="90000" marT="121176" anchor="ctr" horzOverflow="overflow">
                    <a:lnL w="1440" cap="flat" cmpd="sng" algn="ctr">
                      <a:solidFill>
                        <a:srgbClr val="FFFFFF"/>
                      </a:solidFill>
                      <a:prstDash val="solid"/>
                      <a:round/>
                      <a:headEnd type="none" w="med" len="med"/>
                      <a:tailEnd type="none" w="med" len="med"/>
                    </a:lnL>
                    <a:lnR w="1440" cap="flat" cmpd="sng" algn="ctr">
                      <a:solidFill>
                        <a:srgbClr val="FFFFFF"/>
                      </a:solidFill>
                      <a:prstDash val="solid"/>
                      <a:round/>
                      <a:headEnd type="none" w="med" len="med"/>
                      <a:tailEnd type="none" w="med" len="med"/>
                    </a:lnR>
                    <a:lnT w="1440" cap="flat" cmpd="sng" algn="ctr">
                      <a:solidFill>
                        <a:srgbClr val="FFFFFF"/>
                      </a:solidFill>
                      <a:prstDash val="solid"/>
                      <a:round/>
                      <a:headEnd type="none" w="med" len="med"/>
                      <a:tailEnd type="none" w="med" len="med"/>
                    </a:lnT>
                    <a:lnB w="1440" cap="flat" cmpd="sng" algn="ctr">
                      <a:solidFill>
                        <a:srgbClr val="FFFFFF"/>
                      </a:solidFill>
                      <a:prstDash val="solid"/>
                      <a:round/>
                      <a:headEnd type="none" w="med" len="med"/>
                      <a:tailEnd type="none" w="med" len="med"/>
                    </a:lnB>
                    <a:lnTlToBr>
                      <a:noFill/>
                    </a:lnTlToBr>
                    <a:lnBlToTr>
                      <a:noFill/>
                    </a:lnBlToTr>
                    <a:solidFill>
                      <a:srgbClr val="E7F6EF"/>
                    </a:solidFill>
                  </a:tcPr>
                </a:tc>
                <a:tc>
                  <a:txBody>
                    <a:bodyPr/>
                    <a:lstStyle>
                      <a:lvl1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1pPr>
                      <a:lvl2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2pPr>
                      <a:lvl3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3pPr>
                      <a:lvl4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4pPr>
                      <a:lvl5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9pPr>
                    </a:lstStyle>
                    <a:p>
                      <a:pPr marL="0" marR="0" lvl="0" indent="0" algn="l" defTabSz="457200" rtl="0" eaLnBrk="1" fontAlgn="base" latinLnBrk="0" hangingPunct="1">
                        <a:lnSpc>
                          <a:spcPct val="84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1800" b="0" i="0" u="none" strike="noStrike" cap="none" normalizeH="0" baseline="0" smtClean="0">
                          <a:ln>
                            <a:noFill/>
                          </a:ln>
                          <a:solidFill>
                            <a:srgbClr val="000000"/>
                          </a:solidFill>
                          <a:effectLst/>
                          <a:latin typeface="Arial" panose="020B0604020202020204" pitchFamily="34" charset="0"/>
                          <a:ea typeface="Microsoft YaHei" panose="020B0503020204020204" pitchFamily="34" charset="-122"/>
                        </a:rPr>
                        <a:t>Membership</a:t>
                      </a:r>
                    </a:p>
                  </a:txBody>
                  <a:tcPr marL="90000" marR="90000" marT="121176" anchor="ctr" horzOverflow="overflow">
                    <a:lnL w="1440" cap="flat" cmpd="sng" algn="ctr">
                      <a:solidFill>
                        <a:srgbClr val="FFFFFF"/>
                      </a:solidFill>
                      <a:prstDash val="solid"/>
                      <a:round/>
                      <a:headEnd type="none" w="med" len="med"/>
                      <a:tailEnd type="none" w="med" len="med"/>
                    </a:lnL>
                    <a:lnR w="1440" cap="flat" cmpd="sng" algn="ctr">
                      <a:solidFill>
                        <a:srgbClr val="FFFFFF"/>
                      </a:solidFill>
                      <a:prstDash val="solid"/>
                      <a:round/>
                      <a:headEnd type="none" w="med" len="med"/>
                      <a:tailEnd type="none" w="med" len="med"/>
                    </a:lnR>
                    <a:lnT w="1440" cap="flat" cmpd="sng" algn="ctr">
                      <a:solidFill>
                        <a:srgbClr val="FFFFFF"/>
                      </a:solidFill>
                      <a:prstDash val="solid"/>
                      <a:round/>
                      <a:headEnd type="none" w="med" len="med"/>
                      <a:tailEnd type="none" w="med" len="med"/>
                    </a:lnT>
                    <a:lnB w="1440" cap="flat" cmpd="sng" algn="ctr">
                      <a:solidFill>
                        <a:srgbClr val="FFFFFF"/>
                      </a:solidFill>
                      <a:prstDash val="solid"/>
                      <a:round/>
                      <a:headEnd type="none" w="med" len="med"/>
                      <a:tailEnd type="none" w="med" len="med"/>
                    </a:lnB>
                    <a:lnTlToBr>
                      <a:noFill/>
                    </a:lnTlToBr>
                    <a:lnBlToTr>
                      <a:noFill/>
                    </a:lnBlToTr>
                    <a:solidFill>
                      <a:srgbClr val="E7F6EF"/>
                    </a:solidFill>
                  </a:tcPr>
                </a:tc>
              </a:tr>
              <a:tr h="404813">
                <a:tc>
                  <a:txBody>
                    <a:bodyPr/>
                    <a:lstStyle>
                      <a:lvl1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1pPr>
                      <a:lvl2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2pPr>
                      <a:lvl3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3pPr>
                      <a:lvl4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4pPr>
                      <a:lvl5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9pPr>
                    </a:lstStyle>
                    <a:p>
                      <a:pPr marL="0" marR="0" lvl="0" indent="0" algn="l" defTabSz="457200" rtl="0" eaLnBrk="1" fontAlgn="base" latinLnBrk="0" hangingPunct="1">
                        <a:lnSpc>
                          <a:spcPct val="84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1800" b="0" i="0" u="none" strike="noStrike" cap="none" normalizeH="0" baseline="0" dirty="0" smtClean="0">
                          <a:ln>
                            <a:noFill/>
                          </a:ln>
                          <a:solidFill>
                            <a:srgbClr val="000000"/>
                          </a:solidFill>
                          <a:effectLst/>
                          <a:latin typeface="Arial" panose="020B0604020202020204" pitchFamily="34" charset="0"/>
                          <a:ea typeface="Microsoft YaHei" panose="020B0503020204020204" pitchFamily="34" charset="-122"/>
                        </a:rPr>
                        <a:t>for x in [1, 2, 3]: print x,</a:t>
                      </a:r>
                    </a:p>
                  </a:txBody>
                  <a:tcPr marL="90000" marR="90000" marT="121176" anchor="ctr" horzOverflow="overflow">
                    <a:lnL w="1440" cap="flat" cmpd="sng" algn="ctr">
                      <a:solidFill>
                        <a:srgbClr val="FFFFFF"/>
                      </a:solidFill>
                      <a:prstDash val="solid"/>
                      <a:round/>
                      <a:headEnd type="none" w="med" len="med"/>
                      <a:tailEnd type="none" w="med" len="med"/>
                    </a:lnL>
                    <a:lnR w="1440" cap="flat" cmpd="sng" algn="ctr">
                      <a:solidFill>
                        <a:srgbClr val="FFFFFF"/>
                      </a:solidFill>
                      <a:prstDash val="solid"/>
                      <a:round/>
                      <a:headEnd type="none" w="med" len="med"/>
                      <a:tailEnd type="none" w="med" len="med"/>
                    </a:lnR>
                    <a:lnT w="1440" cap="flat" cmpd="sng" algn="ctr">
                      <a:solidFill>
                        <a:srgbClr val="FFFFFF"/>
                      </a:solidFill>
                      <a:prstDash val="solid"/>
                      <a:round/>
                      <a:headEnd type="none" w="med" len="med"/>
                      <a:tailEnd type="none" w="med" len="med"/>
                    </a:lnT>
                    <a:lnB w="1440" cap="flat" cmpd="sng" algn="ctr">
                      <a:solidFill>
                        <a:srgbClr val="FFFFFF"/>
                      </a:solidFill>
                      <a:prstDash val="solid"/>
                      <a:round/>
                      <a:headEnd type="none" w="med" len="med"/>
                      <a:tailEnd type="none" w="med" len="med"/>
                    </a:lnB>
                    <a:lnTlToBr>
                      <a:noFill/>
                    </a:lnTlToBr>
                    <a:lnBlToTr>
                      <a:noFill/>
                    </a:lnBlToTr>
                    <a:solidFill>
                      <a:srgbClr val="CBECDE"/>
                    </a:solidFill>
                  </a:tcPr>
                </a:tc>
                <a:tc>
                  <a:txBody>
                    <a:bodyPr/>
                    <a:lstStyle>
                      <a:lvl1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1pPr>
                      <a:lvl2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2pPr>
                      <a:lvl3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3pPr>
                      <a:lvl4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4pPr>
                      <a:lvl5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9pPr>
                    </a:lstStyle>
                    <a:p>
                      <a:pPr marL="0" marR="0" lvl="0" indent="0" algn="l" defTabSz="457200" rtl="0" eaLnBrk="1" fontAlgn="base" latinLnBrk="0" hangingPunct="1">
                        <a:lnSpc>
                          <a:spcPct val="84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1800" b="0" i="0" u="none" strike="noStrike" cap="none" normalizeH="0" baseline="0" smtClean="0">
                          <a:ln>
                            <a:noFill/>
                          </a:ln>
                          <a:solidFill>
                            <a:srgbClr val="000000"/>
                          </a:solidFill>
                          <a:effectLst/>
                          <a:latin typeface="Arial" panose="020B0604020202020204" pitchFamily="34" charset="0"/>
                          <a:ea typeface="Microsoft YaHei" panose="020B0503020204020204" pitchFamily="34" charset="-122"/>
                        </a:rPr>
                        <a:t>1 2 3</a:t>
                      </a:r>
                    </a:p>
                  </a:txBody>
                  <a:tcPr marL="90000" marR="90000" marT="121176" anchor="ctr" horzOverflow="overflow">
                    <a:lnL w="1440" cap="flat" cmpd="sng" algn="ctr">
                      <a:solidFill>
                        <a:srgbClr val="FFFFFF"/>
                      </a:solidFill>
                      <a:prstDash val="solid"/>
                      <a:round/>
                      <a:headEnd type="none" w="med" len="med"/>
                      <a:tailEnd type="none" w="med" len="med"/>
                    </a:lnL>
                    <a:lnR w="1440" cap="flat" cmpd="sng" algn="ctr">
                      <a:solidFill>
                        <a:srgbClr val="FFFFFF"/>
                      </a:solidFill>
                      <a:prstDash val="solid"/>
                      <a:round/>
                      <a:headEnd type="none" w="med" len="med"/>
                      <a:tailEnd type="none" w="med" len="med"/>
                    </a:lnR>
                    <a:lnT w="1440" cap="flat" cmpd="sng" algn="ctr">
                      <a:solidFill>
                        <a:srgbClr val="FFFFFF"/>
                      </a:solidFill>
                      <a:prstDash val="solid"/>
                      <a:round/>
                      <a:headEnd type="none" w="med" len="med"/>
                      <a:tailEnd type="none" w="med" len="med"/>
                    </a:lnT>
                    <a:lnB w="1440" cap="flat" cmpd="sng" algn="ctr">
                      <a:solidFill>
                        <a:srgbClr val="FFFFFF"/>
                      </a:solidFill>
                      <a:prstDash val="solid"/>
                      <a:round/>
                      <a:headEnd type="none" w="med" len="med"/>
                      <a:tailEnd type="none" w="med" len="med"/>
                    </a:lnB>
                    <a:lnTlToBr>
                      <a:noFill/>
                    </a:lnTlToBr>
                    <a:lnBlToTr>
                      <a:noFill/>
                    </a:lnBlToTr>
                    <a:solidFill>
                      <a:srgbClr val="CBECDE"/>
                    </a:solidFill>
                  </a:tcPr>
                </a:tc>
                <a:tc>
                  <a:txBody>
                    <a:bodyPr/>
                    <a:lstStyle>
                      <a:lvl1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1pPr>
                      <a:lvl2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2pPr>
                      <a:lvl3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3pPr>
                      <a:lvl4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4pPr>
                      <a:lvl5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9pPr>
                    </a:lstStyle>
                    <a:p>
                      <a:pPr marL="0" marR="0" lvl="0" indent="0" algn="l" defTabSz="457200" rtl="0" eaLnBrk="1" fontAlgn="base" latinLnBrk="0" hangingPunct="1">
                        <a:lnSpc>
                          <a:spcPct val="84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1800" b="0" i="0" u="none" strike="noStrike" cap="none" normalizeH="0" baseline="0" dirty="0" smtClean="0">
                          <a:ln>
                            <a:noFill/>
                          </a:ln>
                          <a:solidFill>
                            <a:srgbClr val="000000"/>
                          </a:solidFill>
                          <a:effectLst/>
                          <a:latin typeface="Arial" panose="020B0604020202020204" pitchFamily="34" charset="0"/>
                          <a:ea typeface="Microsoft YaHei" panose="020B0503020204020204" pitchFamily="34" charset="-122"/>
                        </a:rPr>
                        <a:t>Iteration</a:t>
                      </a:r>
                    </a:p>
                  </a:txBody>
                  <a:tcPr marL="90000" marR="90000" marT="121176" anchor="ctr" horzOverflow="overflow">
                    <a:lnL w="1440" cap="flat" cmpd="sng" algn="ctr">
                      <a:solidFill>
                        <a:srgbClr val="FFFFFF"/>
                      </a:solidFill>
                      <a:prstDash val="solid"/>
                      <a:round/>
                      <a:headEnd type="none" w="med" len="med"/>
                      <a:tailEnd type="none" w="med" len="med"/>
                    </a:lnL>
                    <a:lnR w="1440" cap="flat" cmpd="sng" algn="ctr">
                      <a:solidFill>
                        <a:srgbClr val="FFFFFF"/>
                      </a:solidFill>
                      <a:prstDash val="solid"/>
                      <a:round/>
                      <a:headEnd type="none" w="med" len="med"/>
                      <a:tailEnd type="none" w="med" len="med"/>
                    </a:lnR>
                    <a:lnT w="1440" cap="flat" cmpd="sng" algn="ctr">
                      <a:solidFill>
                        <a:srgbClr val="FFFFFF"/>
                      </a:solidFill>
                      <a:prstDash val="solid"/>
                      <a:round/>
                      <a:headEnd type="none" w="med" len="med"/>
                      <a:tailEnd type="none" w="med" len="med"/>
                    </a:lnT>
                    <a:lnB w="1440" cap="flat" cmpd="sng" algn="ctr">
                      <a:solidFill>
                        <a:srgbClr val="FFFFFF"/>
                      </a:solidFill>
                      <a:prstDash val="solid"/>
                      <a:round/>
                      <a:headEnd type="none" w="med" len="med"/>
                      <a:tailEnd type="none" w="med" len="med"/>
                    </a:lnB>
                    <a:lnTlToBr>
                      <a:noFill/>
                    </a:lnTlToBr>
                    <a:lnBlToTr>
                      <a:noFill/>
                    </a:lnBlToTr>
                    <a:solidFill>
                      <a:srgbClr val="CBECDE"/>
                    </a:solidFill>
                  </a:tcPr>
                </a:tc>
              </a:tr>
            </a:tbl>
          </a:graphicData>
        </a:graphic>
      </p:graphicFrame>
    </p:spTree>
    <p:extLst>
      <p:ext uri="{BB962C8B-B14F-4D97-AF65-F5344CB8AC3E}">
        <p14:creationId xmlns="" xmlns:p14="http://schemas.microsoft.com/office/powerpoint/2010/main" val="50940542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69974" y="951433"/>
            <a:ext cx="7616825" cy="637550"/>
          </a:xfrm>
        </p:spPr>
        <p:txBody>
          <a:bodyPr>
            <a:normAutofit/>
          </a:bodyPr>
          <a:lstStyle/>
          <a:p>
            <a:pPr eaLnBrk="0" hangingPunct="0"/>
            <a:r>
              <a:rPr lang="en-US" altLang="en-US" sz="2400" b="1" dirty="0" smtClean="0">
                <a:solidFill>
                  <a:srgbClr val="006454"/>
                </a:solidFill>
                <a:latin typeface="Century Gothic" panose="020B0502020202020204" pitchFamily="34" charset="0"/>
              </a:rPr>
              <a:t>Basic programming – </a:t>
            </a:r>
            <a:r>
              <a:rPr lang="en-US" altLang="en-US" sz="2400" b="1" dirty="0" smtClean="0">
                <a:solidFill>
                  <a:schemeClr val="accent1"/>
                </a:solidFill>
                <a:latin typeface="Century Gothic" panose="020B0502020202020204" pitchFamily="34" charset="0"/>
              </a:rPr>
              <a:t>Tuple</a:t>
            </a:r>
            <a:endParaRPr lang="en-US" altLang="en-US" sz="2400" b="1" dirty="0">
              <a:solidFill>
                <a:schemeClr val="accent1"/>
              </a:solidFill>
              <a:latin typeface="Century Gothic" panose="020B0502020202020204" pitchFamily="34" charset="0"/>
            </a:endParaRPr>
          </a:p>
        </p:txBody>
      </p:sp>
      <p:sp>
        <p:nvSpPr>
          <p:cNvPr id="7" name="Text Box 3"/>
          <p:cNvSpPr txBox="1">
            <a:spLocks noChangeArrowheads="1"/>
          </p:cNvSpPr>
          <p:nvPr/>
        </p:nvSpPr>
        <p:spPr bwMode="auto">
          <a:xfrm>
            <a:off x="992149" y="1646852"/>
            <a:ext cx="7950201" cy="3197027"/>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90000" tIns="46800" rIns="90000" bIns="46800"/>
          <a:lstStyle>
            <a:lvl1pPr marL="334963" indent="-334963">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a:solidFill>
                  <a:srgbClr val="FFFFFF"/>
                </a:solidFill>
                <a:latin typeface="Arial" panose="020B0604020202020204" pitchFamily="34" charset="0"/>
                <a:ea typeface="Microsoft YaHei" panose="020B0503020204020204" pitchFamily="34" charset="-122"/>
              </a:defRPr>
            </a:lvl1pPr>
            <a:lvl2pPr>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a:solidFill>
                  <a:srgbClr val="FFFFFF"/>
                </a:solidFill>
                <a:latin typeface="Arial" panose="020B0604020202020204" pitchFamily="34" charset="0"/>
                <a:ea typeface="Microsoft YaHei" panose="020B0503020204020204" pitchFamily="34" charset="-122"/>
              </a:defRPr>
            </a:lvl2pPr>
            <a:lvl3pPr>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a:solidFill>
                  <a:srgbClr val="FFFFFF"/>
                </a:solidFill>
                <a:latin typeface="Arial" panose="020B0604020202020204" pitchFamily="34" charset="0"/>
                <a:ea typeface="Microsoft YaHei" panose="020B0503020204020204" pitchFamily="34" charset="-122"/>
              </a:defRPr>
            </a:lvl3pPr>
            <a:lvl4pPr>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a:solidFill>
                  <a:srgbClr val="FFFFFF"/>
                </a:solidFill>
                <a:latin typeface="Arial" panose="020B0604020202020204" pitchFamily="34" charset="0"/>
                <a:ea typeface="Microsoft YaHei" panose="020B0503020204020204" pitchFamily="34" charset="-122"/>
              </a:defRPr>
            </a:lvl4pPr>
            <a:lvl5pPr>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a:solidFill>
                  <a:srgbClr val="FFFFFF"/>
                </a:solidFill>
                <a:latin typeface="Arial" panose="020B0604020202020204" pitchFamily="34" charset="0"/>
                <a:ea typeface="Microsoft YaHei" panose="020B0503020204020204" pitchFamily="34" charset="-122"/>
              </a:defRPr>
            </a:lvl5pPr>
            <a:lvl6pPr marL="2514600" indent="-228600" algn="ctr" defTabSz="457200" fontAlgn="base">
              <a:spcBef>
                <a:spcPts val="1125"/>
              </a:spcBef>
              <a:spcAft>
                <a:spcPct val="0"/>
              </a:spcAft>
              <a:buClr>
                <a:srgbClr val="000000"/>
              </a:buClr>
              <a:buSzPct val="100000"/>
              <a:buFont typeface="Times New Roman" panose="02020603050405020304" pitchFamily="18" charset="0"/>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a:solidFill>
                  <a:srgbClr val="FFFFFF"/>
                </a:solidFill>
                <a:latin typeface="Arial" panose="020B0604020202020204" pitchFamily="34" charset="0"/>
                <a:ea typeface="Microsoft YaHei" panose="020B0503020204020204" pitchFamily="34" charset="-122"/>
              </a:defRPr>
            </a:lvl6pPr>
            <a:lvl7pPr marL="2971800" indent="-228600" algn="ctr" defTabSz="457200" fontAlgn="base">
              <a:spcBef>
                <a:spcPts val="1125"/>
              </a:spcBef>
              <a:spcAft>
                <a:spcPct val="0"/>
              </a:spcAft>
              <a:buClr>
                <a:srgbClr val="000000"/>
              </a:buClr>
              <a:buSzPct val="100000"/>
              <a:buFont typeface="Times New Roman" panose="02020603050405020304" pitchFamily="18" charset="0"/>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a:solidFill>
                  <a:srgbClr val="FFFFFF"/>
                </a:solidFill>
                <a:latin typeface="Arial" panose="020B0604020202020204" pitchFamily="34" charset="0"/>
                <a:ea typeface="Microsoft YaHei" panose="020B0503020204020204" pitchFamily="34" charset="-122"/>
              </a:defRPr>
            </a:lvl7pPr>
            <a:lvl8pPr marL="3429000" indent="-228600" algn="ctr" defTabSz="457200" fontAlgn="base">
              <a:spcBef>
                <a:spcPts val="1125"/>
              </a:spcBef>
              <a:spcAft>
                <a:spcPct val="0"/>
              </a:spcAft>
              <a:buClr>
                <a:srgbClr val="000000"/>
              </a:buClr>
              <a:buSzPct val="100000"/>
              <a:buFont typeface="Times New Roman" panose="02020603050405020304" pitchFamily="18" charset="0"/>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a:solidFill>
                  <a:srgbClr val="FFFFFF"/>
                </a:solidFill>
                <a:latin typeface="Arial" panose="020B0604020202020204" pitchFamily="34" charset="0"/>
                <a:ea typeface="Microsoft YaHei" panose="020B0503020204020204" pitchFamily="34" charset="-122"/>
              </a:defRPr>
            </a:lvl8pPr>
            <a:lvl9pPr marL="3886200" indent="-228600" algn="ctr" defTabSz="457200" fontAlgn="base">
              <a:spcBef>
                <a:spcPts val="1125"/>
              </a:spcBef>
              <a:spcAft>
                <a:spcPct val="0"/>
              </a:spcAft>
              <a:buClr>
                <a:srgbClr val="000000"/>
              </a:buClr>
              <a:buSzPct val="100000"/>
              <a:buFont typeface="Times New Roman" panose="02020603050405020304" pitchFamily="18" charset="0"/>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a:solidFill>
                  <a:srgbClr val="FFFFFF"/>
                </a:solidFill>
                <a:latin typeface="Arial" panose="020B0604020202020204" pitchFamily="34" charset="0"/>
                <a:ea typeface="Microsoft YaHei" panose="020B0503020204020204" pitchFamily="34" charset="-122"/>
              </a:defRPr>
            </a:lvl9pPr>
          </a:lstStyle>
          <a:p>
            <a:pPr>
              <a:spcBef>
                <a:spcPts val="500"/>
              </a:spcBef>
              <a:buFont typeface="Wingdings" panose="05000000000000000000" pitchFamily="2" charset="2"/>
              <a:buChar char=""/>
            </a:pPr>
            <a:r>
              <a:rPr lang="en-US" altLang="en-US" dirty="0">
                <a:solidFill>
                  <a:srgbClr val="000000"/>
                </a:solidFill>
              </a:rPr>
              <a:t>Tuples:</a:t>
            </a:r>
          </a:p>
          <a:p>
            <a:pPr lvl="1">
              <a:spcBef>
                <a:spcPts val="500"/>
              </a:spcBef>
              <a:buFont typeface="Wingdings" panose="05000000000000000000" pitchFamily="2" charset="2"/>
              <a:buChar char=""/>
            </a:pPr>
            <a:r>
              <a:rPr lang="en-US" altLang="en-US" dirty="0">
                <a:solidFill>
                  <a:srgbClr val="000000"/>
                </a:solidFill>
              </a:rPr>
              <a:t>A tuple is a sequence of immutable Python objects. Tuples are sequences, just like lists. The differences between tuples and lists are, the tuples </a:t>
            </a:r>
            <a:r>
              <a:rPr lang="en-US" altLang="en-US" b="1" dirty="0">
                <a:solidFill>
                  <a:srgbClr val="FF0000"/>
                </a:solidFill>
              </a:rPr>
              <a:t>cannot be changed</a:t>
            </a:r>
            <a:r>
              <a:rPr lang="en-US" altLang="en-US" dirty="0">
                <a:solidFill>
                  <a:srgbClr val="000000"/>
                </a:solidFill>
              </a:rPr>
              <a:t> unlike lists and tuples use parentheses ( ( ) ), whereas lists use square brackets ( [ ] ).</a:t>
            </a:r>
          </a:p>
          <a:p>
            <a:pPr lvl="1">
              <a:spcBef>
                <a:spcPts val="500"/>
              </a:spcBef>
              <a:buFont typeface="Wingdings" panose="05000000000000000000" pitchFamily="2" charset="2"/>
              <a:buChar char=""/>
            </a:pPr>
            <a:r>
              <a:rPr lang="en-US" altLang="en-US" dirty="0">
                <a:solidFill>
                  <a:srgbClr val="000000"/>
                </a:solidFill>
              </a:rPr>
              <a:t>Accessing Values in Tuples:</a:t>
            </a:r>
          </a:p>
          <a:p>
            <a:pPr marL="1082675" lvl="1" indent="-334963">
              <a:spcBef>
                <a:spcPts val="500"/>
              </a:spcBef>
            </a:pPr>
            <a:r>
              <a:rPr lang="en-US" altLang="en-US" dirty="0">
                <a:solidFill>
                  <a:srgbClr val="000000"/>
                </a:solidFill>
              </a:rPr>
              <a:t>		</a:t>
            </a:r>
            <a:r>
              <a:rPr lang="en-US" altLang="en-US" dirty="0" smtClean="0">
                <a:solidFill>
                  <a:srgbClr val="000000"/>
                </a:solidFill>
              </a:rPr>
              <a:t>tup1 </a:t>
            </a:r>
            <a:r>
              <a:rPr lang="en-US" altLang="en-US" dirty="0">
                <a:solidFill>
                  <a:srgbClr val="000000"/>
                </a:solidFill>
              </a:rPr>
              <a:t>= ('physics', 'chemistry', 1997, 2000);</a:t>
            </a:r>
          </a:p>
          <a:p>
            <a:pPr marL="1082675" lvl="1" indent="-334963">
              <a:spcBef>
                <a:spcPts val="500"/>
              </a:spcBef>
            </a:pPr>
            <a:r>
              <a:rPr lang="en-US" altLang="en-US" dirty="0">
                <a:solidFill>
                  <a:srgbClr val="000000"/>
                </a:solidFill>
              </a:rPr>
              <a:t>		tup2 = (1, 2, 3, 4, 5, 6, 7 );</a:t>
            </a:r>
          </a:p>
          <a:p>
            <a:pPr marL="1082675" lvl="1" indent="-334963">
              <a:spcBef>
                <a:spcPts val="500"/>
              </a:spcBef>
            </a:pPr>
            <a:r>
              <a:rPr lang="en-US" altLang="en-US" dirty="0">
                <a:solidFill>
                  <a:srgbClr val="000000"/>
                </a:solidFill>
              </a:rPr>
              <a:t>     print "tup1[0]: ", tup1[0]</a:t>
            </a:r>
          </a:p>
          <a:p>
            <a:pPr marL="1082675" lvl="1" indent="-334963">
              <a:spcBef>
                <a:spcPts val="500"/>
              </a:spcBef>
            </a:pPr>
            <a:r>
              <a:rPr lang="en-US" altLang="en-US" dirty="0">
                <a:solidFill>
                  <a:srgbClr val="000000"/>
                </a:solidFill>
              </a:rPr>
              <a:t>     print "tup2[1:5]: ", tup2[1:5]</a:t>
            </a:r>
          </a:p>
          <a:p>
            <a:pPr marL="1082675" lvl="1" indent="-334963">
              <a:spcBef>
                <a:spcPts val="500"/>
              </a:spcBef>
            </a:pPr>
            <a:r>
              <a:rPr lang="en-US" altLang="en-US" dirty="0">
                <a:solidFill>
                  <a:srgbClr val="000000"/>
                </a:solidFill>
              </a:rPr>
              <a:t>	</a:t>
            </a:r>
          </a:p>
        </p:txBody>
      </p:sp>
    </p:spTree>
    <p:extLst>
      <p:ext uri="{BB962C8B-B14F-4D97-AF65-F5344CB8AC3E}">
        <p14:creationId xmlns="" xmlns:p14="http://schemas.microsoft.com/office/powerpoint/2010/main" val="12724602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69974" y="951433"/>
            <a:ext cx="7616825" cy="637550"/>
          </a:xfrm>
        </p:spPr>
        <p:txBody>
          <a:bodyPr>
            <a:normAutofit/>
          </a:bodyPr>
          <a:lstStyle/>
          <a:p>
            <a:pPr eaLnBrk="0" hangingPunct="0"/>
            <a:r>
              <a:rPr lang="en-US" altLang="en-US" sz="2400" b="1" dirty="0" smtClean="0">
                <a:solidFill>
                  <a:srgbClr val="006454"/>
                </a:solidFill>
                <a:latin typeface="Century Gothic" panose="020B0502020202020204" pitchFamily="34" charset="0"/>
              </a:rPr>
              <a:t>Basic programming – </a:t>
            </a:r>
            <a:r>
              <a:rPr lang="en-US" altLang="en-US" sz="2400" b="1" dirty="0" smtClean="0">
                <a:solidFill>
                  <a:schemeClr val="accent1"/>
                </a:solidFill>
                <a:latin typeface="Century Gothic" panose="020B0502020202020204" pitchFamily="34" charset="0"/>
              </a:rPr>
              <a:t>Tuple</a:t>
            </a:r>
            <a:endParaRPr lang="en-US" altLang="en-US" sz="2400" b="1" dirty="0">
              <a:solidFill>
                <a:schemeClr val="accent1"/>
              </a:solidFill>
              <a:latin typeface="Century Gothic" panose="020B0502020202020204" pitchFamily="34" charset="0"/>
            </a:endParaRPr>
          </a:p>
        </p:txBody>
      </p:sp>
      <p:sp>
        <p:nvSpPr>
          <p:cNvPr id="7" name="Text Box 3"/>
          <p:cNvSpPr txBox="1">
            <a:spLocks noChangeArrowheads="1"/>
          </p:cNvSpPr>
          <p:nvPr/>
        </p:nvSpPr>
        <p:spPr bwMode="auto">
          <a:xfrm>
            <a:off x="992149" y="1646852"/>
            <a:ext cx="7950201" cy="3197027"/>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90000" tIns="46800" rIns="90000" bIns="46800"/>
          <a:lstStyle>
            <a:lvl1pPr marL="334963" indent="-334963">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a:solidFill>
                  <a:srgbClr val="FFFFFF"/>
                </a:solidFill>
                <a:latin typeface="Arial" panose="020B0604020202020204" pitchFamily="34" charset="0"/>
                <a:ea typeface="Microsoft YaHei" panose="020B0503020204020204" pitchFamily="34" charset="-122"/>
              </a:defRPr>
            </a:lvl1pPr>
            <a:lvl2pPr>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a:solidFill>
                  <a:srgbClr val="FFFFFF"/>
                </a:solidFill>
                <a:latin typeface="Arial" panose="020B0604020202020204" pitchFamily="34" charset="0"/>
                <a:ea typeface="Microsoft YaHei" panose="020B0503020204020204" pitchFamily="34" charset="-122"/>
              </a:defRPr>
            </a:lvl2pPr>
            <a:lvl3pPr>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a:solidFill>
                  <a:srgbClr val="FFFFFF"/>
                </a:solidFill>
                <a:latin typeface="Arial" panose="020B0604020202020204" pitchFamily="34" charset="0"/>
                <a:ea typeface="Microsoft YaHei" panose="020B0503020204020204" pitchFamily="34" charset="-122"/>
              </a:defRPr>
            </a:lvl3pPr>
            <a:lvl4pPr>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a:solidFill>
                  <a:srgbClr val="FFFFFF"/>
                </a:solidFill>
                <a:latin typeface="Arial" panose="020B0604020202020204" pitchFamily="34" charset="0"/>
                <a:ea typeface="Microsoft YaHei" panose="020B0503020204020204" pitchFamily="34" charset="-122"/>
              </a:defRPr>
            </a:lvl4pPr>
            <a:lvl5pPr>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a:solidFill>
                  <a:srgbClr val="FFFFFF"/>
                </a:solidFill>
                <a:latin typeface="Arial" panose="020B0604020202020204" pitchFamily="34" charset="0"/>
                <a:ea typeface="Microsoft YaHei" panose="020B0503020204020204" pitchFamily="34" charset="-122"/>
              </a:defRPr>
            </a:lvl5pPr>
            <a:lvl6pPr marL="2514600" indent="-228600" algn="ctr" defTabSz="457200" fontAlgn="base">
              <a:spcBef>
                <a:spcPts val="1125"/>
              </a:spcBef>
              <a:spcAft>
                <a:spcPct val="0"/>
              </a:spcAft>
              <a:buClr>
                <a:srgbClr val="000000"/>
              </a:buClr>
              <a:buSzPct val="100000"/>
              <a:buFont typeface="Times New Roman" panose="02020603050405020304" pitchFamily="18" charset="0"/>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a:solidFill>
                  <a:srgbClr val="FFFFFF"/>
                </a:solidFill>
                <a:latin typeface="Arial" panose="020B0604020202020204" pitchFamily="34" charset="0"/>
                <a:ea typeface="Microsoft YaHei" panose="020B0503020204020204" pitchFamily="34" charset="-122"/>
              </a:defRPr>
            </a:lvl6pPr>
            <a:lvl7pPr marL="2971800" indent="-228600" algn="ctr" defTabSz="457200" fontAlgn="base">
              <a:spcBef>
                <a:spcPts val="1125"/>
              </a:spcBef>
              <a:spcAft>
                <a:spcPct val="0"/>
              </a:spcAft>
              <a:buClr>
                <a:srgbClr val="000000"/>
              </a:buClr>
              <a:buSzPct val="100000"/>
              <a:buFont typeface="Times New Roman" panose="02020603050405020304" pitchFamily="18" charset="0"/>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a:solidFill>
                  <a:srgbClr val="FFFFFF"/>
                </a:solidFill>
                <a:latin typeface="Arial" panose="020B0604020202020204" pitchFamily="34" charset="0"/>
                <a:ea typeface="Microsoft YaHei" panose="020B0503020204020204" pitchFamily="34" charset="-122"/>
              </a:defRPr>
            </a:lvl7pPr>
            <a:lvl8pPr marL="3429000" indent="-228600" algn="ctr" defTabSz="457200" fontAlgn="base">
              <a:spcBef>
                <a:spcPts val="1125"/>
              </a:spcBef>
              <a:spcAft>
                <a:spcPct val="0"/>
              </a:spcAft>
              <a:buClr>
                <a:srgbClr val="000000"/>
              </a:buClr>
              <a:buSzPct val="100000"/>
              <a:buFont typeface="Times New Roman" panose="02020603050405020304" pitchFamily="18" charset="0"/>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a:solidFill>
                  <a:srgbClr val="FFFFFF"/>
                </a:solidFill>
                <a:latin typeface="Arial" panose="020B0604020202020204" pitchFamily="34" charset="0"/>
                <a:ea typeface="Microsoft YaHei" panose="020B0503020204020204" pitchFamily="34" charset="-122"/>
              </a:defRPr>
            </a:lvl8pPr>
            <a:lvl9pPr marL="3886200" indent="-228600" algn="ctr" defTabSz="457200" fontAlgn="base">
              <a:spcBef>
                <a:spcPts val="1125"/>
              </a:spcBef>
              <a:spcAft>
                <a:spcPct val="0"/>
              </a:spcAft>
              <a:buClr>
                <a:srgbClr val="000000"/>
              </a:buClr>
              <a:buSzPct val="100000"/>
              <a:buFont typeface="Times New Roman" panose="02020603050405020304" pitchFamily="18" charset="0"/>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a:solidFill>
                  <a:srgbClr val="FFFFFF"/>
                </a:solidFill>
                <a:latin typeface="Arial" panose="020B0604020202020204" pitchFamily="34" charset="0"/>
                <a:ea typeface="Microsoft YaHei" panose="020B0503020204020204" pitchFamily="34" charset="-122"/>
              </a:defRPr>
            </a:lvl9pPr>
          </a:lstStyle>
          <a:p>
            <a:pPr>
              <a:spcBef>
                <a:spcPts val="500"/>
              </a:spcBef>
              <a:buFont typeface="Wingdings" panose="05000000000000000000" pitchFamily="2" charset="2"/>
              <a:buChar char=""/>
            </a:pPr>
            <a:r>
              <a:rPr lang="en-US" altLang="en-US" dirty="0">
                <a:solidFill>
                  <a:srgbClr val="000000"/>
                </a:solidFill>
              </a:rPr>
              <a:t>Tuples:</a:t>
            </a:r>
          </a:p>
          <a:p>
            <a:pPr lvl="1">
              <a:spcBef>
                <a:spcPts val="500"/>
              </a:spcBef>
              <a:buFont typeface="Wingdings" panose="05000000000000000000" pitchFamily="2" charset="2"/>
              <a:buChar char=""/>
            </a:pPr>
            <a:r>
              <a:rPr lang="en-US" altLang="en-US" i="1" dirty="0">
                <a:solidFill>
                  <a:srgbClr val="000000"/>
                </a:solidFill>
              </a:rPr>
              <a:t>Basic Tuples Operations </a:t>
            </a:r>
            <a:r>
              <a:rPr lang="en-US" altLang="en-US" dirty="0">
                <a:solidFill>
                  <a:srgbClr val="000000"/>
                </a:solidFill>
              </a:rPr>
              <a:t>:</a:t>
            </a:r>
          </a:p>
          <a:p>
            <a:pPr marL="1082675" lvl="1" indent="-334963">
              <a:spcBef>
                <a:spcPts val="500"/>
              </a:spcBef>
            </a:pPr>
            <a:r>
              <a:rPr lang="en-US" altLang="en-US" dirty="0">
                <a:solidFill>
                  <a:srgbClr val="000000"/>
                </a:solidFill>
              </a:rPr>
              <a:t>	</a:t>
            </a:r>
          </a:p>
        </p:txBody>
      </p:sp>
      <p:graphicFrame>
        <p:nvGraphicFramePr>
          <p:cNvPr id="5" name="Group 4"/>
          <p:cNvGraphicFramePr>
            <a:graphicFrameLocks noGrp="1"/>
          </p:cNvGraphicFramePr>
          <p:nvPr>
            <p:extLst>
              <p:ext uri="{D42A27DB-BD31-4B8C-83A1-F6EECF244321}">
                <p14:modId xmlns="" xmlns:p14="http://schemas.microsoft.com/office/powerpoint/2010/main" val="3441736684"/>
              </p:ext>
            </p:extLst>
          </p:nvPr>
        </p:nvGraphicFramePr>
        <p:xfrm>
          <a:off x="1524000" y="2580410"/>
          <a:ext cx="6097588" cy="3162303"/>
        </p:xfrm>
        <a:graphic>
          <a:graphicData uri="http://schemas.openxmlformats.org/drawingml/2006/table">
            <a:tbl>
              <a:tblPr/>
              <a:tblGrid>
                <a:gridCol w="2032000"/>
                <a:gridCol w="2033588"/>
                <a:gridCol w="2032000"/>
              </a:tblGrid>
              <a:tr h="649288">
                <a:tc>
                  <a:txBody>
                    <a:bodyPr/>
                    <a:lstStyle>
                      <a:lvl1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1pPr>
                      <a:lvl2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2pPr>
                      <a:lvl3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3pPr>
                      <a:lvl4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4pPr>
                      <a:lvl5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9pPr>
                    </a:lstStyle>
                    <a:p>
                      <a:pPr marL="0" marR="0" lvl="0" indent="0" algn="l" defTabSz="457200" rtl="0" eaLnBrk="1" fontAlgn="base" latinLnBrk="0" hangingPunct="1">
                        <a:lnSpc>
                          <a:spcPct val="84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1800" b="1" i="0" u="none" strike="noStrike" cap="none" normalizeH="0" baseline="0" dirty="0" smtClean="0">
                          <a:ln>
                            <a:noFill/>
                          </a:ln>
                          <a:solidFill>
                            <a:srgbClr val="FFFFFF"/>
                          </a:solidFill>
                          <a:effectLst/>
                          <a:latin typeface="Arial" panose="020B0604020202020204" pitchFamily="34" charset="0"/>
                          <a:ea typeface="Microsoft YaHei" panose="020B0503020204020204" pitchFamily="34" charset="-122"/>
                        </a:rPr>
                        <a:t>Python Expression</a:t>
                      </a:r>
                    </a:p>
                  </a:txBody>
                  <a:tcPr marL="90000" marR="90000" marT="121176" anchor="ctr" horzOverflow="overflow">
                    <a:lnL w="1440" cap="flat" cmpd="sng" algn="ctr">
                      <a:solidFill>
                        <a:srgbClr val="FFFFFF"/>
                      </a:solidFill>
                      <a:prstDash val="solid"/>
                      <a:round/>
                      <a:headEnd type="none" w="med" len="med"/>
                      <a:tailEnd type="none" w="med" len="med"/>
                    </a:lnL>
                    <a:lnR w="1440" cap="flat" cmpd="sng" algn="ctr">
                      <a:solidFill>
                        <a:srgbClr val="FFFFFF"/>
                      </a:solidFill>
                      <a:prstDash val="solid"/>
                      <a:round/>
                      <a:headEnd type="none" w="med" len="med"/>
                      <a:tailEnd type="none" w="med" len="med"/>
                    </a:lnR>
                    <a:lnT w="1440" cap="flat" cmpd="sng" algn="ctr">
                      <a:solidFill>
                        <a:srgbClr val="FFFFFF"/>
                      </a:solidFill>
                      <a:prstDash val="solid"/>
                      <a:round/>
                      <a:headEnd type="none" w="med" len="med"/>
                      <a:tailEnd type="none" w="med" len="med"/>
                    </a:lnT>
                    <a:lnB w="4320" cap="flat" cmpd="sng" algn="ctr">
                      <a:solidFill>
                        <a:srgbClr val="FFFFFF"/>
                      </a:solidFill>
                      <a:prstDash val="solid"/>
                      <a:round/>
                      <a:headEnd type="none" w="med" len="med"/>
                      <a:tailEnd type="none" w="med" len="med"/>
                    </a:lnB>
                    <a:lnTlToBr>
                      <a:noFill/>
                    </a:lnTlToBr>
                    <a:lnBlToTr>
                      <a:noFill/>
                    </a:lnBlToTr>
                    <a:solidFill>
                      <a:srgbClr val="00CC99"/>
                    </a:solidFill>
                  </a:tcPr>
                </a:tc>
                <a:tc>
                  <a:txBody>
                    <a:bodyPr/>
                    <a:lstStyle>
                      <a:lvl1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1pPr>
                      <a:lvl2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2pPr>
                      <a:lvl3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3pPr>
                      <a:lvl4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4pPr>
                      <a:lvl5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9pPr>
                    </a:lstStyle>
                    <a:p>
                      <a:pPr marL="0" marR="0" lvl="0" indent="0" algn="l" defTabSz="457200" rtl="0" eaLnBrk="1" fontAlgn="base" latinLnBrk="0" hangingPunct="1">
                        <a:lnSpc>
                          <a:spcPct val="84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1800" b="1" i="0" u="none" strike="noStrike" cap="none" normalizeH="0" baseline="0" smtClean="0">
                          <a:ln>
                            <a:noFill/>
                          </a:ln>
                          <a:solidFill>
                            <a:srgbClr val="FFFFFF"/>
                          </a:solidFill>
                          <a:effectLst/>
                          <a:latin typeface="Arial" panose="020B0604020202020204" pitchFamily="34" charset="0"/>
                          <a:ea typeface="Microsoft YaHei" panose="020B0503020204020204" pitchFamily="34" charset="-122"/>
                        </a:rPr>
                        <a:t>Results </a:t>
                      </a:r>
                    </a:p>
                  </a:txBody>
                  <a:tcPr marL="90000" marR="90000" marT="121176" anchor="ctr" horzOverflow="overflow">
                    <a:lnL w="1440" cap="flat" cmpd="sng" algn="ctr">
                      <a:solidFill>
                        <a:srgbClr val="FFFFFF"/>
                      </a:solidFill>
                      <a:prstDash val="solid"/>
                      <a:round/>
                      <a:headEnd type="none" w="med" len="med"/>
                      <a:tailEnd type="none" w="med" len="med"/>
                    </a:lnL>
                    <a:lnR w="1440" cap="flat" cmpd="sng" algn="ctr">
                      <a:solidFill>
                        <a:srgbClr val="FFFFFF"/>
                      </a:solidFill>
                      <a:prstDash val="solid"/>
                      <a:round/>
                      <a:headEnd type="none" w="med" len="med"/>
                      <a:tailEnd type="none" w="med" len="med"/>
                    </a:lnR>
                    <a:lnT w="1440" cap="flat" cmpd="sng" algn="ctr">
                      <a:solidFill>
                        <a:srgbClr val="FFFFFF"/>
                      </a:solidFill>
                      <a:prstDash val="solid"/>
                      <a:round/>
                      <a:headEnd type="none" w="med" len="med"/>
                      <a:tailEnd type="none" w="med" len="med"/>
                    </a:lnT>
                    <a:lnB w="4320" cap="flat" cmpd="sng" algn="ctr">
                      <a:solidFill>
                        <a:srgbClr val="FFFFFF"/>
                      </a:solidFill>
                      <a:prstDash val="solid"/>
                      <a:round/>
                      <a:headEnd type="none" w="med" len="med"/>
                      <a:tailEnd type="none" w="med" len="med"/>
                    </a:lnB>
                    <a:lnTlToBr>
                      <a:noFill/>
                    </a:lnTlToBr>
                    <a:lnBlToTr>
                      <a:noFill/>
                    </a:lnBlToTr>
                    <a:solidFill>
                      <a:srgbClr val="00CC99"/>
                    </a:solidFill>
                  </a:tcPr>
                </a:tc>
                <a:tc>
                  <a:txBody>
                    <a:bodyPr/>
                    <a:lstStyle>
                      <a:lvl1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1pPr>
                      <a:lvl2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2pPr>
                      <a:lvl3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3pPr>
                      <a:lvl4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4pPr>
                      <a:lvl5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9pPr>
                    </a:lstStyle>
                    <a:p>
                      <a:pPr marL="0" marR="0" lvl="0" indent="0" algn="l" defTabSz="457200" rtl="0" eaLnBrk="1" fontAlgn="base" latinLnBrk="0" hangingPunct="1">
                        <a:lnSpc>
                          <a:spcPct val="84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1800" b="1" i="0" u="none" strike="noStrike" cap="none" normalizeH="0" baseline="0" smtClean="0">
                          <a:ln>
                            <a:noFill/>
                          </a:ln>
                          <a:solidFill>
                            <a:srgbClr val="FFFFFF"/>
                          </a:solidFill>
                          <a:effectLst/>
                          <a:latin typeface="Arial" panose="020B0604020202020204" pitchFamily="34" charset="0"/>
                          <a:ea typeface="Microsoft YaHei" panose="020B0503020204020204" pitchFamily="34" charset="-122"/>
                        </a:rPr>
                        <a:t>Description</a:t>
                      </a:r>
                    </a:p>
                  </a:txBody>
                  <a:tcPr marL="90000" marR="90000" marT="121176" anchor="ctr" horzOverflow="overflow">
                    <a:lnL w="1440" cap="flat" cmpd="sng" algn="ctr">
                      <a:solidFill>
                        <a:srgbClr val="FFFFFF"/>
                      </a:solidFill>
                      <a:prstDash val="solid"/>
                      <a:round/>
                      <a:headEnd type="none" w="med" len="med"/>
                      <a:tailEnd type="none" w="med" len="med"/>
                    </a:lnL>
                    <a:lnR w="1440" cap="flat" cmpd="sng" algn="ctr">
                      <a:solidFill>
                        <a:srgbClr val="FFFFFF"/>
                      </a:solidFill>
                      <a:prstDash val="solid"/>
                      <a:round/>
                      <a:headEnd type="none" w="med" len="med"/>
                      <a:tailEnd type="none" w="med" len="med"/>
                    </a:lnR>
                    <a:lnT w="1440" cap="flat" cmpd="sng" algn="ctr">
                      <a:solidFill>
                        <a:srgbClr val="FFFFFF"/>
                      </a:solidFill>
                      <a:prstDash val="solid"/>
                      <a:round/>
                      <a:headEnd type="none" w="med" len="med"/>
                      <a:tailEnd type="none" w="med" len="med"/>
                    </a:lnT>
                    <a:lnB w="4320" cap="flat" cmpd="sng" algn="ctr">
                      <a:solidFill>
                        <a:srgbClr val="FFFFFF"/>
                      </a:solidFill>
                      <a:prstDash val="solid"/>
                      <a:round/>
                      <a:headEnd type="none" w="med" len="med"/>
                      <a:tailEnd type="none" w="med" len="med"/>
                    </a:lnB>
                    <a:lnTlToBr>
                      <a:noFill/>
                    </a:lnTlToBr>
                    <a:lnBlToTr>
                      <a:noFill/>
                    </a:lnBlToTr>
                    <a:solidFill>
                      <a:srgbClr val="00CC99"/>
                    </a:solidFill>
                  </a:tcPr>
                </a:tc>
              </a:tr>
              <a:tr h="404813">
                <a:tc>
                  <a:txBody>
                    <a:bodyPr/>
                    <a:lstStyle>
                      <a:lvl1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1pPr>
                      <a:lvl2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2pPr>
                      <a:lvl3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3pPr>
                      <a:lvl4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4pPr>
                      <a:lvl5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9pPr>
                    </a:lstStyle>
                    <a:p>
                      <a:pPr marL="0" marR="0" lvl="0" indent="0" algn="l" defTabSz="457200" rtl="0" eaLnBrk="1" fontAlgn="base" latinLnBrk="0" hangingPunct="1">
                        <a:lnSpc>
                          <a:spcPct val="84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1800" b="0" i="0" u="none" strike="noStrike" cap="none" normalizeH="0" baseline="0" smtClean="0">
                          <a:ln>
                            <a:noFill/>
                          </a:ln>
                          <a:solidFill>
                            <a:srgbClr val="000000"/>
                          </a:solidFill>
                          <a:effectLst/>
                          <a:latin typeface="Arial" panose="020B0604020202020204" pitchFamily="34" charset="0"/>
                          <a:ea typeface="Microsoft YaHei" panose="020B0503020204020204" pitchFamily="34" charset="-122"/>
                        </a:rPr>
                        <a:t>len((1, 2, 3))</a:t>
                      </a:r>
                    </a:p>
                  </a:txBody>
                  <a:tcPr marL="90000" marR="90000" marT="121176" anchor="ctr" horzOverflow="overflow">
                    <a:lnL w="1440" cap="flat" cmpd="sng" algn="ctr">
                      <a:solidFill>
                        <a:srgbClr val="FFFFFF"/>
                      </a:solidFill>
                      <a:prstDash val="solid"/>
                      <a:round/>
                      <a:headEnd type="none" w="med" len="med"/>
                      <a:tailEnd type="none" w="med" len="med"/>
                    </a:lnL>
                    <a:lnR w="1440" cap="flat" cmpd="sng" algn="ctr">
                      <a:solidFill>
                        <a:srgbClr val="FFFFFF"/>
                      </a:solidFill>
                      <a:prstDash val="solid"/>
                      <a:round/>
                      <a:headEnd type="none" w="med" len="med"/>
                      <a:tailEnd type="none" w="med" len="med"/>
                    </a:lnR>
                    <a:lnT w="4320" cap="flat" cmpd="sng" algn="ctr">
                      <a:solidFill>
                        <a:srgbClr val="FFFFFF"/>
                      </a:solidFill>
                      <a:prstDash val="solid"/>
                      <a:round/>
                      <a:headEnd type="none" w="med" len="med"/>
                      <a:tailEnd type="none" w="med" len="med"/>
                    </a:lnT>
                    <a:lnB w="1440" cap="flat" cmpd="sng" algn="ctr">
                      <a:solidFill>
                        <a:srgbClr val="FFFFFF"/>
                      </a:solidFill>
                      <a:prstDash val="solid"/>
                      <a:round/>
                      <a:headEnd type="none" w="med" len="med"/>
                      <a:tailEnd type="none" w="med" len="med"/>
                    </a:lnB>
                    <a:lnTlToBr>
                      <a:noFill/>
                    </a:lnTlToBr>
                    <a:lnBlToTr>
                      <a:noFill/>
                    </a:lnBlToTr>
                    <a:solidFill>
                      <a:srgbClr val="CBECDE"/>
                    </a:solidFill>
                  </a:tcPr>
                </a:tc>
                <a:tc>
                  <a:txBody>
                    <a:bodyPr/>
                    <a:lstStyle>
                      <a:lvl1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1pPr>
                      <a:lvl2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2pPr>
                      <a:lvl3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3pPr>
                      <a:lvl4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4pPr>
                      <a:lvl5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9pPr>
                    </a:lstStyle>
                    <a:p>
                      <a:pPr marL="0" marR="0" lvl="0" indent="0" algn="l" defTabSz="457200" rtl="0" eaLnBrk="1" fontAlgn="base" latinLnBrk="0" hangingPunct="1">
                        <a:lnSpc>
                          <a:spcPct val="84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1800" b="0" i="0" u="none" strike="noStrike" cap="none" normalizeH="0" baseline="0" smtClean="0">
                          <a:ln>
                            <a:noFill/>
                          </a:ln>
                          <a:solidFill>
                            <a:srgbClr val="000000"/>
                          </a:solidFill>
                          <a:effectLst/>
                          <a:latin typeface="Arial" panose="020B0604020202020204" pitchFamily="34" charset="0"/>
                          <a:ea typeface="Microsoft YaHei" panose="020B0503020204020204" pitchFamily="34" charset="-122"/>
                        </a:rPr>
                        <a:t>3</a:t>
                      </a:r>
                    </a:p>
                  </a:txBody>
                  <a:tcPr marL="90000" marR="90000" marT="121176" anchor="ctr" horzOverflow="overflow">
                    <a:lnL w="1440" cap="flat" cmpd="sng" algn="ctr">
                      <a:solidFill>
                        <a:srgbClr val="FFFFFF"/>
                      </a:solidFill>
                      <a:prstDash val="solid"/>
                      <a:round/>
                      <a:headEnd type="none" w="med" len="med"/>
                      <a:tailEnd type="none" w="med" len="med"/>
                    </a:lnL>
                    <a:lnR w="1440" cap="flat" cmpd="sng" algn="ctr">
                      <a:solidFill>
                        <a:srgbClr val="FFFFFF"/>
                      </a:solidFill>
                      <a:prstDash val="solid"/>
                      <a:round/>
                      <a:headEnd type="none" w="med" len="med"/>
                      <a:tailEnd type="none" w="med" len="med"/>
                    </a:lnR>
                    <a:lnT w="4320" cap="flat" cmpd="sng" algn="ctr">
                      <a:solidFill>
                        <a:srgbClr val="FFFFFF"/>
                      </a:solidFill>
                      <a:prstDash val="solid"/>
                      <a:round/>
                      <a:headEnd type="none" w="med" len="med"/>
                      <a:tailEnd type="none" w="med" len="med"/>
                    </a:lnT>
                    <a:lnB w="1440" cap="flat" cmpd="sng" algn="ctr">
                      <a:solidFill>
                        <a:srgbClr val="FFFFFF"/>
                      </a:solidFill>
                      <a:prstDash val="solid"/>
                      <a:round/>
                      <a:headEnd type="none" w="med" len="med"/>
                      <a:tailEnd type="none" w="med" len="med"/>
                    </a:lnB>
                    <a:lnTlToBr>
                      <a:noFill/>
                    </a:lnTlToBr>
                    <a:lnBlToTr>
                      <a:noFill/>
                    </a:lnBlToTr>
                    <a:solidFill>
                      <a:srgbClr val="CBECDE"/>
                    </a:solidFill>
                  </a:tcPr>
                </a:tc>
                <a:tc>
                  <a:txBody>
                    <a:bodyPr/>
                    <a:lstStyle>
                      <a:lvl1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1pPr>
                      <a:lvl2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2pPr>
                      <a:lvl3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3pPr>
                      <a:lvl4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4pPr>
                      <a:lvl5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9pPr>
                    </a:lstStyle>
                    <a:p>
                      <a:pPr marL="0" marR="0" lvl="0" indent="0" algn="l" defTabSz="457200" rtl="0" eaLnBrk="1" fontAlgn="base" latinLnBrk="0" hangingPunct="1">
                        <a:lnSpc>
                          <a:spcPct val="84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1800" b="0" i="0" u="none" strike="noStrike" cap="none" normalizeH="0" baseline="0" smtClean="0">
                          <a:ln>
                            <a:noFill/>
                          </a:ln>
                          <a:solidFill>
                            <a:srgbClr val="000000"/>
                          </a:solidFill>
                          <a:effectLst/>
                          <a:latin typeface="Arial" panose="020B0604020202020204" pitchFamily="34" charset="0"/>
                          <a:ea typeface="Microsoft YaHei" panose="020B0503020204020204" pitchFamily="34" charset="-122"/>
                        </a:rPr>
                        <a:t>Length</a:t>
                      </a:r>
                    </a:p>
                  </a:txBody>
                  <a:tcPr marL="90000" marR="90000" marT="121176" anchor="ctr" horzOverflow="overflow">
                    <a:lnL w="1440" cap="flat" cmpd="sng" algn="ctr">
                      <a:solidFill>
                        <a:srgbClr val="FFFFFF"/>
                      </a:solidFill>
                      <a:prstDash val="solid"/>
                      <a:round/>
                      <a:headEnd type="none" w="med" len="med"/>
                      <a:tailEnd type="none" w="med" len="med"/>
                    </a:lnL>
                    <a:lnR w="1440" cap="flat" cmpd="sng" algn="ctr">
                      <a:solidFill>
                        <a:srgbClr val="FFFFFF"/>
                      </a:solidFill>
                      <a:prstDash val="solid"/>
                      <a:round/>
                      <a:headEnd type="none" w="med" len="med"/>
                      <a:tailEnd type="none" w="med" len="med"/>
                    </a:lnR>
                    <a:lnT w="4320" cap="flat" cmpd="sng" algn="ctr">
                      <a:solidFill>
                        <a:srgbClr val="FFFFFF"/>
                      </a:solidFill>
                      <a:prstDash val="solid"/>
                      <a:round/>
                      <a:headEnd type="none" w="med" len="med"/>
                      <a:tailEnd type="none" w="med" len="med"/>
                    </a:lnT>
                    <a:lnB w="1440" cap="flat" cmpd="sng" algn="ctr">
                      <a:solidFill>
                        <a:srgbClr val="FFFFFF"/>
                      </a:solidFill>
                      <a:prstDash val="solid"/>
                      <a:round/>
                      <a:headEnd type="none" w="med" len="med"/>
                      <a:tailEnd type="none" w="med" len="med"/>
                    </a:lnB>
                    <a:lnTlToBr>
                      <a:noFill/>
                    </a:lnTlToBr>
                    <a:lnBlToTr>
                      <a:noFill/>
                    </a:lnBlToTr>
                    <a:solidFill>
                      <a:srgbClr val="CBECDE"/>
                    </a:solidFill>
                  </a:tcPr>
                </a:tc>
              </a:tr>
              <a:tr h="404813">
                <a:tc>
                  <a:txBody>
                    <a:bodyPr/>
                    <a:lstStyle>
                      <a:lvl1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1pPr>
                      <a:lvl2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2pPr>
                      <a:lvl3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3pPr>
                      <a:lvl4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4pPr>
                      <a:lvl5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9pPr>
                    </a:lstStyle>
                    <a:p>
                      <a:pPr marL="0" marR="0" lvl="0" indent="0" algn="l" defTabSz="457200" rtl="0" eaLnBrk="1" fontAlgn="base" latinLnBrk="0" hangingPunct="1">
                        <a:lnSpc>
                          <a:spcPct val="84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1800" b="0" i="0" u="none" strike="noStrike" cap="none" normalizeH="0" baseline="0" dirty="0" smtClean="0">
                          <a:ln>
                            <a:noFill/>
                          </a:ln>
                          <a:solidFill>
                            <a:srgbClr val="000000"/>
                          </a:solidFill>
                          <a:effectLst/>
                          <a:latin typeface="Arial" panose="020B0604020202020204" pitchFamily="34" charset="0"/>
                          <a:ea typeface="Microsoft YaHei" panose="020B0503020204020204" pitchFamily="34" charset="-122"/>
                        </a:rPr>
                        <a:t>(1, 2, 3) + (4, 5, 6)</a:t>
                      </a:r>
                    </a:p>
                  </a:txBody>
                  <a:tcPr marL="90000" marR="90000" marT="121176" anchor="ctr" horzOverflow="overflow">
                    <a:lnL w="1440" cap="flat" cmpd="sng" algn="ctr">
                      <a:solidFill>
                        <a:srgbClr val="FFFFFF"/>
                      </a:solidFill>
                      <a:prstDash val="solid"/>
                      <a:round/>
                      <a:headEnd type="none" w="med" len="med"/>
                      <a:tailEnd type="none" w="med" len="med"/>
                    </a:lnL>
                    <a:lnR w="1440" cap="flat" cmpd="sng" algn="ctr">
                      <a:solidFill>
                        <a:srgbClr val="FFFFFF"/>
                      </a:solidFill>
                      <a:prstDash val="solid"/>
                      <a:round/>
                      <a:headEnd type="none" w="med" len="med"/>
                      <a:tailEnd type="none" w="med" len="med"/>
                    </a:lnR>
                    <a:lnT w="1440" cap="flat" cmpd="sng" algn="ctr">
                      <a:solidFill>
                        <a:srgbClr val="FFFFFF"/>
                      </a:solidFill>
                      <a:prstDash val="solid"/>
                      <a:round/>
                      <a:headEnd type="none" w="med" len="med"/>
                      <a:tailEnd type="none" w="med" len="med"/>
                    </a:lnT>
                    <a:lnB w="1440" cap="flat" cmpd="sng" algn="ctr">
                      <a:solidFill>
                        <a:srgbClr val="FFFFFF"/>
                      </a:solidFill>
                      <a:prstDash val="solid"/>
                      <a:round/>
                      <a:headEnd type="none" w="med" len="med"/>
                      <a:tailEnd type="none" w="med" len="med"/>
                    </a:lnB>
                    <a:lnTlToBr>
                      <a:noFill/>
                    </a:lnTlToBr>
                    <a:lnBlToTr>
                      <a:noFill/>
                    </a:lnBlToTr>
                    <a:solidFill>
                      <a:srgbClr val="E7F6EF"/>
                    </a:solidFill>
                  </a:tcPr>
                </a:tc>
                <a:tc>
                  <a:txBody>
                    <a:bodyPr/>
                    <a:lstStyle>
                      <a:lvl1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1pPr>
                      <a:lvl2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2pPr>
                      <a:lvl3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3pPr>
                      <a:lvl4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4pPr>
                      <a:lvl5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9pPr>
                    </a:lstStyle>
                    <a:p>
                      <a:pPr marL="0" marR="0" lvl="0" indent="0" algn="l" defTabSz="457200" rtl="0" eaLnBrk="1" fontAlgn="base" latinLnBrk="0" hangingPunct="1">
                        <a:lnSpc>
                          <a:spcPct val="84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1800" b="0" i="0" u="none" strike="noStrike" cap="none" normalizeH="0" baseline="0" smtClean="0">
                          <a:ln>
                            <a:noFill/>
                          </a:ln>
                          <a:solidFill>
                            <a:srgbClr val="000000"/>
                          </a:solidFill>
                          <a:effectLst/>
                          <a:latin typeface="Arial" panose="020B0604020202020204" pitchFamily="34" charset="0"/>
                          <a:ea typeface="Microsoft YaHei" panose="020B0503020204020204" pitchFamily="34" charset="-122"/>
                        </a:rPr>
                        <a:t>(1, 2, 3, 4, 5, 6)</a:t>
                      </a:r>
                    </a:p>
                  </a:txBody>
                  <a:tcPr marL="90000" marR="90000" marT="121176" anchor="ctr" horzOverflow="overflow">
                    <a:lnL w="1440" cap="flat" cmpd="sng" algn="ctr">
                      <a:solidFill>
                        <a:srgbClr val="FFFFFF"/>
                      </a:solidFill>
                      <a:prstDash val="solid"/>
                      <a:round/>
                      <a:headEnd type="none" w="med" len="med"/>
                      <a:tailEnd type="none" w="med" len="med"/>
                    </a:lnL>
                    <a:lnR w="1440" cap="flat" cmpd="sng" algn="ctr">
                      <a:solidFill>
                        <a:srgbClr val="FFFFFF"/>
                      </a:solidFill>
                      <a:prstDash val="solid"/>
                      <a:round/>
                      <a:headEnd type="none" w="med" len="med"/>
                      <a:tailEnd type="none" w="med" len="med"/>
                    </a:lnR>
                    <a:lnT w="1440" cap="flat" cmpd="sng" algn="ctr">
                      <a:solidFill>
                        <a:srgbClr val="FFFFFF"/>
                      </a:solidFill>
                      <a:prstDash val="solid"/>
                      <a:round/>
                      <a:headEnd type="none" w="med" len="med"/>
                      <a:tailEnd type="none" w="med" len="med"/>
                    </a:lnT>
                    <a:lnB w="1440" cap="flat" cmpd="sng" algn="ctr">
                      <a:solidFill>
                        <a:srgbClr val="FFFFFF"/>
                      </a:solidFill>
                      <a:prstDash val="solid"/>
                      <a:round/>
                      <a:headEnd type="none" w="med" len="med"/>
                      <a:tailEnd type="none" w="med" len="med"/>
                    </a:lnB>
                    <a:lnTlToBr>
                      <a:noFill/>
                    </a:lnTlToBr>
                    <a:lnBlToTr>
                      <a:noFill/>
                    </a:lnBlToTr>
                    <a:solidFill>
                      <a:srgbClr val="E7F6EF"/>
                    </a:solidFill>
                  </a:tcPr>
                </a:tc>
                <a:tc>
                  <a:txBody>
                    <a:bodyPr/>
                    <a:lstStyle>
                      <a:lvl1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1pPr>
                      <a:lvl2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2pPr>
                      <a:lvl3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3pPr>
                      <a:lvl4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4pPr>
                      <a:lvl5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9pPr>
                    </a:lstStyle>
                    <a:p>
                      <a:pPr marL="0" marR="0" lvl="0" indent="0" algn="l" defTabSz="457200" rtl="0" eaLnBrk="1" fontAlgn="base" latinLnBrk="0" hangingPunct="1">
                        <a:lnSpc>
                          <a:spcPct val="84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1800" b="0" i="0" u="none" strike="noStrike" cap="none" normalizeH="0" baseline="0" smtClean="0">
                          <a:ln>
                            <a:noFill/>
                          </a:ln>
                          <a:solidFill>
                            <a:srgbClr val="000000"/>
                          </a:solidFill>
                          <a:effectLst/>
                          <a:latin typeface="Arial" panose="020B0604020202020204" pitchFamily="34" charset="0"/>
                          <a:ea typeface="Microsoft YaHei" panose="020B0503020204020204" pitchFamily="34" charset="-122"/>
                        </a:rPr>
                        <a:t>Concatenation</a:t>
                      </a:r>
                    </a:p>
                  </a:txBody>
                  <a:tcPr marL="90000" marR="90000" marT="121176" anchor="ctr" horzOverflow="overflow">
                    <a:lnL w="1440" cap="flat" cmpd="sng" algn="ctr">
                      <a:solidFill>
                        <a:srgbClr val="FFFFFF"/>
                      </a:solidFill>
                      <a:prstDash val="solid"/>
                      <a:round/>
                      <a:headEnd type="none" w="med" len="med"/>
                      <a:tailEnd type="none" w="med" len="med"/>
                    </a:lnL>
                    <a:lnR w="1440" cap="flat" cmpd="sng" algn="ctr">
                      <a:solidFill>
                        <a:srgbClr val="FFFFFF"/>
                      </a:solidFill>
                      <a:prstDash val="solid"/>
                      <a:round/>
                      <a:headEnd type="none" w="med" len="med"/>
                      <a:tailEnd type="none" w="med" len="med"/>
                    </a:lnR>
                    <a:lnT w="1440" cap="flat" cmpd="sng" algn="ctr">
                      <a:solidFill>
                        <a:srgbClr val="FFFFFF"/>
                      </a:solidFill>
                      <a:prstDash val="solid"/>
                      <a:round/>
                      <a:headEnd type="none" w="med" len="med"/>
                      <a:tailEnd type="none" w="med" len="med"/>
                    </a:lnT>
                    <a:lnB w="1440" cap="flat" cmpd="sng" algn="ctr">
                      <a:solidFill>
                        <a:srgbClr val="FFFFFF"/>
                      </a:solidFill>
                      <a:prstDash val="solid"/>
                      <a:round/>
                      <a:headEnd type="none" w="med" len="med"/>
                      <a:tailEnd type="none" w="med" len="med"/>
                    </a:lnB>
                    <a:lnTlToBr>
                      <a:noFill/>
                    </a:lnTlToBr>
                    <a:lnBlToTr>
                      <a:noFill/>
                    </a:lnBlToTr>
                    <a:solidFill>
                      <a:srgbClr val="E7F6EF"/>
                    </a:solidFill>
                  </a:tcPr>
                </a:tc>
              </a:tr>
              <a:tr h="649288">
                <a:tc>
                  <a:txBody>
                    <a:bodyPr/>
                    <a:lstStyle>
                      <a:lvl1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1pPr>
                      <a:lvl2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2pPr>
                      <a:lvl3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3pPr>
                      <a:lvl4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4pPr>
                      <a:lvl5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9pPr>
                    </a:lstStyle>
                    <a:p>
                      <a:pPr marL="0" marR="0" lvl="0" indent="0" algn="l" defTabSz="457200" rtl="0" eaLnBrk="1" fontAlgn="base" latinLnBrk="0" hangingPunct="1">
                        <a:lnSpc>
                          <a:spcPct val="84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1800" b="0" i="0" u="none" strike="noStrike" cap="none" normalizeH="0" baseline="0" smtClean="0">
                          <a:ln>
                            <a:noFill/>
                          </a:ln>
                          <a:solidFill>
                            <a:srgbClr val="000000"/>
                          </a:solidFill>
                          <a:effectLst/>
                          <a:latin typeface="Arial" panose="020B0604020202020204" pitchFamily="34" charset="0"/>
                          <a:ea typeface="Microsoft YaHei" panose="020B0503020204020204" pitchFamily="34" charset="-122"/>
                        </a:rPr>
                        <a:t>('Hi!',) * 4</a:t>
                      </a:r>
                    </a:p>
                  </a:txBody>
                  <a:tcPr marL="90000" marR="90000" marT="121176" anchor="ctr" horzOverflow="overflow">
                    <a:lnL w="1440" cap="flat" cmpd="sng" algn="ctr">
                      <a:solidFill>
                        <a:srgbClr val="FFFFFF"/>
                      </a:solidFill>
                      <a:prstDash val="solid"/>
                      <a:round/>
                      <a:headEnd type="none" w="med" len="med"/>
                      <a:tailEnd type="none" w="med" len="med"/>
                    </a:lnL>
                    <a:lnR w="1440" cap="flat" cmpd="sng" algn="ctr">
                      <a:solidFill>
                        <a:srgbClr val="FFFFFF"/>
                      </a:solidFill>
                      <a:prstDash val="solid"/>
                      <a:round/>
                      <a:headEnd type="none" w="med" len="med"/>
                      <a:tailEnd type="none" w="med" len="med"/>
                    </a:lnR>
                    <a:lnT w="1440" cap="flat" cmpd="sng" algn="ctr">
                      <a:solidFill>
                        <a:srgbClr val="FFFFFF"/>
                      </a:solidFill>
                      <a:prstDash val="solid"/>
                      <a:round/>
                      <a:headEnd type="none" w="med" len="med"/>
                      <a:tailEnd type="none" w="med" len="med"/>
                    </a:lnT>
                    <a:lnB w="1440" cap="flat" cmpd="sng" algn="ctr">
                      <a:solidFill>
                        <a:srgbClr val="FFFFFF"/>
                      </a:solidFill>
                      <a:prstDash val="solid"/>
                      <a:round/>
                      <a:headEnd type="none" w="med" len="med"/>
                      <a:tailEnd type="none" w="med" len="med"/>
                    </a:lnB>
                    <a:lnTlToBr>
                      <a:noFill/>
                    </a:lnTlToBr>
                    <a:lnBlToTr>
                      <a:noFill/>
                    </a:lnBlToTr>
                    <a:solidFill>
                      <a:srgbClr val="CBECDE"/>
                    </a:solidFill>
                  </a:tcPr>
                </a:tc>
                <a:tc>
                  <a:txBody>
                    <a:bodyPr/>
                    <a:lstStyle>
                      <a:lvl1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1pPr>
                      <a:lvl2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2pPr>
                      <a:lvl3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3pPr>
                      <a:lvl4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4pPr>
                      <a:lvl5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9pPr>
                    </a:lstStyle>
                    <a:p>
                      <a:pPr marL="0" marR="0" lvl="0" indent="0" algn="l" defTabSz="457200" rtl="0" eaLnBrk="1" fontAlgn="base" latinLnBrk="0" hangingPunct="1">
                        <a:lnSpc>
                          <a:spcPct val="84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1800" b="0" i="0" u="none" strike="noStrike" cap="none" normalizeH="0" baseline="0" smtClean="0">
                          <a:ln>
                            <a:noFill/>
                          </a:ln>
                          <a:solidFill>
                            <a:srgbClr val="000000"/>
                          </a:solidFill>
                          <a:effectLst/>
                          <a:latin typeface="Arial" panose="020B0604020202020204" pitchFamily="34" charset="0"/>
                          <a:ea typeface="Microsoft YaHei" panose="020B0503020204020204" pitchFamily="34" charset="-122"/>
                        </a:rPr>
                        <a:t>('Hi!', 'Hi!', 'Hi!', 'Hi!')</a:t>
                      </a:r>
                    </a:p>
                  </a:txBody>
                  <a:tcPr marL="90000" marR="90000" marT="121176" anchor="ctr" horzOverflow="overflow">
                    <a:lnL w="1440" cap="flat" cmpd="sng" algn="ctr">
                      <a:solidFill>
                        <a:srgbClr val="FFFFFF"/>
                      </a:solidFill>
                      <a:prstDash val="solid"/>
                      <a:round/>
                      <a:headEnd type="none" w="med" len="med"/>
                      <a:tailEnd type="none" w="med" len="med"/>
                    </a:lnL>
                    <a:lnR w="1440" cap="flat" cmpd="sng" algn="ctr">
                      <a:solidFill>
                        <a:srgbClr val="FFFFFF"/>
                      </a:solidFill>
                      <a:prstDash val="solid"/>
                      <a:round/>
                      <a:headEnd type="none" w="med" len="med"/>
                      <a:tailEnd type="none" w="med" len="med"/>
                    </a:lnR>
                    <a:lnT w="1440" cap="flat" cmpd="sng" algn="ctr">
                      <a:solidFill>
                        <a:srgbClr val="FFFFFF"/>
                      </a:solidFill>
                      <a:prstDash val="solid"/>
                      <a:round/>
                      <a:headEnd type="none" w="med" len="med"/>
                      <a:tailEnd type="none" w="med" len="med"/>
                    </a:lnT>
                    <a:lnB w="1440" cap="flat" cmpd="sng" algn="ctr">
                      <a:solidFill>
                        <a:srgbClr val="FFFFFF"/>
                      </a:solidFill>
                      <a:prstDash val="solid"/>
                      <a:round/>
                      <a:headEnd type="none" w="med" len="med"/>
                      <a:tailEnd type="none" w="med" len="med"/>
                    </a:lnB>
                    <a:lnTlToBr>
                      <a:noFill/>
                    </a:lnTlToBr>
                    <a:lnBlToTr>
                      <a:noFill/>
                    </a:lnBlToTr>
                    <a:solidFill>
                      <a:srgbClr val="CBECDE"/>
                    </a:solidFill>
                  </a:tcPr>
                </a:tc>
                <a:tc>
                  <a:txBody>
                    <a:bodyPr/>
                    <a:lstStyle>
                      <a:lvl1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1pPr>
                      <a:lvl2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2pPr>
                      <a:lvl3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3pPr>
                      <a:lvl4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4pPr>
                      <a:lvl5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9pPr>
                    </a:lstStyle>
                    <a:p>
                      <a:pPr marL="0" marR="0" lvl="0" indent="0" algn="l" defTabSz="457200" rtl="0" eaLnBrk="1" fontAlgn="base" latinLnBrk="0" hangingPunct="1">
                        <a:lnSpc>
                          <a:spcPct val="84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1800" b="0" i="0" u="none" strike="noStrike" cap="none" normalizeH="0" baseline="0" smtClean="0">
                          <a:ln>
                            <a:noFill/>
                          </a:ln>
                          <a:solidFill>
                            <a:srgbClr val="000000"/>
                          </a:solidFill>
                          <a:effectLst/>
                          <a:latin typeface="Arial" panose="020B0604020202020204" pitchFamily="34" charset="0"/>
                          <a:ea typeface="Microsoft YaHei" panose="020B0503020204020204" pitchFamily="34" charset="-122"/>
                        </a:rPr>
                        <a:t>Repetition</a:t>
                      </a:r>
                    </a:p>
                  </a:txBody>
                  <a:tcPr marL="90000" marR="90000" marT="121176" anchor="ctr" horzOverflow="overflow">
                    <a:lnL w="1440" cap="flat" cmpd="sng" algn="ctr">
                      <a:solidFill>
                        <a:srgbClr val="FFFFFF"/>
                      </a:solidFill>
                      <a:prstDash val="solid"/>
                      <a:round/>
                      <a:headEnd type="none" w="med" len="med"/>
                      <a:tailEnd type="none" w="med" len="med"/>
                    </a:lnL>
                    <a:lnR w="1440" cap="flat" cmpd="sng" algn="ctr">
                      <a:solidFill>
                        <a:srgbClr val="FFFFFF"/>
                      </a:solidFill>
                      <a:prstDash val="solid"/>
                      <a:round/>
                      <a:headEnd type="none" w="med" len="med"/>
                      <a:tailEnd type="none" w="med" len="med"/>
                    </a:lnR>
                    <a:lnT w="1440" cap="flat" cmpd="sng" algn="ctr">
                      <a:solidFill>
                        <a:srgbClr val="FFFFFF"/>
                      </a:solidFill>
                      <a:prstDash val="solid"/>
                      <a:round/>
                      <a:headEnd type="none" w="med" len="med"/>
                      <a:tailEnd type="none" w="med" len="med"/>
                    </a:lnT>
                    <a:lnB w="1440" cap="flat" cmpd="sng" algn="ctr">
                      <a:solidFill>
                        <a:srgbClr val="FFFFFF"/>
                      </a:solidFill>
                      <a:prstDash val="solid"/>
                      <a:round/>
                      <a:headEnd type="none" w="med" len="med"/>
                      <a:tailEnd type="none" w="med" len="med"/>
                    </a:lnB>
                    <a:lnTlToBr>
                      <a:noFill/>
                    </a:lnTlToBr>
                    <a:lnBlToTr>
                      <a:noFill/>
                    </a:lnBlToTr>
                    <a:solidFill>
                      <a:srgbClr val="CBECDE"/>
                    </a:solidFill>
                  </a:tcPr>
                </a:tc>
              </a:tr>
              <a:tr h="404813">
                <a:tc>
                  <a:txBody>
                    <a:bodyPr/>
                    <a:lstStyle>
                      <a:lvl1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1pPr>
                      <a:lvl2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2pPr>
                      <a:lvl3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3pPr>
                      <a:lvl4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4pPr>
                      <a:lvl5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9pPr>
                    </a:lstStyle>
                    <a:p>
                      <a:pPr marL="0" marR="0" lvl="0" indent="0" algn="l" defTabSz="457200" rtl="0" eaLnBrk="1" fontAlgn="base" latinLnBrk="0" hangingPunct="1">
                        <a:lnSpc>
                          <a:spcPct val="84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1800" b="0" i="0" u="none" strike="noStrike" cap="none" normalizeH="0" baseline="0" smtClean="0">
                          <a:ln>
                            <a:noFill/>
                          </a:ln>
                          <a:solidFill>
                            <a:srgbClr val="000000"/>
                          </a:solidFill>
                          <a:effectLst/>
                          <a:latin typeface="Arial" panose="020B0604020202020204" pitchFamily="34" charset="0"/>
                          <a:ea typeface="Microsoft YaHei" panose="020B0503020204020204" pitchFamily="34" charset="-122"/>
                        </a:rPr>
                        <a:t>3 in (1, 2, 3)</a:t>
                      </a:r>
                    </a:p>
                  </a:txBody>
                  <a:tcPr marL="90000" marR="90000" marT="121176" anchor="ctr" horzOverflow="overflow">
                    <a:lnL w="1440" cap="flat" cmpd="sng" algn="ctr">
                      <a:solidFill>
                        <a:srgbClr val="FFFFFF"/>
                      </a:solidFill>
                      <a:prstDash val="solid"/>
                      <a:round/>
                      <a:headEnd type="none" w="med" len="med"/>
                      <a:tailEnd type="none" w="med" len="med"/>
                    </a:lnL>
                    <a:lnR w="1440" cap="flat" cmpd="sng" algn="ctr">
                      <a:solidFill>
                        <a:srgbClr val="FFFFFF"/>
                      </a:solidFill>
                      <a:prstDash val="solid"/>
                      <a:round/>
                      <a:headEnd type="none" w="med" len="med"/>
                      <a:tailEnd type="none" w="med" len="med"/>
                    </a:lnR>
                    <a:lnT w="1440" cap="flat" cmpd="sng" algn="ctr">
                      <a:solidFill>
                        <a:srgbClr val="FFFFFF"/>
                      </a:solidFill>
                      <a:prstDash val="solid"/>
                      <a:round/>
                      <a:headEnd type="none" w="med" len="med"/>
                      <a:tailEnd type="none" w="med" len="med"/>
                    </a:lnT>
                    <a:lnB w="1440" cap="flat" cmpd="sng" algn="ctr">
                      <a:solidFill>
                        <a:srgbClr val="FFFFFF"/>
                      </a:solidFill>
                      <a:prstDash val="solid"/>
                      <a:round/>
                      <a:headEnd type="none" w="med" len="med"/>
                      <a:tailEnd type="none" w="med" len="med"/>
                    </a:lnB>
                    <a:lnTlToBr>
                      <a:noFill/>
                    </a:lnTlToBr>
                    <a:lnBlToTr>
                      <a:noFill/>
                    </a:lnBlToTr>
                    <a:solidFill>
                      <a:srgbClr val="E7F6EF"/>
                    </a:solidFill>
                  </a:tcPr>
                </a:tc>
                <a:tc>
                  <a:txBody>
                    <a:bodyPr/>
                    <a:lstStyle>
                      <a:lvl1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1pPr>
                      <a:lvl2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2pPr>
                      <a:lvl3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3pPr>
                      <a:lvl4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4pPr>
                      <a:lvl5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9pPr>
                    </a:lstStyle>
                    <a:p>
                      <a:pPr marL="0" marR="0" lvl="0" indent="0" algn="l" defTabSz="457200" rtl="0" eaLnBrk="1" fontAlgn="base" latinLnBrk="0" hangingPunct="1">
                        <a:lnSpc>
                          <a:spcPct val="84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1800" b="0" i="0" u="none" strike="noStrike" cap="none" normalizeH="0" baseline="0" smtClean="0">
                          <a:ln>
                            <a:noFill/>
                          </a:ln>
                          <a:solidFill>
                            <a:srgbClr val="000000"/>
                          </a:solidFill>
                          <a:effectLst/>
                          <a:latin typeface="Arial" panose="020B0604020202020204" pitchFamily="34" charset="0"/>
                          <a:ea typeface="Microsoft YaHei" panose="020B0503020204020204" pitchFamily="34" charset="-122"/>
                        </a:rPr>
                        <a:t>True</a:t>
                      </a:r>
                    </a:p>
                  </a:txBody>
                  <a:tcPr marL="90000" marR="90000" marT="121176" anchor="ctr" horzOverflow="overflow">
                    <a:lnL w="1440" cap="flat" cmpd="sng" algn="ctr">
                      <a:solidFill>
                        <a:srgbClr val="FFFFFF"/>
                      </a:solidFill>
                      <a:prstDash val="solid"/>
                      <a:round/>
                      <a:headEnd type="none" w="med" len="med"/>
                      <a:tailEnd type="none" w="med" len="med"/>
                    </a:lnL>
                    <a:lnR w="1440" cap="flat" cmpd="sng" algn="ctr">
                      <a:solidFill>
                        <a:srgbClr val="FFFFFF"/>
                      </a:solidFill>
                      <a:prstDash val="solid"/>
                      <a:round/>
                      <a:headEnd type="none" w="med" len="med"/>
                      <a:tailEnd type="none" w="med" len="med"/>
                    </a:lnR>
                    <a:lnT w="1440" cap="flat" cmpd="sng" algn="ctr">
                      <a:solidFill>
                        <a:srgbClr val="FFFFFF"/>
                      </a:solidFill>
                      <a:prstDash val="solid"/>
                      <a:round/>
                      <a:headEnd type="none" w="med" len="med"/>
                      <a:tailEnd type="none" w="med" len="med"/>
                    </a:lnT>
                    <a:lnB w="1440" cap="flat" cmpd="sng" algn="ctr">
                      <a:solidFill>
                        <a:srgbClr val="FFFFFF"/>
                      </a:solidFill>
                      <a:prstDash val="solid"/>
                      <a:round/>
                      <a:headEnd type="none" w="med" len="med"/>
                      <a:tailEnd type="none" w="med" len="med"/>
                    </a:lnB>
                    <a:lnTlToBr>
                      <a:noFill/>
                    </a:lnTlToBr>
                    <a:lnBlToTr>
                      <a:noFill/>
                    </a:lnBlToTr>
                    <a:solidFill>
                      <a:srgbClr val="E7F6EF"/>
                    </a:solidFill>
                  </a:tcPr>
                </a:tc>
                <a:tc>
                  <a:txBody>
                    <a:bodyPr/>
                    <a:lstStyle>
                      <a:lvl1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1pPr>
                      <a:lvl2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2pPr>
                      <a:lvl3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3pPr>
                      <a:lvl4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4pPr>
                      <a:lvl5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9pPr>
                    </a:lstStyle>
                    <a:p>
                      <a:pPr marL="0" marR="0" lvl="0" indent="0" algn="l" defTabSz="457200" rtl="0" eaLnBrk="1" fontAlgn="base" latinLnBrk="0" hangingPunct="1">
                        <a:lnSpc>
                          <a:spcPct val="84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1800" b="0" i="0" u="none" strike="noStrike" cap="none" normalizeH="0" baseline="0" smtClean="0">
                          <a:ln>
                            <a:noFill/>
                          </a:ln>
                          <a:solidFill>
                            <a:srgbClr val="000000"/>
                          </a:solidFill>
                          <a:effectLst/>
                          <a:latin typeface="Arial" panose="020B0604020202020204" pitchFamily="34" charset="0"/>
                          <a:ea typeface="Microsoft YaHei" panose="020B0503020204020204" pitchFamily="34" charset="-122"/>
                        </a:rPr>
                        <a:t>Membership</a:t>
                      </a:r>
                    </a:p>
                  </a:txBody>
                  <a:tcPr marL="90000" marR="90000" marT="121176" anchor="ctr" horzOverflow="overflow">
                    <a:lnL w="1440" cap="flat" cmpd="sng" algn="ctr">
                      <a:solidFill>
                        <a:srgbClr val="FFFFFF"/>
                      </a:solidFill>
                      <a:prstDash val="solid"/>
                      <a:round/>
                      <a:headEnd type="none" w="med" len="med"/>
                      <a:tailEnd type="none" w="med" len="med"/>
                    </a:lnL>
                    <a:lnR w="1440" cap="flat" cmpd="sng" algn="ctr">
                      <a:solidFill>
                        <a:srgbClr val="FFFFFF"/>
                      </a:solidFill>
                      <a:prstDash val="solid"/>
                      <a:round/>
                      <a:headEnd type="none" w="med" len="med"/>
                      <a:tailEnd type="none" w="med" len="med"/>
                    </a:lnR>
                    <a:lnT w="1440" cap="flat" cmpd="sng" algn="ctr">
                      <a:solidFill>
                        <a:srgbClr val="FFFFFF"/>
                      </a:solidFill>
                      <a:prstDash val="solid"/>
                      <a:round/>
                      <a:headEnd type="none" w="med" len="med"/>
                      <a:tailEnd type="none" w="med" len="med"/>
                    </a:lnT>
                    <a:lnB w="1440" cap="flat" cmpd="sng" algn="ctr">
                      <a:solidFill>
                        <a:srgbClr val="FFFFFF"/>
                      </a:solidFill>
                      <a:prstDash val="solid"/>
                      <a:round/>
                      <a:headEnd type="none" w="med" len="med"/>
                      <a:tailEnd type="none" w="med" len="med"/>
                    </a:lnB>
                    <a:lnTlToBr>
                      <a:noFill/>
                    </a:lnTlToBr>
                    <a:lnBlToTr>
                      <a:noFill/>
                    </a:lnBlToTr>
                    <a:solidFill>
                      <a:srgbClr val="E7F6EF"/>
                    </a:solidFill>
                  </a:tcPr>
                </a:tc>
              </a:tr>
              <a:tr h="649288">
                <a:tc>
                  <a:txBody>
                    <a:bodyPr/>
                    <a:lstStyle>
                      <a:lvl1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1pPr>
                      <a:lvl2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2pPr>
                      <a:lvl3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3pPr>
                      <a:lvl4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4pPr>
                      <a:lvl5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9pPr>
                    </a:lstStyle>
                    <a:p>
                      <a:pPr marL="0" marR="0" lvl="0" indent="0" algn="l" defTabSz="457200" rtl="0" eaLnBrk="1" fontAlgn="base" latinLnBrk="0" hangingPunct="1">
                        <a:lnSpc>
                          <a:spcPct val="84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1800" b="0" i="0" u="none" strike="noStrike" cap="none" normalizeH="0" baseline="0" smtClean="0">
                          <a:ln>
                            <a:noFill/>
                          </a:ln>
                          <a:solidFill>
                            <a:srgbClr val="000000"/>
                          </a:solidFill>
                          <a:effectLst/>
                          <a:latin typeface="Arial" panose="020B0604020202020204" pitchFamily="34" charset="0"/>
                          <a:ea typeface="Microsoft YaHei" panose="020B0503020204020204" pitchFamily="34" charset="-122"/>
                        </a:rPr>
                        <a:t>for x in (1, 2, 3): print x,</a:t>
                      </a:r>
                    </a:p>
                  </a:txBody>
                  <a:tcPr marL="90000" marR="90000" marT="121176" anchor="ctr" horzOverflow="overflow">
                    <a:lnL w="1440" cap="flat" cmpd="sng" algn="ctr">
                      <a:solidFill>
                        <a:srgbClr val="FFFFFF"/>
                      </a:solidFill>
                      <a:prstDash val="solid"/>
                      <a:round/>
                      <a:headEnd type="none" w="med" len="med"/>
                      <a:tailEnd type="none" w="med" len="med"/>
                    </a:lnL>
                    <a:lnR w="1440" cap="flat" cmpd="sng" algn="ctr">
                      <a:solidFill>
                        <a:srgbClr val="FFFFFF"/>
                      </a:solidFill>
                      <a:prstDash val="solid"/>
                      <a:round/>
                      <a:headEnd type="none" w="med" len="med"/>
                      <a:tailEnd type="none" w="med" len="med"/>
                    </a:lnR>
                    <a:lnT w="1440" cap="flat" cmpd="sng" algn="ctr">
                      <a:solidFill>
                        <a:srgbClr val="FFFFFF"/>
                      </a:solidFill>
                      <a:prstDash val="solid"/>
                      <a:round/>
                      <a:headEnd type="none" w="med" len="med"/>
                      <a:tailEnd type="none" w="med" len="med"/>
                    </a:lnT>
                    <a:lnB w="1440" cap="flat" cmpd="sng" algn="ctr">
                      <a:solidFill>
                        <a:srgbClr val="FFFFFF"/>
                      </a:solidFill>
                      <a:prstDash val="solid"/>
                      <a:round/>
                      <a:headEnd type="none" w="med" len="med"/>
                      <a:tailEnd type="none" w="med" len="med"/>
                    </a:lnB>
                    <a:lnTlToBr>
                      <a:noFill/>
                    </a:lnTlToBr>
                    <a:lnBlToTr>
                      <a:noFill/>
                    </a:lnBlToTr>
                    <a:solidFill>
                      <a:srgbClr val="CBECDE"/>
                    </a:solidFill>
                  </a:tcPr>
                </a:tc>
                <a:tc>
                  <a:txBody>
                    <a:bodyPr/>
                    <a:lstStyle>
                      <a:lvl1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1pPr>
                      <a:lvl2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2pPr>
                      <a:lvl3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3pPr>
                      <a:lvl4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4pPr>
                      <a:lvl5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9pPr>
                    </a:lstStyle>
                    <a:p>
                      <a:pPr marL="0" marR="0" lvl="0" indent="0" algn="l" defTabSz="457200" rtl="0" eaLnBrk="1" fontAlgn="base" latinLnBrk="0" hangingPunct="1">
                        <a:lnSpc>
                          <a:spcPct val="84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1800" b="0" i="0" u="none" strike="noStrike" cap="none" normalizeH="0" baseline="0" smtClean="0">
                          <a:ln>
                            <a:noFill/>
                          </a:ln>
                          <a:solidFill>
                            <a:srgbClr val="000000"/>
                          </a:solidFill>
                          <a:effectLst/>
                          <a:latin typeface="Arial" panose="020B0604020202020204" pitchFamily="34" charset="0"/>
                          <a:ea typeface="Microsoft YaHei" panose="020B0503020204020204" pitchFamily="34" charset="-122"/>
                        </a:rPr>
                        <a:t>1 2 3</a:t>
                      </a:r>
                    </a:p>
                  </a:txBody>
                  <a:tcPr marL="90000" marR="90000" marT="121176" anchor="ctr" horzOverflow="overflow">
                    <a:lnL w="1440" cap="flat" cmpd="sng" algn="ctr">
                      <a:solidFill>
                        <a:srgbClr val="FFFFFF"/>
                      </a:solidFill>
                      <a:prstDash val="solid"/>
                      <a:round/>
                      <a:headEnd type="none" w="med" len="med"/>
                      <a:tailEnd type="none" w="med" len="med"/>
                    </a:lnL>
                    <a:lnR w="1440" cap="flat" cmpd="sng" algn="ctr">
                      <a:solidFill>
                        <a:srgbClr val="FFFFFF"/>
                      </a:solidFill>
                      <a:prstDash val="solid"/>
                      <a:round/>
                      <a:headEnd type="none" w="med" len="med"/>
                      <a:tailEnd type="none" w="med" len="med"/>
                    </a:lnR>
                    <a:lnT w="1440" cap="flat" cmpd="sng" algn="ctr">
                      <a:solidFill>
                        <a:srgbClr val="FFFFFF"/>
                      </a:solidFill>
                      <a:prstDash val="solid"/>
                      <a:round/>
                      <a:headEnd type="none" w="med" len="med"/>
                      <a:tailEnd type="none" w="med" len="med"/>
                    </a:lnT>
                    <a:lnB w="1440" cap="flat" cmpd="sng" algn="ctr">
                      <a:solidFill>
                        <a:srgbClr val="FFFFFF"/>
                      </a:solidFill>
                      <a:prstDash val="solid"/>
                      <a:round/>
                      <a:headEnd type="none" w="med" len="med"/>
                      <a:tailEnd type="none" w="med" len="med"/>
                    </a:lnB>
                    <a:lnTlToBr>
                      <a:noFill/>
                    </a:lnTlToBr>
                    <a:lnBlToTr>
                      <a:noFill/>
                    </a:lnBlToTr>
                    <a:solidFill>
                      <a:srgbClr val="CBECDE"/>
                    </a:solidFill>
                  </a:tcPr>
                </a:tc>
                <a:tc>
                  <a:txBody>
                    <a:bodyPr/>
                    <a:lstStyle>
                      <a:lvl1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1pPr>
                      <a:lvl2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2pPr>
                      <a:lvl3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3pPr>
                      <a:lvl4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4pPr>
                      <a:lvl5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9pPr>
                    </a:lstStyle>
                    <a:p>
                      <a:pPr marL="0" marR="0" lvl="0" indent="0" algn="l" defTabSz="457200" rtl="0" eaLnBrk="1" fontAlgn="base" latinLnBrk="0" hangingPunct="1">
                        <a:lnSpc>
                          <a:spcPct val="84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1800" b="0" i="0" u="none" strike="noStrike" cap="none" normalizeH="0" baseline="0" dirty="0" smtClean="0">
                          <a:ln>
                            <a:noFill/>
                          </a:ln>
                          <a:solidFill>
                            <a:srgbClr val="000000"/>
                          </a:solidFill>
                          <a:effectLst/>
                          <a:latin typeface="Arial" panose="020B0604020202020204" pitchFamily="34" charset="0"/>
                          <a:ea typeface="Microsoft YaHei" panose="020B0503020204020204" pitchFamily="34" charset="-122"/>
                        </a:rPr>
                        <a:t>Iteration</a:t>
                      </a:r>
                    </a:p>
                  </a:txBody>
                  <a:tcPr marL="90000" marR="90000" marT="121176" anchor="ctr" horzOverflow="overflow">
                    <a:lnL w="1440" cap="flat" cmpd="sng" algn="ctr">
                      <a:solidFill>
                        <a:srgbClr val="FFFFFF"/>
                      </a:solidFill>
                      <a:prstDash val="solid"/>
                      <a:round/>
                      <a:headEnd type="none" w="med" len="med"/>
                      <a:tailEnd type="none" w="med" len="med"/>
                    </a:lnL>
                    <a:lnR w="1440" cap="flat" cmpd="sng" algn="ctr">
                      <a:solidFill>
                        <a:srgbClr val="FFFFFF"/>
                      </a:solidFill>
                      <a:prstDash val="solid"/>
                      <a:round/>
                      <a:headEnd type="none" w="med" len="med"/>
                      <a:tailEnd type="none" w="med" len="med"/>
                    </a:lnR>
                    <a:lnT w="1440" cap="flat" cmpd="sng" algn="ctr">
                      <a:solidFill>
                        <a:srgbClr val="FFFFFF"/>
                      </a:solidFill>
                      <a:prstDash val="solid"/>
                      <a:round/>
                      <a:headEnd type="none" w="med" len="med"/>
                      <a:tailEnd type="none" w="med" len="med"/>
                    </a:lnT>
                    <a:lnB w="1440" cap="flat" cmpd="sng" algn="ctr">
                      <a:solidFill>
                        <a:srgbClr val="FFFFFF"/>
                      </a:solidFill>
                      <a:prstDash val="solid"/>
                      <a:round/>
                      <a:headEnd type="none" w="med" len="med"/>
                      <a:tailEnd type="none" w="med" len="med"/>
                    </a:lnB>
                    <a:lnTlToBr>
                      <a:noFill/>
                    </a:lnTlToBr>
                    <a:lnBlToTr>
                      <a:noFill/>
                    </a:lnBlToTr>
                    <a:solidFill>
                      <a:srgbClr val="CBECDE"/>
                    </a:solidFill>
                  </a:tcPr>
                </a:tc>
              </a:tr>
            </a:tbl>
          </a:graphicData>
        </a:graphic>
      </p:graphicFrame>
    </p:spTree>
    <p:extLst>
      <p:ext uri="{BB962C8B-B14F-4D97-AF65-F5344CB8AC3E}">
        <p14:creationId xmlns="" xmlns:p14="http://schemas.microsoft.com/office/powerpoint/2010/main" val="418819584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69974" y="764395"/>
            <a:ext cx="7616825" cy="637550"/>
          </a:xfrm>
        </p:spPr>
        <p:txBody>
          <a:bodyPr>
            <a:normAutofit/>
          </a:bodyPr>
          <a:lstStyle/>
          <a:p>
            <a:pPr eaLnBrk="0" hangingPunct="0"/>
            <a:r>
              <a:rPr lang="en-US" altLang="en-US" sz="2400" b="1" dirty="0" smtClean="0">
                <a:solidFill>
                  <a:srgbClr val="006454"/>
                </a:solidFill>
                <a:latin typeface="Century Gothic" panose="020B0502020202020204" pitchFamily="34" charset="0"/>
              </a:rPr>
              <a:t>Basic programming – </a:t>
            </a:r>
            <a:r>
              <a:rPr lang="en-US" altLang="en-US" sz="2400" b="1" dirty="0" smtClean="0">
                <a:solidFill>
                  <a:schemeClr val="accent1"/>
                </a:solidFill>
                <a:latin typeface="Century Gothic" panose="020B0502020202020204" pitchFamily="34" charset="0"/>
              </a:rPr>
              <a:t>Dictionary</a:t>
            </a:r>
            <a:endParaRPr lang="en-US" altLang="en-US" sz="2400" b="1" dirty="0">
              <a:solidFill>
                <a:schemeClr val="accent1"/>
              </a:solidFill>
              <a:latin typeface="Century Gothic" panose="020B0502020202020204" pitchFamily="34" charset="0"/>
            </a:endParaRPr>
          </a:p>
        </p:txBody>
      </p:sp>
      <p:sp>
        <p:nvSpPr>
          <p:cNvPr id="7" name="Text Box 3"/>
          <p:cNvSpPr txBox="1">
            <a:spLocks noChangeArrowheads="1"/>
          </p:cNvSpPr>
          <p:nvPr/>
        </p:nvSpPr>
        <p:spPr bwMode="auto">
          <a:xfrm>
            <a:off x="1002540" y="1293558"/>
            <a:ext cx="7950201" cy="5086461"/>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90000" tIns="46800" rIns="90000" bIns="46800"/>
          <a:lstStyle>
            <a:lvl1pPr marL="334963" indent="-334963">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a:solidFill>
                  <a:srgbClr val="FFFFFF"/>
                </a:solidFill>
                <a:latin typeface="Arial" panose="020B0604020202020204" pitchFamily="34" charset="0"/>
                <a:ea typeface="Microsoft YaHei" panose="020B0503020204020204" pitchFamily="34" charset="-122"/>
              </a:defRPr>
            </a:lvl1pPr>
            <a:lvl2pPr>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a:solidFill>
                  <a:srgbClr val="FFFFFF"/>
                </a:solidFill>
                <a:latin typeface="Arial" panose="020B0604020202020204" pitchFamily="34" charset="0"/>
                <a:ea typeface="Microsoft YaHei" panose="020B0503020204020204" pitchFamily="34" charset="-122"/>
              </a:defRPr>
            </a:lvl2pPr>
            <a:lvl3pPr>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a:solidFill>
                  <a:srgbClr val="FFFFFF"/>
                </a:solidFill>
                <a:latin typeface="Arial" panose="020B0604020202020204" pitchFamily="34" charset="0"/>
                <a:ea typeface="Microsoft YaHei" panose="020B0503020204020204" pitchFamily="34" charset="-122"/>
              </a:defRPr>
            </a:lvl3pPr>
            <a:lvl4pPr>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a:solidFill>
                  <a:srgbClr val="FFFFFF"/>
                </a:solidFill>
                <a:latin typeface="Arial" panose="020B0604020202020204" pitchFamily="34" charset="0"/>
                <a:ea typeface="Microsoft YaHei" panose="020B0503020204020204" pitchFamily="34" charset="-122"/>
              </a:defRPr>
            </a:lvl4pPr>
            <a:lvl5pPr>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a:solidFill>
                  <a:srgbClr val="FFFFFF"/>
                </a:solidFill>
                <a:latin typeface="Arial" panose="020B0604020202020204" pitchFamily="34" charset="0"/>
                <a:ea typeface="Microsoft YaHei" panose="020B0503020204020204" pitchFamily="34" charset="-122"/>
              </a:defRPr>
            </a:lvl5pPr>
            <a:lvl6pPr marL="2514600" indent="-228600" algn="ctr" defTabSz="457200" fontAlgn="base">
              <a:spcBef>
                <a:spcPts val="1125"/>
              </a:spcBef>
              <a:spcAft>
                <a:spcPct val="0"/>
              </a:spcAft>
              <a:buClr>
                <a:srgbClr val="000000"/>
              </a:buClr>
              <a:buSzPct val="100000"/>
              <a:buFont typeface="Times New Roman" panose="02020603050405020304" pitchFamily="18" charset="0"/>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a:solidFill>
                  <a:srgbClr val="FFFFFF"/>
                </a:solidFill>
                <a:latin typeface="Arial" panose="020B0604020202020204" pitchFamily="34" charset="0"/>
                <a:ea typeface="Microsoft YaHei" panose="020B0503020204020204" pitchFamily="34" charset="-122"/>
              </a:defRPr>
            </a:lvl6pPr>
            <a:lvl7pPr marL="2971800" indent="-228600" algn="ctr" defTabSz="457200" fontAlgn="base">
              <a:spcBef>
                <a:spcPts val="1125"/>
              </a:spcBef>
              <a:spcAft>
                <a:spcPct val="0"/>
              </a:spcAft>
              <a:buClr>
                <a:srgbClr val="000000"/>
              </a:buClr>
              <a:buSzPct val="100000"/>
              <a:buFont typeface="Times New Roman" panose="02020603050405020304" pitchFamily="18" charset="0"/>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a:solidFill>
                  <a:srgbClr val="FFFFFF"/>
                </a:solidFill>
                <a:latin typeface="Arial" panose="020B0604020202020204" pitchFamily="34" charset="0"/>
                <a:ea typeface="Microsoft YaHei" panose="020B0503020204020204" pitchFamily="34" charset="-122"/>
              </a:defRPr>
            </a:lvl7pPr>
            <a:lvl8pPr marL="3429000" indent="-228600" algn="ctr" defTabSz="457200" fontAlgn="base">
              <a:spcBef>
                <a:spcPts val="1125"/>
              </a:spcBef>
              <a:spcAft>
                <a:spcPct val="0"/>
              </a:spcAft>
              <a:buClr>
                <a:srgbClr val="000000"/>
              </a:buClr>
              <a:buSzPct val="100000"/>
              <a:buFont typeface="Times New Roman" panose="02020603050405020304" pitchFamily="18" charset="0"/>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a:solidFill>
                  <a:srgbClr val="FFFFFF"/>
                </a:solidFill>
                <a:latin typeface="Arial" panose="020B0604020202020204" pitchFamily="34" charset="0"/>
                <a:ea typeface="Microsoft YaHei" panose="020B0503020204020204" pitchFamily="34" charset="-122"/>
              </a:defRPr>
            </a:lvl8pPr>
            <a:lvl9pPr marL="3886200" indent="-228600" algn="ctr" defTabSz="457200" fontAlgn="base">
              <a:spcBef>
                <a:spcPts val="1125"/>
              </a:spcBef>
              <a:spcAft>
                <a:spcPct val="0"/>
              </a:spcAft>
              <a:buClr>
                <a:srgbClr val="000000"/>
              </a:buClr>
              <a:buSzPct val="100000"/>
              <a:buFont typeface="Times New Roman" panose="02020603050405020304" pitchFamily="18" charset="0"/>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a:solidFill>
                  <a:srgbClr val="FFFFFF"/>
                </a:solidFill>
                <a:latin typeface="Arial" panose="020B0604020202020204" pitchFamily="34" charset="0"/>
                <a:ea typeface="Microsoft YaHei" panose="020B0503020204020204" pitchFamily="34" charset="-122"/>
              </a:defRPr>
            </a:lvl9pPr>
          </a:lstStyle>
          <a:p>
            <a:pPr>
              <a:spcBef>
                <a:spcPts val="500"/>
              </a:spcBef>
              <a:buFont typeface="Wingdings" panose="05000000000000000000" pitchFamily="2" charset="2"/>
              <a:buChar char=""/>
            </a:pPr>
            <a:r>
              <a:rPr lang="en-US" altLang="en-US" dirty="0">
                <a:solidFill>
                  <a:srgbClr val="000000"/>
                </a:solidFill>
              </a:rPr>
              <a:t>Dictionary:</a:t>
            </a:r>
          </a:p>
          <a:p>
            <a:pPr lvl="1">
              <a:spcBef>
                <a:spcPts val="500"/>
              </a:spcBef>
              <a:buFont typeface="Wingdings" panose="05000000000000000000" pitchFamily="2" charset="2"/>
              <a:buChar char=""/>
            </a:pPr>
            <a:r>
              <a:rPr lang="en-US" altLang="en-US" dirty="0">
                <a:solidFill>
                  <a:srgbClr val="000000"/>
                </a:solidFill>
              </a:rPr>
              <a:t>Each key is separated from its value by a colon (:), the items are separated by commas, and the whole thing is enclosed in curly braces. An empty dictionary without any items is written with just two curly braces, like this: </a:t>
            </a:r>
            <a:r>
              <a:rPr lang="en-US" altLang="en-US" b="1" dirty="0" smtClean="0">
                <a:solidFill>
                  <a:schemeClr val="accent1"/>
                </a:solidFill>
              </a:rPr>
              <a:t>{}</a:t>
            </a:r>
            <a:r>
              <a:rPr lang="en-US" altLang="en-US" dirty="0" smtClean="0">
                <a:solidFill>
                  <a:schemeClr val="accent1"/>
                </a:solidFill>
              </a:rPr>
              <a:t>.</a:t>
            </a:r>
            <a:r>
              <a:rPr lang="en-US" altLang="en-US" dirty="0" smtClean="0">
                <a:solidFill>
                  <a:srgbClr val="000000"/>
                </a:solidFill>
              </a:rPr>
              <a:t/>
            </a:r>
            <a:br>
              <a:rPr lang="en-US" altLang="en-US" dirty="0" smtClean="0">
                <a:solidFill>
                  <a:srgbClr val="000000"/>
                </a:solidFill>
              </a:rPr>
            </a:br>
            <a:r>
              <a:rPr lang="en-US" altLang="en-US" i="1" dirty="0">
                <a:solidFill>
                  <a:srgbClr val="000000"/>
                </a:solidFill>
              </a:rPr>
              <a:t>Accessing Values in Dictionary</a:t>
            </a:r>
            <a:r>
              <a:rPr lang="en-US" altLang="en-US" dirty="0">
                <a:solidFill>
                  <a:srgbClr val="000000"/>
                </a:solidFill>
              </a:rPr>
              <a:t>:</a:t>
            </a:r>
          </a:p>
          <a:p>
            <a:pPr marL="1082675" lvl="1" indent="-334963">
              <a:spcBef>
                <a:spcPts val="500"/>
              </a:spcBef>
            </a:pPr>
            <a:r>
              <a:rPr lang="en-US" altLang="en-US" dirty="0" err="1" smtClean="0">
                <a:solidFill>
                  <a:srgbClr val="000000"/>
                </a:solidFill>
              </a:rPr>
              <a:t>dict</a:t>
            </a:r>
            <a:r>
              <a:rPr lang="en-US" altLang="en-US" dirty="0" smtClean="0">
                <a:solidFill>
                  <a:srgbClr val="000000"/>
                </a:solidFill>
              </a:rPr>
              <a:t> </a:t>
            </a:r>
            <a:r>
              <a:rPr lang="en-US" altLang="en-US" dirty="0">
                <a:solidFill>
                  <a:srgbClr val="000000"/>
                </a:solidFill>
              </a:rPr>
              <a:t>= {'Name': 'Zara', 'Age': 7, 'Class': 'First‘}</a:t>
            </a:r>
          </a:p>
          <a:p>
            <a:pPr marL="1082675" lvl="1" indent="-334963">
              <a:spcBef>
                <a:spcPts val="500"/>
              </a:spcBef>
            </a:pPr>
            <a:r>
              <a:rPr lang="en-US" altLang="en-US" dirty="0" smtClean="0">
                <a:solidFill>
                  <a:srgbClr val="000000"/>
                </a:solidFill>
              </a:rPr>
              <a:t>print </a:t>
            </a:r>
            <a:r>
              <a:rPr lang="en-US" altLang="en-US" dirty="0">
                <a:solidFill>
                  <a:srgbClr val="000000"/>
                </a:solidFill>
              </a:rPr>
              <a:t>"</a:t>
            </a:r>
            <a:r>
              <a:rPr lang="en-US" altLang="en-US" dirty="0" err="1">
                <a:solidFill>
                  <a:srgbClr val="000000"/>
                </a:solidFill>
              </a:rPr>
              <a:t>dict</a:t>
            </a:r>
            <a:r>
              <a:rPr lang="en-US" altLang="en-US" dirty="0">
                <a:solidFill>
                  <a:srgbClr val="000000"/>
                </a:solidFill>
              </a:rPr>
              <a:t>['Name']: ", </a:t>
            </a:r>
            <a:r>
              <a:rPr lang="en-US" altLang="en-US" dirty="0" err="1">
                <a:solidFill>
                  <a:srgbClr val="000000"/>
                </a:solidFill>
              </a:rPr>
              <a:t>dict</a:t>
            </a:r>
            <a:r>
              <a:rPr lang="en-US" altLang="en-US" dirty="0">
                <a:solidFill>
                  <a:srgbClr val="000000"/>
                </a:solidFill>
              </a:rPr>
              <a:t>['Name'] </a:t>
            </a:r>
          </a:p>
          <a:p>
            <a:pPr marL="1082675" lvl="1" indent="-334963">
              <a:spcBef>
                <a:spcPts val="500"/>
              </a:spcBef>
            </a:pPr>
            <a:r>
              <a:rPr lang="en-US" altLang="en-US" dirty="0" smtClean="0">
                <a:solidFill>
                  <a:srgbClr val="000000"/>
                </a:solidFill>
              </a:rPr>
              <a:t>print </a:t>
            </a:r>
            <a:r>
              <a:rPr lang="en-US" altLang="en-US" dirty="0">
                <a:solidFill>
                  <a:srgbClr val="000000"/>
                </a:solidFill>
              </a:rPr>
              <a:t>"</a:t>
            </a:r>
            <a:r>
              <a:rPr lang="en-US" altLang="en-US" dirty="0" err="1">
                <a:solidFill>
                  <a:srgbClr val="000000"/>
                </a:solidFill>
              </a:rPr>
              <a:t>dict</a:t>
            </a:r>
            <a:r>
              <a:rPr lang="en-US" altLang="en-US" dirty="0">
                <a:solidFill>
                  <a:srgbClr val="000000"/>
                </a:solidFill>
              </a:rPr>
              <a:t>['Age']: ", </a:t>
            </a:r>
            <a:r>
              <a:rPr lang="en-US" altLang="en-US" dirty="0" err="1">
                <a:solidFill>
                  <a:srgbClr val="000000"/>
                </a:solidFill>
              </a:rPr>
              <a:t>dict</a:t>
            </a:r>
            <a:r>
              <a:rPr lang="en-US" altLang="en-US" dirty="0">
                <a:solidFill>
                  <a:srgbClr val="000000"/>
                </a:solidFill>
              </a:rPr>
              <a:t>['Age']</a:t>
            </a:r>
          </a:p>
          <a:p>
            <a:pPr lvl="2">
              <a:spcBef>
                <a:spcPts val="500"/>
              </a:spcBef>
              <a:buFont typeface="Wingdings" panose="05000000000000000000" pitchFamily="2" charset="2"/>
              <a:buChar char=""/>
            </a:pPr>
            <a:r>
              <a:rPr lang="en-US" altLang="en-US" i="1" dirty="0">
                <a:solidFill>
                  <a:srgbClr val="000000"/>
                </a:solidFill>
              </a:rPr>
              <a:t>Updating Dictionary</a:t>
            </a:r>
            <a:r>
              <a:rPr lang="en-US" altLang="en-US" dirty="0">
                <a:solidFill>
                  <a:srgbClr val="000000"/>
                </a:solidFill>
              </a:rPr>
              <a:t>:</a:t>
            </a:r>
          </a:p>
          <a:p>
            <a:pPr marL="1082675" lvl="1" indent="-334963">
              <a:spcBef>
                <a:spcPts val="500"/>
              </a:spcBef>
            </a:pPr>
            <a:r>
              <a:rPr lang="en-US" altLang="en-US" dirty="0">
                <a:solidFill>
                  <a:srgbClr val="000000"/>
                </a:solidFill>
              </a:rPr>
              <a:t>		</a:t>
            </a:r>
            <a:r>
              <a:rPr lang="en-US" altLang="en-US" dirty="0" smtClean="0">
                <a:solidFill>
                  <a:srgbClr val="000000"/>
                </a:solidFill>
              </a:rPr>
              <a:t>	</a:t>
            </a:r>
            <a:r>
              <a:rPr lang="en-US" altLang="en-US" dirty="0" err="1" smtClean="0">
                <a:solidFill>
                  <a:srgbClr val="000000"/>
                </a:solidFill>
              </a:rPr>
              <a:t>dict</a:t>
            </a:r>
            <a:r>
              <a:rPr lang="en-US" altLang="en-US" dirty="0">
                <a:solidFill>
                  <a:srgbClr val="000000"/>
                </a:solidFill>
              </a:rPr>
              <a:t>['Age'] = 8; # update existing entry</a:t>
            </a:r>
          </a:p>
          <a:p>
            <a:pPr marL="1082675" lvl="1" indent="-334963">
              <a:spcBef>
                <a:spcPts val="500"/>
              </a:spcBef>
            </a:pPr>
            <a:r>
              <a:rPr lang="en-US" altLang="en-US" dirty="0">
                <a:solidFill>
                  <a:srgbClr val="000000"/>
                </a:solidFill>
              </a:rPr>
              <a:t>		</a:t>
            </a:r>
            <a:r>
              <a:rPr lang="en-US" altLang="en-US" dirty="0" smtClean="0">
                <a:solidFill>
                  <a:srgbClr val="000000"/>
                </a:solidFill>
              </a:rPr>
              <a:t>	</a:t>
            </a:r>
            <a:r>
              <a:rPr lang="en-US" altLang="en-US" dirty="0" err="1" smtClean="0">
                <a:solidFill>
                  <a:srgbClr val="000000"/>
                </a:solidFill>
              </a:rPr>
              <a:t>dict</a:t>
            </a:r>
            <a:r>
              <a:rPr lang="en-US" altLang="en-US" dirty="0">
                <a:solidFill>
                  <a:srgbClr val="000000"/>
                </a:solidFill>
              </a:rPr>
              <a:t>['School'] = "DPS School"; # Add new entry</a:t>
            </a:r>
          </a:p>
          <a:p>
            <a:pPr lvl="2">
              <a:spcBef>
                <a:spcPts val="500"/>
              </a:spcBef>
              <a:buFont typeface="Wingdings" panose="05000000000000000000" pitchFamily="2" charset="2"/>
              <a:buChar char=""/>
            </a:pPr>
            <a:r>
              <a:rPr lang="en-US" altLang="en-US" i="1" dirty="0">
                <a:solidFill>
                  <a:srgbClr val="000000"/>
                </a:solidFill>
              </a:rPr>
              <a:t>Delete Dictionary Elements</a:t>
            </a:r>
            <a:r>
              <a:rPr lang="en-US" altLang="en-US" dirty="0">
                <a:solidFill>
                  <a:srgbClr val="000000"/>
                </a:solidFill>
              </a:rPr>
              <a:t>:</a:t>
            </a:r>
          </a:p>
          <a:p>
            <a:pPr marL="1082675" lvl="1" indent="-334963">
              <a:spcBef>
                <a:spcPts val="500"/>
              </a:spcBef>
            </a:pPr>
            <a:r>
              <a:rPr lang="en-US" altLang="en-US" dirty="0">
                <a:solidFill>
                  <a:srgbClr val="000000"/>
                </a:solidFill>
              </a:rPr>
              <a:t>		</a:t>
            </a:r>
            <a:r>
              <a:rPr lang="en-US" altLang="en-US" dirty="0" smtClean="0">
                <a:solidFill>
                  <a:srgbClr val="000000"/>
                </a:solidFill>
              </a:rPr>
              <a:t>	del </a:t>
            </a:r>
            <a:r>
              <a:rPr lang="en-US" altLang="en-US" dirty="0" err="1">
                <a:solidFill>
                  <a:srgbClr val="000000"/>
                </a:solidFill>
              </a:rPr>
              <a:t>dict</a:t>
            </a:r>
            <a:r>
              <a:rPr lang="en-US" altLang="en-US" dirty="0">
                <a:solidFill>
                  <a:srgbClr val="000000"/>
                </a:solidFill>
              </a:rPr>
              <a:t>['Name']; # remove entry with key 'Name' </a:t>
            </a:r>
          </a:p>
          <a:p>
            <a:pPr marL="1082675" lvl="1" indent="-334963">
              <a:spcBef>
                <a:spcPts val="500"/>
              </a:spcBef>
            </a:pPr>
            <a:r>
              <a:rPr lang="en-US" altLang="en-US" dirty="0">
                <a:solidFill>
                  <a:srgbClr val="000000"/>
                </a:solidFill>
              </a:rPr>
              <a:t>     </a:t>
            </a:r>
            <a:r>
              <a:rPr lang="en-US" altLang="en-US" dirty="0" smtClean="0">
                <a:solidFill>
                  <a:srgbClr val="000000"/>
                </a:solidFill>
              </a:rPr>
              <a:t>		</a:t>
            </a:r>
            <a:r>
              <a:rPr lang="en-US" altLang="en-US" dirty="0" err="1" smtClean="0">
                <a:solidFill>
                  <a:srgbClr val="000000"/>
                </a:solidFill>
              </a:rPr>
              <a:t>dict.clear</a:t>
            </a:r>
            <a:r>
              <a:rPr lang="en-US" altLang="en-US" dirty="0">
                <a:solidFill>
                  <a:srgbClr val="000000"/>
                </a:solidFill>
              </a:rPr>
              <a:t>(); # remove all entries in </a:t>
            </a:r>
            <a:r>
              <a:rPr lang="en-US" altLang="en-US" dirty="0" err="1">
                <a:solidFill>
                  <a:srgbClr val="000000"/>
                </a:solidFill>
              </a:rPr>
              <a:t>dict</a:t>
            </a:r>
            <a:endParaRPr lang="en-US" altLang="en-US" dirty="0">
              <a:solidFill>
                <a:srgbClr val="000000"/>
              </a:solidFill>
            </a:endParaRPr>
          </a:p>
          <a:p>
            <a:pPr marL="1082675" lvl="1" indent="-334963">
              <a:spcBef>
                <a:spcPts val="500"/>
              </a:spcBef>
            </a:pPr>
            <a:r>
              <a:rPr lang="en-US" altLang="en-US" dirty="0">
                <a:solidFill>
                  <a:srgbClr val="000000"/>
                </a:solidFill>
              </a:rPr>
              <a:t>     </a:t>
            </a:r>
            <a:r>
              <a:rPr lang="en-US" altLang="en-US" dirty="0" smtClean="0">
                <a:solidFill>
                  <a:srgbClr val="000000"/>
                </a:solidFill>
              </a:rPr>
              <a:t>		del </a:t>
            </a:r>
            <a:r>
              <a:rPr lang="en-US" altLang="en-US" dirty="0" err="1">
                <a:solidFill>
                  <a:srgbClr val="000000"/>
                </a:solidFill>
              </a:rPr>
              <a:t>dict</a:t>
            </a:r>
            <a:r>
              <a:rPr lang="en-US" altLang="en-US" dirty="0">
                <a:solidFill>
                  <a:srgbClr val="000000"/>
                </a:solidFill>
              </a:rPr>
              <a:t> ; # delete entire dictionary</a:t>
            </a:r>
          </a:p>
          <a:p>
            <a:pPr lvl="1">
              <a:spcBef>
                <a:spcPts val="500"/>
              </a:spcBef>
              <a:buFont typeface="Wingdings" panose="05000000000000000000" pitchFamily="2" charset="2"/>
              <a:buChar char=""/>
            </a:pPr>
            <a:endParaRPr lang="en-US" altLang="en-US" dirty="0">
              <a:solidFill>
                <a:srgbClr val="000000"/>
              </a:solidFill>
            </a:endParaRPr>
          </a:p>
          <a:p>
            <a:pPr marL="1082675" lvl="1" indent="-334963">
              <a:spcBef>
                <a:spcPts val="500"/>
              </a:spcBef>
            </a:pPr>
            <a:r>
              <a:rPr lang="en-US" altLang="en-US" dirty="0">
                <a:solidFill>
                  <a:srgbClr val="000000"/>
                </a:solidFill>
              </a:rPr>
              <a:t>	</a:t>
            </a:r>
          </a:p>
        </p:txBody>
      </p:sp>
    </p:spTree>
    <p:extLst>
      <p:ext uri="{BB962C8B-B14F-4D97-AF65-F5344CB8AC3E}">
        <p14:creationId xmlns="" xmlns:p14="http://schemas.microsoft.com/office/powerpoint/2010/main" val="416064660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69974" y="951433"/>
            <a:ext cx="7616825" cy="637550"/>
          </a:xfrm>
        </p:spPr>
        <p:txBody>
          <a:bodyPr>
            <a:normAutofit/>
          </a:bodyPr>
          <a:lstStyle/>
          <a:p>
            <a:pPr eaLnBrk="0" hangingPunct="0"/>
            <a:r>
              <a:rPr lang="en-US" altLang="en-US" sz="2400" b="1" dirty="0" smtClean="0">
                <a:solidFill>
                  <a:srgbClr val="006454"/>
                </a:solidFill>
                <a:latin typeface="Century Gothic" panose="020B0502020202020204" pitchFamily="34" charset="0"/>
              </a:rPr>
              <a:t>Basic programming - </a:t>
            </a:r>
            <a:r>
              <a:rPr lang="en-US" altLang="en-US" sz="2400" b="1" dirty="0" smtClean="0">
                <a:solidFill>
                  <a:schemeClr val="accent1"/>
                </a:solidFill>
                <a:latin typeface="Century Gothic" panose="020B0502020202020204" pitchFamily="34" charset="0"/>
              </a:rPr>
              <a:t>Loop</a:t>
            </a:r>
            <a:endParaRPr lang="en-US" altLang="en-US" sz="2400" b="1" dirty="0">
              <a:solidFill>
                <a:schemeClr val="accent1"/>
              </a:solidFill>
              <a:latin typeface="Century Gothic" panose="020B0502020202020204" pitchFamily="34" charset="0"/>
            </a:endParaRPr>
          </a:p>
        </p:txBody>
      </p:sp>
      <p:sp>
        <p:nvSpPr>
          <p:cNvPr id="5" name="Text Box 3"/>
          <p:cNvSpPr txBox="1">
            <a:spLocks noChangeArrowheads="1"/>
          </p:cNvSpPr>
          <p:nvPr/>
        </p:nvSpPr>
        <p:spPr bwMode="auto">
          <a:xfrm>
            <a:off x="957429" y="1395344"/>
            <a:ext cx="8051987" cy="4583217"/>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90000" tIns="46800" rIns="90000" bIns="46800"/>
          <a:lstStyle>
            <a:lvl1pPr marL="334963" indent="-334963">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a:solidFill>
                  <a:srgbClr val="FFFFFF"/>
                </a:solidFill>
                <a:latin typeface="Arial" panose="020B0604020202020204" pitchFamily="34" charset="0"/>
                <a:ea typeface="Microsoft YaHei" panose="020B0503020204020204" pitchFamily="34" charset="-122"/>
              </a:defRPr>
            </a:lvl1pPr>
            <a:lvl2pPr>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a:solidFill>
                  <a:srgbClr val="FFFFFF"/>
                </a:solidFill>
                <a:latin typeface="Arial" panose="020B0604020202020204" pitchFamily="34" charset="0"/>
                <a:ea typeface="Microsoft YaHei" panose="020B0503020204020204" pitchFamily="34" charset="-122"/>
              </a:defRPr>
            </a:lvl2pPr>
            <a:lvl3pPr>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a:solidFill>
                  <a:srgbClr val="FFFFFF"/>
                </a:solidFill>
                <a:latin typeface="Arial" panose="020B0604020202020204" pitchFamily="34" charset="0"/>
                <a:ea typeface="Microsoft YaHei" panose="020B0503020204020204" pitchFamily="34" charset="-122"/>
              </a:defRPr>
            </a:lvl3pPr>
            <a:lvl4pPr>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a:solidFill>
                  <a:srgbClr val="FFFFFF"/>
                </a:solidFill>
                <a:latin typeface="Arial" panose="020B0604020202020204" pitchFamily="34" charset="0"/>
                <a:ea typeface="Microsoft YaHei" panose="020B0503020204020204" pitchFamily="34" charset="-122"/>
              </a:defRPr>
            </a:lvl4pPr>
            <a:lvl5pPr>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a:solidFill>
                  <a:srgbClr val="FFFFFF"/>
                </a:solidFill>
                <a:latin typeface="Arial" panose="020B0604020202020204" pitchFamily="34" charset="0"/>
                <a:ea typeface="Microsoft YaHei" panose="020B0503020204020204" pitchFamily="34" charset="-122"/>
              </a:defRPr>
            </a:lvl5pPr>
            <a:lvl6pPr marL="2514600" indent="-228600" algn="ctr" defTabSz="457200" fontAlgn="base">
              <a:spcBef>
                <a:spcPts val="1125"/>
              </a:spcBef>
              <a:spcAft>
                <a:spcPct val="0"/>
              </a:spcAft>
              <a:buClr>
                <a:srgbClr val="000000"/>
              </a:buClr>
              <a:buSzPct val="100000"/>
              <a:buFont typeface="Times New Roman" panose="02020603050405020304" pitchFamily="18" charset="0"/>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a:solidFill>
                  <a:srgbClr val="FFFFFF"/>
                </a:solidFill>
                <a:latin typeface="Arial" panose="020B0604020202020204" pitchFamily="34" charset="0"/>
                <a:ea typeface="Microsoft YaHei" panose="020B0503020204020204" pitchFamily="34" charset="-122"/>
              </a:defRPr>
            </a:lvl6pPr>
            <a:lvl7pPr marL="2971800" indent="-228600" algn="ctr" defTabSz="457200" fontAlgn="base">
              <a:spcBef>
                <a:spcPts val="1125"/>
              </a:spcBef>
              <a:spcAft>
                <a:spcPct val="0"/>
              </a:spcAft>
              <a:buClr>
                <a:srgbClr val="000000"/>
              </a:buClr>
              <a:buSzPct val="100000"/>
              <a:buFont typeface="Times New Roman" panose="02020603050405020304" pitchFamily="18" charset="0"/>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a:solidFill>
                  <a:srgbClr val="FFFFFF"/>
                </a:solidFill>
                <a:latin typeface="Arial" panose="020B0604020202020204" pitchFamily="34" charset="0"/>
                <a:ea typeface="Microsoft YaHei" panose="020B0503020204020204" pitchFamily="34" charset="-122"/>
              </a:defRPr>
            </a:lvl7pPr>
            <a:lvl8pPr marL="3429000" indent="-228600" algn="ctr" defTabSz="457200" fontAlgn="base">
              <a:spcBef>
                <a:spcPts val="1125"/>
              </a:spcBef>
              <a:spcAft>
                <a:spcPct val="0"/>
              </a:spcAft>
              <a:buClr>
                <a:srgbClr val="000000"/>
              </a:buClr>
              <a:buSzPct val="100000"/>
              <a:buFont typeface="Times New Roman" panose="02020603050405020304" pitchFamily="18" charset="0"/>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a:solidFill>
                  <a:srgbClr val="FFFFFF"/>
                </a:solidFill>
                <a:latin typeface="Arial" panose="020B0604020202020204" pitchFamily="34" charset="0"/>
                <a:ea typeface="Microsoft YaHei" panose="020B0503020204020204" pitchFamily="34" charset="-122"/>
              </a:defRPr>
            </a:lvl8pPr>
            <a:lvl9pPr marL="3886200" indent="-228600" algn="ctr" defTabSz="457200" fontAlgn="base">
              <a:spcBef>
                <a:spcPts val="1125"/>
              </a:spcBef>
              <a:spcAft>
                <a:spcPct val="0"/>
              </a:spcAft>
              <a:buClr>
                <a:srgbClr val="000000"/>
              </a:buClr>
              <a:buSzPct val="100000"/>
              <a:buFont typeface="Times New Roman" panose="02020603050405020304" pitchFamily="18" charset="0"/>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a:solidFill>
                  <a:srgbClr val="FFFFFF"/>
                </a:solidFill>
                <a:latin typeface="Arial" panose="020B0604020202020204" pitchFamily="34" charset="0"/>
                <a:ea typeface="Microsoft YaHei" panose="020B0503020204020204" pitchFamily="34" charset="-122"/>
              </a:defRPr>
            </a:lvl9pPr>
          </a:lstStyle>
          <a:p>
            <a:pPr algn="l">
              <a:spcBef>
                <a:spcPts val="500"/>
              </a:spcBef>
              <a:buFont typeface="Wingdings" panose="05000000000000000000" pitchFamily="2" charset="2"/>
              <a:buChar char=""/>
            </a:pPr>
            <a:r>
              <a:rPr lang="en-US" altLang="en-US" dirty="0">
                <a:solidFill>
                  <a:srgbClr val="000000"/>
                </a:solidFill>
              </a:rPr>
              <a:t>Loop types:</a:t>
            </a:r>
          </a:p>
          <a:p>
            <a:pPr marL="339725" algn="l">
              <a:spcBef>
                <a:spcPts val="500"/>
              </a:spcBef>
              <a:buClrTx/>
              <a:buFontTx/>
              <a:buNone/>
            </a:pPr>
            <a:r>
              <a:rPr lang="en-US" altLang="en-US" dirty="0">
                <a:solidFill>
                  <a:srgbClr val="000000"/>
                </a:solidFill>
              </a:rPr>
              <a:t>	</a:t>
            </a:r>
          </a:p>
        </p:txBody>
      </p:sp>
      <p:graphicFrame>
        <p:nvGraphicFramePr>
          <p:cNvPr id="6" name="Group 5"/>
          <p:cNvGraphicFramePr>
            <a:graphicFrameLocks noGrp="1"/>
          </p:cNvGraphicFramePr>
          <p:nvPr>
            <p:extLst>
              <p:ext uri="{D42A27DB-BD31-4B8C-83A1-F6EECF244321}">
                <p14:modId xmlns="" xmlns:p14="http://schemas.microsoft.com/office/powerpoint/2010/main" val="256857003"/>
              </p:ext>
            </p:extLst>
          </p:nvPr>
        </p:nvGraphicFramePr>
        <p:xfrm>
          <a:off x="521748" y="1896858"/>
          <a:ext cx="5414963" cy="4124326"/>
        </p:xfrm>
        <a:graphic>
          <a:graphicData uri="http://schemas.openxmlformats.org/drawingml/2006/table">
            <a:tbl>
              <a:tblPr/>
              <a:tblGrid>
                <a:gridCol w="1600200"/>
                <a:gridCol w="3814763"/>
              </a:tblGrid>
              <a:tr h="404813">
                <a:tc>
                  <a:txBody>
                    <a:bodyPr/>
                    <a:lstStyle>
                      <a:lvl1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1pPr>
                      <a:lvl2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2pPr>
                      <a:lvl3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3pPr>
                      <a:lvl4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4pPr>
                      <a:lvl5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9pPr>
                    </a:lstStyle>
                    <a:p>
                      <a:pPr marL="0" marR="0" lvl="0" indent="0" algn="l" defTabSz="457200" rtl="0" eaLnBrk="1" fontAlgn="base" latinLnBrk="0" hangingPunct="1">
                        <a:lnSpc>
                          <a:spcPct val="84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1800" b="1" i="0" u="none" strike="noStrike" cap="none" normalizeH="0" baseline="0" dirty="0" smtClean="0">
                          <a:ln>
                            <a:noFill/>
                          </a:ln>
                          <a:solidFill>
                            <a:srgbClr val="FFFFFF"/>
                          </a:solidFill>
                          <a:effectLst/>
                          <a:latin typeface="Arial" panose="020B0604020202020204" pitchFamily="34" charset="0"/>
                          <a:ea typeface="Microsoft YaHei" panose="020B0503020204020204" pitchFamily="34" charset="-122"/>
                        </a:rPr>
                        <a:t>Loop Type</a:t>
                      </a:r>
                    </a:p>
                  </a:txBody>
                  <a:tcPr marL="90000" marR="90000" marT="121176" anchor="ctr" horzOverflow="overflow">
                    <a:lnL w="1440" cap="flat" cmpd="sng" algn="ctr">
                      <a:solidFill>
                        <a:srgbClr val="FFFFFF"/>
                      </a:solidFill>
                      <a:prstDash val="solid"/>
                      <a:round/>
                      <a:headEnd type="none" w="med" len="med"/>
                      <a:tailEnd type="none" w="med" len="med"/>
                    </a:lnL>
                    <a:lnR w="1440" cap="flat" cmpd="sng" algn="ctr">
                      <a:solidFill>
                        <a:srgbClr val="FFFFFF"/>
                      </a:solidFill>
                      <a:prstDash val="solid"/>
                      <a:round/>
                      <a:headEnd type="none" w="med" len="med"/>
                      <a:tailEnd type="none" w="med" len="med"/>
                    </a:lnR>
                    <a:lnT w="1440" cap="flat" cmpd="sng" algn="ctr">
                      <a:solidFill>
                        <a:srgbClr val="FFFFFF"/>
                      </a:solidFill>
                      <a:prstDash val="solid"/>
                      <a:round/>
                      <a:headEnd type="none" w="med" len="med"/>
                      <a:tailEnd type="none" w="med" len="med"/>
                    </a:lnT>
                    <a:lnB w="4320" cap="flat" cmpd="sng" algn="ctr">
                      <a:solidFill>
                        <a:srgbClr val="FFFFFF"/>
                      </a:solidFill>
                      <a:prstDash val="solid"/>
                      <a:round/>
                      <a:headEnd type="none" w="med" len="med"/>
                      <a:tailEnd type="none" w="med" len="med"/>
                    </a:lnB>
                    <a:lnTlToBr>
                      <a:noFill/>
                    </a:lnTlToBr>
                    <a:lnBlToTr>
                      <a:noFill/>
                    </a:lnBlToTr>
                    <a:solidFill>
                      <a:srgbClr val="00CC99"/>
                    </a:solidFill>
                  </a:tcPr>
                </a:tc>
                <a:tc>
                  <a:txBody>
                    <a:bodyPr/>
                    <a:lstStyle>
                      <a:lvl1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1pPr>
                      <a:lvl2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2pPr>
                      <a:lvl3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3pPr>
                      <a:lvl4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4pPr>
                      <a:lvl5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9pPr>
                    </a:lstStyle>
                    <a:p>
                      <a:pPr marL="0" marR="0" lvl="0" indent="0" algn="l" defTabSz="457200" rtl="0" eaLnBrk="1" fontAlgn="base" latinLnBrk="0" hangingPunct="1">
                        <a:lnSpc>
                          <a:spcPct val="84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1800" b="1" i="0" u="none" strike="noStrike" cap="none" normalizeH="0" baseline="0" dirty="0" smtClean="0">
                          <a:ln>
                            <a:noFill/>
                          </a:ln>
                          <a:solidFill>
                            <a:srgbClr val="FFFFFF"/>
                          </a:solidFill>
                          <a:effectLst/>
                          <a:latin typeface="Arial" panose="020B0604020202020204" pitchFamily="34" charset="0"/>
                          <a:ea typeface="Microsoft YaHei" panose="020B0503020204020204" pitchFamily="34" charset="-122"/>
                        </a:rPr>
                        <a:t>Description</a:t>
                      </a:r>
                    </a:p>
                  </a:txBody>
                  <a:tcPr marL="90000" marR="90000" marT="121176" anchor="ctr" horzOverflow="overflow">
                    <a:lnL w="1440" cap="flat" cmpd="sng" algn="ctr">
                      <a:solidFill>
                        <a:srgbClr val="FFFFFF"/>
                      </a:solidFill>
                      <a:prstDash val="solid"/>
                      <a:round/>
                      <a:headEnd type="none" w="med" len="med"/>
                      <a:tailEnd type="none" w="med" len="med"/>
                    </a:lnL>
                    <a:lnR w="1440" cap="flat" cmpd="sng" algn="ctr">
                      <a:solidFill>
                        <a:srgbClr val="FFFFFF"/>
                      </a:solidFill>
                      <a:prstDash val="solid"/>
                      <a:round/>
                      <a:headEnd type="none" w="med" len="med"/>
                      <a:tailEnd type="none" w="med" len="med"/>
                    </a:lnR>
                    <a:lnT w="1440" cap="flat" cmpd="sng" algn="ctr">
                      <a:solidFill>
                        <a:srgbClr val="FFFFFF"/>
                      </a:solidFill>
                      <a:prstDash val="solid"/>
                      <a:round/>
                      <a:headEnd type="none" w="med" len="med"/>
                      <a:tailEnd type="none" w="med" len="med"/>
                    </a:lnT>
                    <a:lnB w="4320" cap="flat" cmpd="sng" algn="ctr">
                      <a:solidFill>
                        <a:srgbClr val="FFFFFF"/>
                      </a:solidFill>
                      <a:prstDash val="solid"/>
                      <a:round/>
                      <a:headEnd type="none" w="med" len="med"/>
                      <a:tailEnd type="none" w="med" len="med"/>
                    </a:lnB>
                    <a:lnTlToBr>
                      <a:noFill/>
                    </a:lnTlToBr>
                    <a:lnBlToTr>
                      <a:noFill/>
                    </a:lnBlToTr>
                    <a:solidFill>
                      <a:srgbClr val="00CC99"/>
                    </a:solidFill>
                  </a:tcPr>
                </a:tc>
              </a:tr>
              <a:tr h="1406525">
                <a:tc>
                  <a:txBody>
                    <a:bodyPr/>
                    <a:lstStyle>
                      <a:lvl1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1pPr>
                      <a:lvl2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2pPr>
                      <a:lvl3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3pPr>
                      <a:lvl4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4pPr>
                      <a:lvl5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9pPr>
                    </a:lstStyle>
                    <a:p>
                      <a:pPr marL="0" marR="0" lvl="0" indent="0" algn="l" defTabSz="457200" rtl="0" eaLnBrk="1" fontAlgn="base" latinLnBrk="0" hangingPunct="1">
                        <a:lnSpc>
                          <a:spcPct val="84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1800" b="0" i="0" u="none" strike="noStrike" cap="none" normalizeH="0" baseline="0" dirty="0" smtClean="0">
                          <a:ln>
                            <a:noFill/>
                          </a:ln>
                          <a:solidFill>
                            <a:srgbClr val="000000"/>
                          </a:solidFill>
                          <a:effectLst/>
                          <a:latin typeface="Arial" panose="020B0604020202020204" pitchFamily="34" charset="0"/>
                          <a:ea typeface="Microsoft YaHei" panose="020B0503020204020204" pitchFamily="34" charset="-122"/>
                        </a:rPr>
                        <a:t>while loop</a:t>
                      </a:r>
                    </a:p>
                  </a:txBody>
                  <a:tcPr marL="90000" marR="90000" marT="121176" anchor="ctr" horzOverflow="overflow">
                    <a:lnL w="1440" cap="flat" cmpd="sng" algn="ctr">
                      <a:solidFill>
                        <a:srgbClr val="FFFFFF"/>
                      </a:solidFill>
                      <a:prstDash val="solid"/>
                      <a:round/>
                      <a:headEnd type="none" w="med" len="med"/>
                      <a:tailEnd type="none" w="med" len="med"/>
                    </a:lnL>
                    <a:lnR w="1440" cap="flat" cmpd="sng" algn="ctr">
                      <a:solidFill>
                        <a:srgbClr val="FFFFFF"/>
                      </a:solidFill>
                      <a:prstDash val="solid"/>
                      <a:round/>
                      <a:headEnd type="none" w="med" len="med"/>
                      <a:tailEnd type="none" w="med" len="med"/>
                    </a:lnR>
                    <a:lnT w="4320" cap="flat" cmpd="sng" algn="ctr">
                      <a:solidFill>
                        <a:srgbClr val="FFFFFF"/>
                      </a:solidFill>
                      <a:prstDash val="solid"/>
                      <a:round/>
                      <a:headEnd type="none" w="med" len="med"/>
                      <a:tailEnd type="none" w="med" len="med"/>
                    </a:lnT>
                    <a:lnB w="1440" cap="flat" cmpd="sng" algn="ctr">
                      <a:solidFill>
                        <a:srgbClr val="FFFFFF"/>
                      </a:solidFill>
                      <a:prstDash val="solid"/>
                      <a:round/>
                      <a:headEnd type="none" w="med" len="med"/>
                      <a:tailEnd type="none" w="med" len="med"/>
                    </a:lnB>
                    <a:lnTlToBr>
                      <a:noFill/>
                    </a:lnTlToBr>
                    <a:lnBlToTr>
                      <a:noFill/>
                    </a:lnBlToTr>
                    <a:solidFill>
                      <a:srgbClr val="CBECDE"/>
                    </a:solidFill>
                  </a:tcPr>
                </a:tc>
                <a:tc>
                  <a:txBody>
                    <a:bodyPr/>
                    <a:lstStyle>
                      <a:lvl1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1pPr>
                      <a:lvl2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2pPr>
                      <a:lvl3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3pPr>
                      <a:lvl4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4pPr>
                      <a:lvl5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9pPr>
                    </a:lstStyle>
                    <a:p>
                      <a:pPr marL="0" marR="0" lvl="0" indent="0" algn="l" defTabSz="457200" rtl="0" eaLnBrk="1" fontAlgn="base" latinLnBrk="0" hangingPunct="1">
                        <a:lnSpc>
                          <a:spcPct val="84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1800" b="0" i="0" u="none" strike="noStrike" cap="none" normalizeH="0" baseline="0" dirty="0" smtClean="0">
                          <a:ln>
                            <a:noFill/>
                          </a:ln>
                          <a:solidFill>
                            <a:srgbClr val="000000"/>
                          </a:solidFill>
                          <a:effectLst/>
                          <a:latin typeface="Arial" panose="020B0604020202020204" pitchFamily="34" charset="0"/>
                          <a:ea typeface="Microsoft YaHei" panose="020B0503020204020204" pitchFamily="34" charset="-122"/>
                        </a:rPr>
                        <a:t>Repeats a statement or group of statements while a given condition is TRUE. It tests the condition before executing the loop body.</a:t>
                      </a:r>
                    </a:p>
                  </a:txBody>
                  <a:tcPr marL="90000" marR="90000" marT="121176" anchor="ctr" horzOverflow="overflow">
                    <a:lnL w="1440" cap="flat" cmpd="sng" algn="ctr">
                      <a:solidFill>
                        <a:srgbClr val="FFFFFF"/>
                      </a:solidFill>
                      <a:prstDash val="solid"/>
                      <a:round/>
                      <a:headEnd type="none" w="med" len="med"/>
                      <a:tailEnd type="none" w="med" len="med"/>
                    </a:lnL>
                    <a:lnR w="1440" cap="flat" cmpd="sng" algn="ctr">
                      <a:solidFill>
                        <a:srgbClr val="FFFFFF"/>
                      </a:solidFill>
                      <a:prstDash val="solid"/>
                      <a:round/>
                      <a:headEnd type="none" w="med" len="med"/>
                      <a:tailEnd type="none" w="med" len="med"/>
                    </a:lnR>
                    <a:lnT w="4320" cap="flat" cmpd="sng" algn="ctr">
                      <a:solidFill>
                        <a:srgbClr val="FFFFFF"/>
                      </a:solidFill>
                      <a:prstDash val="solid"/>
                      <a:round/>
                      <a:headEnd type="none" w="med" len="med"/>
                      <a:tailEnd type="none" w="med" len="med"/>
                    </a:lnT>
                    <a:lnB w="1440" cap="flat" cmpd="sng" algn="ctr">
                      <a:solidFill>
                        <a:srgbClr val="FFFFFF"/>
                      </a:solidFill>
                      <a:prstDash val="solid"/>
                      <a:round/>
                      <a:headEnd type="none" w="med" len="med"/>
                      <a:tailEnd type="none" w="med" len="med"/>
                    </a:lnB>
                    <a:lnTlToBr>
                      <a:noFill/>
                    </a:lnTlToBr>
                    <a:lnBlToTr>
                      <a:noFill/>
                    </a:lnBlToTr>
                    <a:solidFill>
                      <a:srgbClr val="CBECDE"/>
                    </a:solidFill>
                  </a:tcPr>
                </a:tc>
              </a:tr>
              <a:tr h="1408113">
                <a:tc>
                  <a:txBody>
                    <a:bodyPr/>
                    <a:lstStyle>
                      <a:lvl1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1pPr>
                      <a:lvl2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2pPr>
                      <a:lvl3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3pPr>
                      <a:lvl4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4pPr>
                      <a:lvl5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9pPr>
                    </a:lstStyle>
                    <a:p>
                      <a:pPr marL="0" marR="0" lvl="0" indent="0" algn="l" defTabSz="457200" rtl="0" eaLnBrk="1" fontAlgn="base" latinLnBrk="0" hangingPunct="1">
                        <a:lnSpc>
                          <a:spcPct val="84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1800" b="0" i="0" u="none" strike="noStrike" cap="none" normalizeH="0" baseline="0" smtClean="0">
                          <a:ln>
                            <a:noFill/>
                          </a:ln>
                          <a:solidFill>
                            <a:srgbClr val="000000"/>
                          </a:solidFill>
                          <a:effectLst/>
                          <a:latin typeface="Arial" panose="020B0604020202020204" pitchFamily="34" charset="0"/>
                          <a:ea typeface="Microsoft YaHei" panose="020B0503020204020204" pitchFamily="34" charset="-122"/>
                        </a:rPr>
                        <a:t>for loop</a:t>
                      </a:r>
                    </a:p>
                  </a:txBody>
                  <a:tcPr marL="90000" marR="90000" marT="121176" anchor="ctr" horzOverflow="overflow">
                    <a:lnL w="1440" cap="flat" cmpd="sng" algn="ctr">
                      <a:solidFill>
                        <a:srgbClr val="FFFFFF"/>
                      </a:solidFill>
                      <a:prstDash val="solid"/>
                      <a:round/>
                      <a:headEnd type="none" w="med" len="med"/>
                      <a:tailEnd type="none" w="med" len="med"/>
                    </a:lnL>
                    <a:lnR w="1440" cap="flat" cmpd="sng" algn="ctr">
                      <a:solidFill>
                        <a:srgbClr val="FFFFFF"/>
                      </a:solidFill>
                      <a:prstDash val="solid"/>
                      <a:round/>
                      <a:headEnd type="none" w="med" len="med"/>
                      <a:tailEnd type="none" w="med" len="med"/>
                    </a:lnR>
                    <a:lnT w="1440" cap="flat" cmpd="sng" algn="ctr">
                      <a:solidFill>
                        <a:srgbClr val="FFFFFF"/>
                      </a:solidFill>
                      <a:prstDash val="solid"/>
                      <a:round/>
                      <a:headEnd type="none" w="med" len="med"/>
                      <a:tailEnd type="none" w="med" len="med"/>
                    </a:lnT>
                    <a:lnB w="1440" cap="flat" cmpd="sng" algn="ctr">
                      <a:solidFill>
                        <a:srgbClr val="FFFFFF"/>
                      </a:solidFill>
                      <a:prstDash val="solid"/>
                      <a:round/>
                      <a:headEnd type="none" w="med" len="med"/>
                      <a:tailEnd type="none" w="med" len="med"/>
                    </a:lnB>
                    <a:lnTlToBr>
                      <a:noFill/>
                    </a:lnTlToBr>
                    <a:lnBlToTr>
                      <a:noFill/>
                    </a:lnBlToTr>
                    <a:solidFill>
                      <a:srgbClr val="E7F6EF"/>
                    </a:solidFill>
                  </a:tcPr>
                </a:tc>
                <a:tc>
                  <a:txBody>
                    <a:bodyPr/>
                    <a:lstStyle>
                      <a:lvl1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1pPr>
                      <a:lvl2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2pPr>
                      <a:lvl3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3pPr>
                      <a:lvl4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4pPr>
                      <a:lvl5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9pPr>
                    </a:lstStyle>
                    <a:p>
                      <a:pPr marL="0" marR="0" lvl="0" indent="0" algn="l" defTabSz="457200" rtl="0" eaLnBrk="1" fontAlgn="base" latinLnBrk="0" hangingPunct="1">
                        <a:lnSpc>
                          <a:spcPct val="84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1800" b="0" i="0" u="none" strike="noStrike" cap="none" normalizeH="0" baseline="0" dirty="0" smtClean="0">
                          <a:ln>
                            <a:noFill/>
                          </a:ln>
                          <a:solidFill>
                            <a:srgbClr val="000000"/>
                          </a:solidFill>
                          <a:effectLst/>
                          <a:latin typeface="Arial" panose="020B0604020202020204" pitchFamily="34" charset="0"/>
                          <a:ea typeface="Microsoft YaHei" panose="020B0503020204020204" pitchFamily="34" charset="-122"/>
                        </a:rPr>
                        <a:t>Executes a sequence of statements multiple times and abbreviates the code that manages the loop variable.</a:t>
                      </a:r>
                    </a:p>
                  </a:txBody>
                  <a:tcPr marL="90000" marR="90000" marT="121176" anchor="ctr" horzOverflow="overflow">
                    <a:lnL w="1440" cap="flat" cmpd="sng" algn="ctr">
                      <a:solidFill>
                        <a:srgbClr val="FFFFFF"/>
                      </a:solidFill>
                      <a:prstDash val="solid"/>
                      <a:round/>
                      <a:headEnd type="none" w="med" len="med"/>
                      <a:tailEnd type="none" w="med" len="med"/>
                    </a:lnL>
                    <a:lnR w="1440" cap="flat" cmpd="sng" algn="ctr">
                      <a:solidFill>
                        <a:srgbClr val="FFFFFF"/>
                      </a:solidFill>
                      <a:prstDash val="solid"/>
                      <a:round/>
                      <a:headEnd type="none" w="med" len="med"/>
                      <a:tailEnd type="none" w="med" len="med"/>
                    </a:lnR>
                    <a:lnT w="1440" cap="flat" cmpd="sng" algn="ctr">
                      <a:solidFill>
                        <a:srgbClr val="FFFFFF"/>
                      </a:solidFill>
                      <a:prstDash val="solid"/>
                      <a:round/>
                      <a:headEnd type="none" w="med" len="med"/>
                      <a:tailEnd type="none" w="med" len="med"/>
                    </a:lnT>
                    <a:lnB w="1440" cap="flat" cmpd="sng" algn="ctr">
                      <a:solidFill>
                        <a:srgbClr val="FFFFFF"/>
                      </a:solidFill>
                      <a:prstDash val="solid"/>
                      <a:round/>
                      <a:headEnd type="none" w="med" len="med"/>
                      <a:tailEnd type="none" w="med" len="med"/>
                    </a:lnB>
                    <a:lnTlToBr>
                      <a:noFill/>
                    </a:lnTlToBr>
                    <a:lnBlToTr>
                      <a:noFill/>
                    </a:lnBlToTr>
                    <a:solidFill>
                      <a:srgbClr val="E7F6EF"/>
                    </a:solidFill>
                  </a:tcPr>
                </a:tc>
              </a:tr>
              <a:tr h="904875">
                <a:tc>
                  <a:txBody>
                    <a:bodyPr/>
                    <a:lstStyle>
                      <a:lvl1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1pPr>
                      <a:lvl2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2pPr>
                      <a:lvl3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3pPr>
                      <a:lvl4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4pPr>
                      <a:lvl5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9pPr>
                    </a:lstStyle>
                    <a:p>
                      <a:pPr marL="0" marR="0" lvl="0" indent="0" algn="l" defTabSz="457200" rtl="0" eaLnBrk="1" fontAlgn="base" latinLnBrk="0" hangingPunct="1">
                        <a:lnSpc>
                          <a:spcPct val="84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1800" b="0" i="0" u="none" strike="noStrike" cap="none" normalizeH="0" baseline="0" smtClean="0">
                          <a:ln>
                            <a:noFill/>
                          </a:ln>
                          <a:solidFill>
                            <a:srgbClr val="000000"/>
                          </a:solidFill>
                          <a:effectLst/>
                          <a:latin typeface="Arial" panose="020B0604020202020204" pitchFamily="34" charset="0"/>
                          <a:ea typeface="Microsoft YaHei" panose="020B0503020204020204" pitchFamily="34" charset="-122"/>
                        </a:rPr>
                        <a:t>nested loops</a:t>
                      </a:r>
                    </a:p>
                  </a:txBody>
                  <a:tcPr marL="90000" marR="90000" marT="121176" anchor="ctr" horzOverflow="overflow">
                    <a:lnL w="1440" cap="flat" cmpd="sng" algn="ctr">
                      <a:solidFill>
                        <a:srgbClr val="FFFFFF"/>
                      </a:solidFill>
                      <a:prstDash val="solid"/>
                      <a:round/>
                      <a:headEnd type="none" w="med" len="med"/>
                      <a:tailEnd type="none" w="med" len="med"/>
                    </a:lnL>
                    <a:lnR w="1440" cap="flat" cmpd="sng" algn="ctr">
                      <a:solidFill>
                        <a:srgbClr val="FFFFFF"/>
                      </a:solidFill>
                      <a:prstDash val="solid"/>
                      <a:round/>
                      <a:headEnd type="none" w="med" len="med"/>
                      <a:tailEnd type="none" w="med" len="med"/>
                    </a:lnR>
                    <a:lnT w="1440" cap="flat" cmpd="sng" algn="ctr">
                      <a:solidFill>
                        <a:srgbClr val="FFFFFF"/>
                      </a:solidFill>
                      <a:prstDash val="solid"/>
                      <a:round/>
                      <a:headEnd type="none" w="med" len="med"/>
                      <a:tailEnd type="none" w="med" len="med"/>
                    </a:lnT>
                    <a:lnB w="1440" cap="flat" cmpd="sng" algn="ctr">
                      <a:solidFill>
                        <a:srgbClr val="FFFFFF"/>
                      </a:solidFill>
                      <a:prstDash val="solid"/>
                      <a:round/>
                      <a:headEnd type="none" w="med" len="med"/>
                      <a:tailEnd type="none" w="med" len="med"/>
                    </a:lnB>
                    <a:lnTlToBr>
                      <a:noFill/>
                    </a:lnTlToBr>
                    <a:lnBlToTr>
                      <a:noFill/>
                    </a:lnBlToTr>
                    <a:solidFill>
                      <a:srgbClr val="CBECDE"/>
                    </a:solidFill>
                  </a:tcPr>
                </a:tc>
                <a:tc>
                  <a:txBody>
                    <a:bodyPr/>
                    <a:lstStyle>
                      <a:lvl1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1pPr>
                      <a:lvl2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2pPr>
                      <a:lvl3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3pPr>
                      <a:lvl4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4pPr>
                      <a:lvl5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9pPr>
                    </a:lstStyle>
                    <a:p>
                      <a:pPr marL="0" marR="0" lvl="0" indent="0" algn="l" defTabSz="457200" rtl="0" eaLnBrk="1" fontAlgn="base" latinLnBrk="0" hangingPunct="1">
                        <a:lnSpc>
                          <a:spcPct val="84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1800" b="0" i="0" u="none" strike="noStrike" cap="none" normalizeH="0" baseline="0" dirty="0" smtClean="0">
                          <a:ln>
                            <a:noFill/>
                          </a:ln>
                          <a:solidFill>
                            <a:srgbClr val="000000"/>
                          </a:solidFill>
                          <a:effectLst/>
                          <a:latin typeface="Arial" panose="020B0604020202020204" pitchFamily="34" charset="0"/>
                          <a:ea typeface="Microsoft YaHei" panose="020B0503020204020204" pitchFamily="34" charset="-122"/>
                        </a:rPr>
                        <a:t>You can use one or more loop inside any another while, for or </a:t>
                      </a:r>
                      <a:r>
                        <a:rPr kumimoji="0" lang="en-US" altLang="en-US" sz="1800" b="0" i="0" u="none" strike="noStrike" cap="none" normalizeH="0" baseline="0" dirty="0" err="1" smtClean="0">
                          <a:ln>
                            <a:noFill/>
                          </a:ln>
                          <a:solidFill>
                            <a:srgbClr val="000000"/>
                          </a:solidFill>
                          <a:effectLst/>
                          <a:latin typeface="Arial" panose="020B0604020202020204" pitchFamily="34" charset="0"/>
                          <a:ea typeface="Microsoft YaHei" panose="020B0503020204020204" pitchFamily="34" charset="-122"/>
                        </a:rPr>
                        <a:t>do..while</a:t>
                      </a:r>
                      <a:r>
                        <a:rPr kumimoji="0" lang="en-US" altLang="en-US" sz="1800" b="0" i="0" u="none" strike="noStrike" cap="none" normalizeH="0" baseline="0" dirty="0" smtClean="0">
                          <a:ln>
                            <a:noFill/>
                          </a:ln>
                          <a:solidFill>
                            <a:srgbClr val="000000"/>
                          </a:solidFill>
                          <a:effectLst/>
                          <a:latin typeface="Arial" panose="020B0604020202020204" pitchFamily="34" charset="0"/>
                          <a:ea typeface="Microsoft YaHei" panose="020B0503020204020204" pitchFamily="34" charset="-122"/>
                        </a:rPr>
                        <a:t> loop.</a:t>
                      </a:r>
                    </a:p>
                  </a:txBody>
                  <a:tcPr marL="90000" marR="90000" marT="121176" anchor="ctr" horzOverflow="overflow">
                    <a:lnL w="1440" cap="flat" cmpd="sng" algn="ctr">
                      <a:solidFill>
                        <a:srgbClr val="FFFFFF"/>
                      </a:solidFill>
                      <a:prstDash val="solid"/>
                      <a:round/>
                      <a:headEnd type="none" w="med" len="med"/>
                      <a:tailEnd type="none" w="med" len="med"/>
                    </a:lnL>
                    <a:lnR w="1440" cap="flat" cmpd="sng" algn="ctr">
                      <a:solidFill>
                        <a:srgbClr val="FFFFFF"/>
                      </a:solidFill>
                      <a:prstDash val="solid"/>
                      <a:round/>
                      <a:headEnd type="none" w="med" len="med"/>
                      <a:tailEnd type="none" w="med" len="med"/>
                    </a:lnR>
                    <a:lnT w="1440" cap="flat" cmpd="sng" algn="ctr">
                      <a:solidFill>
                        <a:srgbClr val="FFFFFF"/>
                      </a:solidFill>
                      <a:prstDash val="solid"/>
                      <a:round/>
                      <a:headEnd type="none" w="med" len="med"/>
                      <a:tailEnd type="none" w="med" len="med"/>
                    </a:lnT>
                    <a:lnB w="1440" cap="flat" cmpd="sng" algn="ctr">
                      <a:solidFill>
                        <a:srgbClr val="FFFFFF"/>
                      </a:solidFill>
                      <a:prstDash val="solid"/>
                      <a:round/>
                      <a:headEnd type="none" w="med" len="med"/>
                      <a:tailEnd type="none" w="med" len="med"/>
                    </a:lnB>
                    <a:lnTlToBr>
                      <a:noFill/>
                    </a:lnTlToBr>
                    <a:lnBlToTr>
                      <a:noFill/>
                    </a:lnBlToTr>
                    <a:solidFill>
                      <a:srgbClr val="CBECDE"/>
                    </a:solidFill>
                  </a:tcPr>
                </a:tc>
              </a:tr>
            </a:tbl>
          </a:graphicData>
        </a:graphic>
      </p:graphicFrame>
      <p:pic>
        <p:nvPicPr>
          <p:cNvPr id="8" name="Picture 4"/>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6041316" y="1909932"/>
            <a:ext cx="2895600" cy="3314700"/>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pic>
    </p:spTree>
    <p:extLst>
      <p:ext uri="{BB962C8B-B14F-4D97-AF65-F5344CB8AC3E}">
        <p14:creationId xmlns="" xmlns:p14="http://schemas.microsoft.com/office/powerpoint/2010/main" val="320703637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69974" y="951433"/>
            <a:ext cx="7616825" cy="637550"/>
          </a:xfrm>
        </p:spPr>
        <p:txBody>
          <a:bodyPr>
            <a:normAutofit/>
          </a:bodyPr>
          <a:lstStyle/>
          <a:p>
            <a:pPr eaLnBrk="0" hangingPunct="0"/>
            <a:r>
              <a:rPr lang="en-US" altLang="en-US" sz="2400" b="1" dirty="0" smtClean="0">
                <a:solidFill>
                  <a:srgbClr val="006454"/>
                </a:solidFill>
                <a:latin typeface="Century Gothic" panose="020B0502020202020204" pitchFamily="34" charset="0"/>
              </a:rPr>
              <a:t>Basic programming - </a:t>
            </a:r>
            <a:r>
              <a:rPr lang="en-US" altLang="en-US" sz="2400" b="1" dirty="0" smtClean="0">
                <a:solidFill>
                  <a:schemeClr val="accent1"/>
                </a:solidFill>
                <a:latin typeface="Century Gothic" panose="020B0502020202020204" pitchFamily="34" charset="0"/>
              </a:rPr>
              <a:t>Loop</a:t>
            </a:r>
            <a:endParaRPr lang="en-US" altLang="en-US" sz="2400" b="1" dirty="0">
              <a:solidFill>
                <a:schemeClr val="accent1"/>
              </a:solidFill>
              <a:latin typeface="Century Gothic" panose="020B0502020202020204" pitchFamily="34" charset="0"/>
            </a:endParaRPr>
          </a:p>
        </p:txBody>
      </p:sp>
      <p:sp>
        <p:nvSpPr>
          <p:cNvPr id="5" name="Text Box 3"/>
          <p:cNvSpPr txBox="1">
            <a:spLocks noChangeArrowheads="1"/>
          </p:cNvSpPr>
          <p:nvPr/>
        </p:nvSpPr>
        <p:spPr bwMode="auto">
          <a:xfrm>
            <a:off x="957429" y="1395344"/>
            <a:ext cx="8051987" cy="4583217"/>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90000" tIns="46800" rIns="90000" bIns="46800"/>
          <a:lstStyle>
            <a:lvl1pPr marL="334963" indent="-334963">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a:solidFill>
                  <a:srgbClr val="FFFFFF"/>
                </a:solidFill>
                <a:latin typeface="Arial" panose="020B0604020202020204" pitchFamily="34" charset="0"/>
                <a:ea typeface="Microsoft YaHei" panose="020B0503020204020204" pitchFamily="34" charset="-122"/>
              </a:defRPr>
            </a:lvl1pPr>
            <a:lvl2pPr>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a:solidFill>
                  <a:srgbClr val="FFFFFF"/>
                </a:solidFill>
                <a:latin typeface="Arial" panose="020B0604020202020204" pitchFamily="34" charset="0"/>
                <a:ea typeface="Microsoft YaHei" panose="020B0503020204020204" pitchFamily="34" charset="-122"/>
              </a:defRPr>
            </a:lvl2pPr>
            <a:lvl3pPr>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a:solidFill>
                  <a:srgbClr val="FFFFFF"/>
                </a:solidFill>
                <a:latin typeface="Arial" panose="020B0604020202020204" pitchFamily="34" charset="0"/>
                <a:ea typeface="Microsoft YaHei" panose="020B0503020204020204" pitchFamily="34" charset="-122"/>
              </a:defRPr>
            </a:lvl3pPr>
            <a:lvl4pPr>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a:solidFill>
                  <a:srgbClr val="FFFFFF"/>
                </a:solidFill>
                <a:latin typeface="Arial" panose="020B0604020202020204" pitchFamily="34" charset="0"/>
                <a:ea typeface="Microsoft YaHei" panose="020B0503020204020204" pitchFamily="34" charset="-122"/>
              </a:defRPr>
            </a:lvl4pPr>
            <a:lvl5pPr>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a:solidFill>
                  <a:srgbClr val="FFFFFF"/>
                </a:solidFill>
                <a:latin typeface="Arial" panose="020B0604020202020204" pitchFamily="34" charset="0"/>
                <a:ea typeface="Microsoft YaHei" panose="020B0503020204020204" pitchFamily="34" charset="-122"/>
              </a:defRPr>
            </a:lvl5pPr>
            <a:lvl6pPr marL="2514600" indent="-228600" algn="ctr" defTabSz="457200" fontAlgn="base">
              <a:spcBef>
                <a:spcPts val="1125"/>
              </a:spcBef>
              <a:spcAft>
                <a:spcPct val="0"/>
              </a:spcAft>
              <a:buClr>
                <a:srgbClr val="000000"/>
              </a:buClr>
              <a:buSzPct val="100000"/>
              <a:buFont typeface="Times New Roman" panose="02020603050405020304" pitchFamily="18" charset="0"/>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a:solidFill>
                  <a:srgbClr val="FFFFFF"/>
                </a:solidFill>
                <a:latin typeface="Arial" panose="020B0604020202020204" pitchFamily="34" charset="0"/>
                <a:ea typeface="Microsoft YaHei" panose="020B0503020204020204" pitchFamily="34" charset="-122"/>
              </a:defRPr>
            </a:lvl6pPr>
            <a:lvl7pPr marL="2971800" indent="-228600" algn="ctr" defTabSz="457200" fontAlgn="base">
              <a:spcBef>
                <a:spcPts val="1125"/>
              </a:spcBef>
              <a:spcAft>
                <a:spcPct val="0"/>
              </a:spcAft>
              <a:buClr>
                <a:srgbClr val="000000"/>
              </a:buClr>
              <a:buSzPct val="100000"/>
              <a:buFont typeface="Times New Roman" panose="02020603050405020304" pitchFamily="18" charset="0"/>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a:solidFill>
                  <a:srgbClr val="FFFFFF"/>
                </a:solidFill>
                <a:latin typeface="Arial" panose="020B0604020202020204" pitchFamily="34" charset="0"/>
                <a:ea typeface="Microsoft YaHei" panose="020B0503020204020204" pitchFamily="34" charset="-122"/>
              </a:defRPr>
            </a:lvl7pPr>
            <a:lvl8pPr marL="3429000" indent="-228600" algn="ctr" defTabSz="457200" fontAlgn="base">
              <a:spcBef>
                <a:spcPts val="1125"/>
              </a:spcBef>
              <a:spcAft>
                <a:spcPct val="0"/>
              </a:spcAft>
              <a:buClr>
                <a:srgbClr val="000000"/>
              </a:buClr>
              <a:buSzPct val="100000"/>
              <a:buFont typeface="Times New Roman" panose="02020603050405020304" pitchFamily="18" charset="0"/>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a:solidFill>
                  <a:srgbClr val="FFFFFF"/>
                </a:solidFill>
                <a:latin typeface="Arial" panose="020B0604020202020204" pitchFamily="34" charset="0"/>
                <a:ea typeface="Microsoft YaHei" panose="020B0503020204020204" pitchFamily="34" charset="-122"/>
              </a:defRPr>
            </a:lvl8pPr>
            <a:lvl9pPr marL="3886200" indent="-228600" algn="ctr" defTabSz="457200" fontAlgn="base">
              <a:spcBef>
                <a:spcPts val="1125"/>
              </a:spcBef>
              <a:spcAft>
                <a:spcPct val="0"/>
              </a:spcAft>
              <a:buClr>
                <a:srgbClr val="000000"/>
              </a:buClr>
              <a:buSzPct val="100000"/>
              <a:buFont typeface="Times New Roman" panose="02020603050405020304" pitchFamily="18" charset="0"/>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a:solidFill>
                  <a:srgbClr val="FFFFFF"/>
                </a:solidFill>
                <a:latin typeface="Arial" panose="020B0604020202020204" pitchFamily="34" charset="0"/>
                <a:ea typeface="Microsoft YaHei" panose="020B0503020204020204" pitchFamily="34" charset="-122"/>
              </a:defRPr>
            </a:lvl9pPr>
          </a:lstStyle>
          <a:p>
            <a:pPr>
              <a:spcBef>
                <a:spcPts val="500"/>
              </a:spcBef>
              <a:buFont typeface="Wingdings" panose="05000000000000000000" pitchFamily="2" charset="2"/>
              <a:buChar char=""/>
            </a:pPr>
            <a:r>
              <a:rPr lang="en-US" altLang="en-US" dirty="0">
                <a:solidFill>
                  <a:srgbClr val="000000"/>
                </a:solidFill>
              </a:rPr>
              <a:t>Loop Control </a:t>
            </a:r>
            <a:r>
              <a:rPr lang="en-US" altLang="en-US" dirty="0" smtClean="0">
                <a:solidFill>
                  <a:srgbClr val="000000"/>
                </a:solidFill>
              </a:rPr>
              <a:t>Statement:</a:t>
            </a:r>
            <a:endParaRPr lang="en-US" altLang="en-US" dirty="0">
              <a:solidFill>
                <a:srgbClr val="000000"/>
              </a:solidFill>
            </a:endParaRPr>
          </a:p>
          <a:p>
            <a:pPr marL="0" indent="0" algn="l">
              <a:spcBef>
                <a:spcPts val="500"/>
              </a:spcBef>
            </a:pPr>
            <a:endParaRPr lang="en-US" altLang="en-US" dirty="0">
              <a:solidFill>
                <a:srgbClr val="000000"/>
              </a:solidFill>
            </a:endParaRPr>
          </a:p>
          <a:p>
            <a:pPr marL="339725" algn="l">
              <a:spcBef>
                <a:spcPts val="500"/>
              </a:spcBef>
              <a:buClrTx/>
              <a:buFontTx/>
              <a:buNone/>
            </a:pPr>
            <a:r>
              <a:rPr lang="en-US" altLang="en-US" dirty="0">
                <a:solidFill>
                  <a:srgbClr val="000000"/>
                </a:solidFill>
              </a:rPr>
              <a:t>	</a:t>
            </a:r>
          </a:p>
        </p:txBody>
      </p:sp>
      <p:graphicFrame>
        <p:nvGraphicFramePr>
          <p:cNvPr id="7" name="Group 4"/>
          <p:cNvGraphicFramePr>
            <a:graphicFrameLocks noGrp="1"/>
          </p:cNvGraphicFramePr>
          <p:nvPr>
            <p:extLst>
              <p:ext uri="{D42A27DB-BD31-4B8C-83A1-F6EECF244321}">
                <p14:modId xmlns="" xmlns:p14="http://schemas.microsoft.com/office/powerpoint/2010/main" val="2377348108"/>
              </p:ext>
            </p:extLst>
          </p:nvPr>
        </p:nvGraphicFramePr>
        <p:xfrm>
          <a:off x="1480968" y="1868247"/>
          <a:ext cx="6097588" cy="4214813"/>
        </p:xfrm>
        <a:graphic>
          <a:graphicData uri="http://schemas.openxmlformats.org/drawingml/2006/table">
            <a:tbl>
              <a:tblPr/>
              <a:tblGrid>
                <a:gridCol w="2438400"/>
                <a:gridCol w="3659188"/>
              </a:tblGrid>
              <a:tr h="404813">
                <a:tc>
                  <a:txBody>
                    <a:bodyPr/>
                    <a:lstStyle>
                      <a:lvl1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1pPr>
                      <a:lvl2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2pPr>
                      <a:lvl3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3pPr>
                      <a:lvl4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4pPr>
                      <a:lvl5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9pPr>
                    </a:lstStyle>
                    <a:p>
                      <a:pPr marL="0" marR="0" lvl="0" indent="0" algn="l" defTabSz="457200" rtl="0" eaLnBrk="1" fontAlgn="base" latinLnBrk="0" hangingPunct="1">
                        <a:lnSpc>
                          <a:spcPct val="84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1800" b="1" i="0" u="none" strike="noStrike" cap="none" normalizeH="0" baseline="0" smtClean="0">
                          <a:ln>
                            <a:noFill/>
                          </a:ln>
                          <a:solidFill>
                            <a:srgbClr val="FFFFFF"/>
                          </a:solidFill>
                          <a:effectLst/>
                          <a:latin typeface="Arial" panose="020B0604020202020204" pitchFamily="34" charset="0"/>
                          <a:ea typeface="Microsoft YaHei" panose="020B0503020204020204" pitchFamily="34" charset="-122"/>
                        </a:rPr>
                        <a:t>Control Statement</a:t>
                      </a:r>
                    </a:p>
                  </a:txBody>
                  <a:tcPr marL="90000" marR="90000" marT="121176" anchor="ctr" horzOverflow="overflow">
                    <a:lnL w="1440" cap="flat" cmpd="sng" algn="ctr">
                      <a:solidFill>
                        <a:srgbClr val="FFFFFF"/>
                      </a:solidFill>
                      <a:prstDash val="solid"/>
                      <a:round/>
                      <a:headEnd type="none" w="med" len="med"/>
                      <a:tailEnd type="none" w="med" len="med"/>
                    </a:lnL>
                    <a:lnR w="1440" cap="flat" cmpd="sng" algn="ctr">
                      <a:solidFill>
                        <a:srgbClr val="FFFFFF"/>
                      </a:solidFill>
                      <a:prstDash val="solid"/>
                      <a:round/>
                      <a:headEnd type="none" w="med" len="med"/>
                      <a:tailEnd type="none" w="med" len="med"/>
                    </a:lnR>
                    <a:lnT w="1440" cap="flat" cmpd="sng" algn="ctr">
                      <a:solidFill>
                        <a:srgbClr val="FFFFFF"/>
                      </a:solidFill>
                      <a:prstDash val="solid"/>
                      <a:round/>
                      <a:headEnd type="none" w="med" len="med"/>
                      <a:tailEnd type="none" w="med" len="med"/>
                    </a:lnT>
                    <a:lnB w="4320" cap="flat" cmpd="sng" algn="ctr">
                      <a:solidFill>
                        <a:srgbClr val="FFFFFF"/>
                      </a:solidFill>
                      <a:prstDash val="solid"/>
                      <a:round/>
                      <a:headEnd type="none" w="med" len="med"/>
                      <a:tailEnd type="none" w="med" len="med"/>
                    </a:lnB>
                    <a:lnTlToBr>
                      <a:noFill/>
                    </a:lnTlToBr>
                    <a:lnBlToTr>
                      <a:noFill/>
                    </a:lnBlToTr>
                    <a:solidFill>
                      <a:srgbClr val="00CC99"/>
                    </a:solidFill>
                  </a:tcPr>
                </a:tc>
                <a:tc>
                  <a:txBody>
                    <a:bodyPr/>
                    <a:lstStyle>
                      <a:lvl1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1pPr>
                      <a:lvl2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2pPr>
                      <a:lvl3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3pPr>
                      <a:lvl4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4pPr>
                      <a:lvl5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9pPr>
                    </a:lstStyle>
                    <a:p>
                      <a:pPr marL="0" marR="0" lvl="0" indent="0" algn="l" defTabSz="457200" rtl="0" eaLnBrk="1" fontAlgn="base" latinLnBrk="0" hangingPunct="1">
                        <a:lnSpc>
                          <a:spcPct val="84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1800" b="1" i="0" u="none" strike="noStrike" cap="none" normalizeH="0" baseline="0" smtClean="0">
                          <a:ln>
                            <a:noFill/>
                          </a:ln>
                          <a:solidFill>
                            <a:srgbClr val="FFFFFF"/>
                          </a:solidFill>
                          <a:effectLst/>
                          <a:latin typeface="Arial" panose="020B0604020202020204" pitchFamily="34" charset="0"/>
                          <a:ea typeface="Microsoft YaHei" panose="020B0503020204020204" pitchFamily="34" charset="-122"/>
                        </a:rPr>
                        <a:t>Description</a:t>
                      </a:r>
                    </a:p>
                  </a:txBody>
                  <a:tcPr marL="90000" marR="90000" marT="121176" anchor="ctr" horzOverflow="overflow">
                    <a:lnL w="1440" cap="flat" cmpd="sng" algn="ctr">
                      <a:solidFill>
                        <a:srgbClr val="FFFFFF"/>
                      </a:solidFill>
                      <a:prstDash val="solid"/>
                      <a:round/>
                      <a:headEnd type="none" w="med" len="med"/>
                      <a:tailEnd type="none" w="med" len="med"/>
                    </a:lnL>
                    <a:lnR w="1440" cap="flat" cmpd="sng" algn="ctr">
                      <a:solidFill>
                        <a:srgbClr val="FFFFFF"/>
                      </a:solidFill>
                      <a:prstDash val="solid"/>
                      <a:round/>
                      <a:headEnd type="none" w="med" len="med"/>
                      <a:tailEnd type="none" w="med" len="med"/>
                    </a:lnR>
                    <a:lnT w="1440" cap="flat" cmpd="sng" algn="ctr">
                      <a:solidFill>
                        <a:srgbClr val="FFFFFF"/>
                      </a:solidFill>
                      <a:prstDash val="solid"/>
                      <a:round/>
                      <a:headEnd type="none" w="med" len="med"/>
                      <a:tailEnd type="none" w="med" len="med"/>
                    </a:lnT>
                    <a:lnB w="4320" cap="flat" cmpd="sng" algn="ctr">
                      <a:solidFill>
                        <a:srgbClr val="FFFFFF"/>
                      </a:solidFill>
                      <a:prstDash val="solid"/>
                      <a:round/>
                      <a:headEnd type="none" w="med" len="med"/>
                      <a:tailEnd type="none" w="med" len="med"/>
                    </a:lnB>
                    <a:lnTlToBr>
                      <a:noFill/>
                    </a:lnTlToBr>
                    <a:lnBlToTr>
                      <a:noFill/>
                    </a:lnBlToTr>
                    <a:solidFill>
                      <a:srgbClr val="00CC99"/>
                    </a:solidFill>
                  </a:tcPr>
                </a:tc>
              </a:tr>
              <a:tr h="1177925">
                <a:tc>
                  <a:txBody>
                    <a:bodyPr/>
                    <a:lstStyle>
                      <a:lvl1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1pPr>
                      <a:lvl2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2pPr>
                      <a:lvl3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3pPr>
                      <a:lvl4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4pPr>
                      <a:lvl5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9pPr>
                    </a:lstStyle>
                    <a:p>
                      <a:pPr marL="0" marR="0" lvl="0" indent="0" algn="l" defTabSz="457200" rtl="0" eaLnBrk="1" fontAlgn="base" latinLnBrk="0" hangingPunct="1">
                        <a:lnSpc>
                          <a:spcPct val="84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1800" b="0" i="0" u="none" strike="noStrike" cap="none" normalizeH="0" baseline="0" smtClean="0">
                          <a:ln>
                            <a:noFill/>
                          </a:ln>
                          <a:solidFill>
                            <a:srgbClr val="000000"/>
                          </a:solidFill>
                          <a:effectLst/>
                          <a:latin typeface="Arial" panose="020B0604020202020204" pitchFamily="34" charset="0"/>
                          <a:ea typeface="Microsoft YaHei" panose="020B0503020204020204" pitchFamily="34" charset="-122"/>
                        </a:rPr>
                        <a:t>break statement</a:t>
                      </a:r>
                    </a:p>
                  </a:txBody>
                  <a:tcPr marL="90000" marR="90000" marT="121176" anchor="ctr" horzOverflow="overflow">
                    <a:lnL w="1440" cap="flat" cmpd="sng" algn="ctr">
                      <a:solidFill>
                        <a:srgbClr val="FFFFFF"/>
                      </a:solidFill>
                      <a:prstDash val="solid"/>
                      <a:round/>
                      <a:headEnd type="none" w="med" len="med"/>
                      <a:tailEnd type="none" w="med" len="med"/>
                    </a:lnL>
                    <a:lnR w="1440" cap="flat" cmpd="sng" algn="ctr">
                      <a:solidFill>
                        <a:srgbClr val="FFFFFF"/>
                      </a:solidFill>
                      <a:prstDash val="solid"/>
                      <a:round/>
                      <a:headEnd type="none" w="med" len="med"/>
                      <a:tailEnd type="none" w="med" len="med"/>
                    </a:lnR>
                    <a:lnT w="4320" cap="flat" cmpd="sng" algn="ctr">
                      <a:solidFill>
                        <a:srgbClr val="FFFFFF"/>
                      </a:solidFill>
                      <a:prstDash val="solid"/>
                      <a:round/>
                      <a:headEnd type="none" w="med" len="med"/>
                      <a:tailEnd type="none" w="med" len="med"/>
                    </a:lnT>
                    <a:lnB w="1440" cap="flat" cmpd="sng" algn="ctr">
                      <a:solidFill>
                        <a:srgbClr val="FFFFFF"/>
                      </a:solidFill>
                      <a:prstDash val="solid"/>
                      <a:round/>
                      <a:headEnd type="none" w="med" len="med"/>
                      <a:tailEnd type="none" w="med" len="med"/>
                    </a:lnB>
                    <a:lnTlToBr>
                      <a:noFill/>
                    </a:lnTlToBr>
                    <a:lnBlToTr>
                      <a:noFill/>
                    </a:lnBlToTr>
                    <a:solidFill>
                      <a:srgbClr val="CBECDE"/>
                    </a:solidFill>
                  </a:tcPr>
                </a:tc>
                <a:tc>
                  <a:txBody>
                    <a:bodyPr/>
                    <a:lstStyle>
                      <a:lvl1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1pPr>
                      <a:lvl2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2pPr>
                      <a:lvl3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3pPr>
                      <a:lvl4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4pPr>
                      <a:lvl5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9pPr>
                    </a:lstStyle>
                    <a:p>
                      <a:pPr marL="0" marR="0" lvl="0" indent="0" algn="l" defTabSz="457200" rtl="0" eaLnBrk="1" fontAlgn="base" latinLnBrk="0" hangingPunct="1">
                        <a:lnSpc>
                          <a:spcPct val="84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1800" b="0" i="0" u="none" strike="noStrike" cap="none" normalizeH="0" baseline="0" smtClean="0">
                          <a:ln>
                            <a:noFill/>
                          </a:ln>
                          <a:solidFill>
                            <a:srgbClr val="000000"/>
                          </a:solidFill>
                          <a:effectLst/>
                          <a:latin typeface="Arial" panose="020B0604020202020204" pitchFamily="34" charset="0"/>
                          <a:ea typeface="Microsoft YaHei" panose="020B0503020204020204" pitchFamily="34" charset="-122"/>
                        </a:rPr>
                        <a:t>Terminates the loop statement and transfers execution to the statement immediately following the loop.</a:t>
                      </a:r>
                    </a:p>
                  </a:txBody>
                  <a:tcPr marL="90000" marR="90000" marT="121176" anchor="ctr" horzOverflow="overflow">
                    <a:lnL w="1440" cap="flat" cmpd="sng" algn="ctr">
                      <a:solidFill>
                        <a:srgbClr val="FFFFFF"/>
                      </a:solidFill>
                      <a:prstDash val="solid"/>
                      <a:round/>
                      <a:headEnd type="none" w="med" len="med"/>
                      <a:tailEnd type="none" w="med" len="med"/>
                    </a:lnL>
                    <a:lnR w="1440" cap="flat" cmpd="sng" algn="ctr">
                      <a:solidFill>
                        <a:srgbClr val="FFFFFF"/>
                      </a:solidFill>
                      <a:prstDash val="solid"/>
                      <a:round/>
                      <a:headEnd type="none" w="med" len="med"/>
                      <a:tailEnd type="none" w="med" len="med"/>
                    </a:lnR>
                    <a:lnT w="4320" cap="flat" cmpd="sng" algn="ctr">
                      <a:solidFill>
                        <a:srgbClr val="FFFFFF"/>
                      </a:solidFill>
                      <a:prstDash val="solid"/>
                      <a:round/>
                      <a:headEnd type="none" w="med" len="med"/>
                      <a:tailEnd type="none" w="med" len="med"/>
                    </a:lnT>
                    <a:lnB w="1440" cap="flat" cmpd="sng" algn="ctr">
                      <a:solidFill>
                        <a:srgbClr val="FFFFFF"/>
                      </a:solidFill>
                      <a:prstDash val="solid"/>
                      <a:round/>
                      <a:headEnd type="none" w="med" len="med"/>
                      <a:tailEnd type="none" w="med" len="med"/>
                    </a:lnB>
                    <a:lnTlToBr>
                      <a:noFill/>
                    </a:lnTlToBr>
                    <a:lnBlToTr>
                      <a:noFill/>
                    </a:lnBlToTr>
                    <a:solidFill>
                      <a:srgbClr val="CBECDE"/>
                    </a:solidFill>
                  </a:tcPr>
                </a:tc>
              </a:tr>
              <a:tr h="1181100">
                <a:tc>
                  <a:txBody>
                    <a:bodyPr/>
                    <a:lstStyle>
                      <a:lvl1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1pPr>
                      <a:lvl2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2pPr>
                      <a:lvl3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3pPr>
                      <a:lvl4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4pPr>
                      <a:lvl5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9pPr>
                    </a:lstStyle>
                    <a:p>
                      <a:pPr marL="0" marR="0" lvl="0" indent="0" algn="l" defTabSz="457200" rtl="0" eaLnBrk="1" fontAlgn="base" latinLnBrk="0" hangingPunct="1">
                        <a:lnSpc>
                          <a:spcPct val="84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1800" b="0" i="0" u="none" strike="noStrike" cap="none" normalizeH="0" baseline="0" smtClean="0">
                          <a:ln>
                            <a:noFill/>
                          </a:ln>
                          <a:solidFill>
                            <a:srgbClr val="000000"/>
                          </a:solidFill>
                          <a:effectLst/>
                          <a:latin typeface="Arial" panose="020B0604020202020204" pitchFamily="34" charset="0"/>
                          <a:ea typeface="Microsoft YaHei" panose="020B0503020204020204" pitchFamily="34" charset="-122"/>
                        </a:rPr>
                        <a:t>continue statement</a:t>
                      </a:r>
                    </a:p>
                  </a:txBody>
                  <a:tcPr marL="90000" marR="90000" marT="121176" anchor="ctr" horzOverflow="overflow">
                    <a:lnL w="1440" cap="flat" cmpd="sng" algn="ctr">
                      <a:solidFill>
                        <a:srgbClr val="FFFFFF"/>
                      </a:solidFill>
                      <a:prstDash val="solid"/>
                      <a:round/>
                      <a:headEnd type="none" w="med" len="med"/>
                      <a:tailEnd type="none" w="med" len="med"/>
                    </a:lnL>
                    <a:lnR w="1440" cap="flat" cmpd="sng" algn="ctr">
                      <a:solidFill>
                        <a:srgbClr val="FFFFFF"/>
                      </a:solidFill>
                      <a:prstDash val="solid"/>
                      <a:round/>
                      <a:headEnd type="none" w="med" len="med"/>
                      <a:tailEnd type="none" w="med" len="med"/>
                    </a:lnR>
                    <a:lnT w="1440" cap="flat" cmpd="sng" algn="ctr">
                      <a:solidFill>
                        <a:srgbClr val="FFFFFF"/>
                      </a:solidFill>
                      <a:prstDash val="solid"/>
                      <a:round/>
                      <a:headEnd type="none" w="med" len="med"/>
                      <a:tailEnd type="none" w="med" len="med"/>
                    </a:lnT>
                    <a:lnB w="1440" cap="flat" cmpd="sng" algn="ctr">
                      <a:solidFill>
                        <a:srgbClr val="FFFFFF"/>
                      </a:solidFill>
                      <a:prstDash val="solid"/>
                      <a:round/>
                      <a:headEnd type="none" w="med" len="med"/>
                      <a:tailEnd type="none" w="med" len="med"/>
                    </a:lnB>
                    <a:lnTlToBr>
                      <a:noFill/>
                    </a:lnTlToBr>
                    <a:lnBlToTr>
                      <a:noFill/>
                    </a:lnBlToTr>
                    <a:solidFill>
                      <a:srgbClr val="E7F6EF"/>
                    </a:solidFill>
                  </a:tcPr>
                </a:tc>
                <a:tc>
                  <a:txBody>
                    <a:bodyPr/>
                    <a:lstStyle>
                      <a:lvl1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1pPr>
                      <a:lvl2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2pPr>
                      <a:lvl3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3pPr>
                      <a:lvl4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4pPr>
                      <a:lvl5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9pPr>
                    </a:lstStyle>
                    <a:p>
                      <a:pPr marL="0" marR="0" lvl="0" indent="0" algn="l" defTabSz="457200" rtl="0" eaLnBrk="1" fontAlgn="base" latinLnBrk="0" hangingPunct="1">
                        <a:lnSpc>
                          <a:spcPct val="84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1800" b="0" i="0" u="none" strike="noStrike" cap="none" normalizeH="0" baseline="0" smtClean="0">
                          <a:ln>
                            <a:noFill/>
                          </a:ln>
                          <a:solidFill>
                            <a:srgbClr val="000000"/>
                          </a:solidFill>
                          <a:effectLst/>
                          <a:latin typeface="Arial" panose="020B0604020202020204" pitchFamily="34" charset="0"/>
                          <a:ea typeface="Microsoft YaHei" panose="020B0503020204020204" pitchFamily="34" charset="-122"/>
                        </a:rPr>
                        <a:t>Causes the loop to skip the remainder of its body and immediately retest its condition prior to reiterating.</a:t>
                      </a:r>
                    </a:p>
                  </a:txBody>
                  <a:tcPr marL="90000" marR="90000" marT="121176" anchor="ctr" horzOverflow="overflow">
                    <a:lnL w="1440" cap="flat" cmpd="sng" algn="ctr">
                      <a:solidFill>
                        <a:srgbClr val="FFFFFF"/>
                      </a:solidFill>
                      <a:prstDash val="solid"/>
                      <a:round/>
                      <a:headEnd type="none" w="med" len="med"/>
                      <a:tailEnd type="none" w="med" len="med"/>
                    </a:lnL>
                    <a:lnR w="1440" cap="flat" cmpd="sng" algn="ctr">
                      <a:solidFill>
                        <a:srgbClr val="FFFFFF"/>
                      </a:solidFill>
                      <a:prstDash val="solid"/>
                      <a:round/>
                      <a:headEnd type="none" w="med" len="med"/>
                      <a:tailEnd type="none" w="med" len="med"/>
                    </a:lnR>
                    <a:lnT w="1440" cap="flat" cmpd="sng" algn="ctr">
                      <a:solidFill>
                        <a:srgbClr val="FFFFFF"/>
                      </a:solidFill>
                      <a:prstDash val="solid"/>
                      <a:round/>
                      <a:headEnd type="none" w="med" len="med"/>
                      <a:tailEnd type="none" w="med" len="med"/>
                    </a:lnT>
                    <a:lnB w="1440" cap="flat" cmpd="sng" algn="ctr">
                      <a:solidFill>
                        <a:srgbClr val="FFFFFF"/>
                      </a:solidFill>
                      <a:prstDash val="solid"/>
                      <a:round/>
                      <a:headEnd type="none" w="med" len="med"/>
                      <a:tailEnd type="none" w="med" len="med"/>
                    </a:lnB>
                    <a:lnTlToBr>
                      <a:noFill/>
                    </a:lnTlToBr>
                    <a:lnBlToTr>
                      <a:noFill/>
                    </a:lnBlToTr>
                    <a:solidFill>
                      <a:srgbClr val="E7F6EF"/>
                    </a:solidFill>
                  </a:tcPr>
                </a:tc>
              </a:tr>
              <a:tr h="1450975">
                <a:tc>
                  <a:txBody>
                    <a:bodyPr/>
                    <a:lstStyle>
                      <a:lvl1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1pPr>
                      <a:lvl2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2pPr>
                      <a:lvl3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3pPr>
                      <a:lvl4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4pPr>
                      <a:lvl5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9pPr>
                    </a:lstStyle>
                    <a:p>
                      <a:pPr marL="0" marR="0" lvl="0" indent="0" algn="l" defTabSz="457200" rtl="0" eaLnBrk="1" fontAlgn="base" latinLnBrk="0" hangingPunct="1">
                        <a:lnSpc>
                          <a:spcPct val="84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1800" b="0" i="0" u="none" strike="noStrike" cap="none" normalizeH="0" baseline="0" smtClean="0">
                          <a:ln>
                            <a:noFill/>
                          </a:ln>
                          <a:solidFill>
                            <a:srgbClr val="000000"/>
                          </a:solidFill>
                          <a:effectLst/>
                          <a:latin typeface="Arial" panose="020B0604020202020204" pitchFamily="34" charset="0"/>
                          <a:ea typeface="Microsoft YaHei" panose="020B0503020204020204" pitchFamily="34" charset="-122"/>
                        </a:rPr>
                        <a:t>pass statement</a:t>
                      </a:r>
                    </a:p>
                  </a:txBody>
                  <a:tcPr marL="90000" marR="90000" marT="121176" anchor="ctr" horzOverflow="overflow">
                    <a:lnL w="1440" cap="flat" cmpd="sng" algn="ctr">
                      <a:solidFill>
                        <a:srgbClr val="FFFFFF"/>
                      </a:solidFill>
                      <a:prstDash val="solid"/>
                      <a:round/>
                      <a:headEnd type="none" w="med" len="med"/>
                      <a:tailEnd type="none" w="med" len="med"/>
                    </a:lnL>
                    <a:lnR w="1440" cap="flat" cmpd="sng" algn="ctr">
                      <a:solidFill>
                        <a:srgbClr val="FFFFFF"/>
                      </a:solidFill>
                      <a:prstDash val="solid"/>
                      <a:round/>
                      <a:headEnd type="none" w="med" len="med"/>
                      <a:tailEnd type="none" w="med" len="med"/>
                    </a:lnR>
                    <a:lnT w="1440" cap="flat" cmpd="sng" algn="ctr">
                      <a:solidFill>
                        <a:srgbClr val="FFFFFF"/>
                      </a:solidFill>
                      <a:prstDash val="solid"/>
                      <a:round/>
                      <a:headEnd type="none" w="med" len="med"/>
                      <a:tailEnd type="none" w="med" len="med"/>
                    </a:lnT>
                    <a:lnB w="1440" cap="flat" cmpd="sng" algn="ctr">
                      <a:solidFill>
                        <a:srgbClr val="FFFFFF"/>
                      </a:solidFill>
                      <a:prstDash val="solid"/>
                      <a:round/>
                      <a:headEnd type="none" w="med" len="med"/>
                      <a:tailEnd type="none" w="med" len="med"/>
                    </a:lnB>
                    <a:lnTlToBr>
                      <a:noFill/>
                    </a:lnTlToBr>
                    <a:lnBlToTr>
                      <a:noFill/>
                    </a:lnBlToTr>
                    <a:solidFill>
                      <a:srgbClr val="CBECDE"/>
                    </a:solidFill>
                  </a:tcPr>
                </a:tc>
                <a:tc>
                  <a:txBody>
                    <a:bodyPr/>
                    <a:lstStyle>
                      <a:lvl1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1pPr>
                      <a:lvl2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2pPr>
                      <a:lvl3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3pPr>
                      <a:lvl4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4pPr>
                      <a:lvl5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9pPr>
                    </a:lstStyle>
                    <a:p>
                      <a:pPr marL="0" marR="0" lvl="0" indent="0" algn="l" defTabSz="457200" rtl="0" eaLnBrk="1" fontAlgn="base" latinLnBrk="0" hangingPunct="1">
                        <a:lnSpc>
                          <a:spcPct val="84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1800" b="0" i="0" u="none" strike="noStrike" cap="none" normalizeH="0" baseline="0" dirty="0" smtClean="0">
                          <a:ln>
                            <a:noFill/>
                          </a:ln>
                          <a:solidFill>
                            <a:srgbClr val="000000"/>
                          </a:solidFill>
                          <a:effectLst/>
                          <a:latin typeface="Arial" panose="020B0604020202020204" pitchFamily="34" charset="0"/>
                          <a:ea typeface="Microsoft YaHei" panose="020B0503020204020204" pitchFamily="34" charset="-122"/>
                        </a:rPr>
                        <a:t>The pass statement in Python is used when a statement is required syntactically but you do not want any command or code to execute.</a:t>
                      </a:r>
                    </a:p>
                  </a:txBody>
                  <a:tcPr marL="90000" marR="90000" marT="121176" anchor="ctr" horzOverflow="overflow">
                    <a:lnL w="1440" cap="flat" cmpd="sng" algn="ctr">
                      <a:solidFill>
                        <a:srgbClr val="FFFFFF"/>
                      </a:solidFill>
                      <a:prstDash val="solid"/>
                      <a:round/>
                      <a:headEnd type="none" w="med" len="med"/>
                      <a:tailEnd type="none" w="med" len="med"/>
                    </a:lnL>
                    <a:lnR w="1440" cap="flat" cmpd="sng" algn="ctr">
                      <a:solidFill>
                        <a:srgbClr val="FFFFFF"/>
                      </a:solidFill>
                      <a:prstDash val="solid"/>
                      <a:round/>
                      <a:headEnd type="none" w="med" len="med"/>
                      <a:tailEnd type="none" w="med" len="med"/>
                    </a:lnR>
                    <a:lnT w="1440" cap="flat" cmpd="sng" algn="ctr">
                      <a:solidFill>
                        <a:srgbClr val="FFFFFF"/>
                      </a:solidFill>
                      <a:prstDash val="solid"/>
                      <a:round/>
                      <a:headEnd type="none" w="med" len="med"/>
                      <a:tailEnd type="none" w="med" len="med"/>
                    </a:lnT>
                    <a:lnB w="1440" cap="flat" cmpd="sng" algn="ctr">
                      <a:solidFill>
                        <a:srgbClr val="FFFFFF"/>
                      </a:solidFill>
                      <a:prstDash val="solid"/>
                      <a:round/>
                      <a:headEnd type="none" w="med" len="med"/>
                      <a:tailEnd type="none" w="med" len="med"/>
                    </a:lnB>
                    <a:lnTlToBr>
                      <a:noFill/>
                    </a:lnTlToBr>
                    <a:lnBlToTr>
                      <a:noFill/>
                    </a:lnBlToTr>
                    <a:solidFill>
                      <a:srgbClr val="CBECDE"/>
                    </a:solidFill>
                  </a:tcPr>
                </a:tc>
              </a:tr>
            </a:tbl>
          </a:graphicData>
        </a:graphic>
      </p:graphicFrame>
    </p:spTree>
    <p:extLst>
      <p:ext uri="{BB962C8B-B14F-4D97-AF65-F5344CB8AC3E}">
        <p14:creationId xmlns="" xmlns:p14="http://schemas.microsoft.com/office/powerpoint/2010/main" val="113063144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69974" y="951433"/>
            <a:ext cx="7616825" cy="637550"/>
          </a:xfrm>
        </p:spPr>
        <p:txBody>
          <a:bodyPr>
            <a:normAutofit/>
          </a:bodyPr>
          <a:lstStyle/>
          <a:p>
            <a:pPr eaLnBrk="0" hangingPunct="0"/>
            <a:r>
              <a:rPr lang="en-US" altLang="en-US" sz="2400" b="1" dirty="0" smtClean="0">
                <a:solidFill>
                  <a:srgbClr val="006454"/>
                </a:solidFill>
                <a:latin typeface="Century Gothic" panose="020B0502020202020204" pitchFamily="34" charset="0"/>
              </a:rPr>
              <a:t>Basic </a:t>
            </a:r>
            <a:r>
              <a:rPr lang="en-US" altLang="en-US" sz="2400" b="1" smtClean="0">
                <a:solidFill>
                  <a:srgbClr val="006454"/>
                </a:solidFill>
                <a:latin typeface="Century Gothic" panose="020B0502020202020204" pitchFamily="34" charset="0"/>
              </a:rPr>
              <a:t>programming – </a:t>
            </a:r>
            <a:r>
              <a:rPr lang="en-US" altLang="en-US" sz="2400" b="1" smtClean="0">
                <a:solidFill>
                  <a:schemeClr val="accent1"/>
                </a:solidFill>
                <a:latin typeface="Century Gothic" panose="020B0502020202020204" pitchFamily="34" charset="0"/>
              </a:rPr>
              <a:t>Conditional statement</a:t>
            </a:r>
            <a:endParaRPr lang="en-US" altLang="en-US" sz="2400" b="1" dirty="0">
              <a:solidFill>
                <a:schemeClr val="accent1"/>
              </a:solidFill>
              <a:latin typeface="Century Gothic" panose="020B0502020202020204" pitchFamily="34" charset="0"/>
            </a:endParaRPr>
          </a:p>
        </p:txBody>
      </p:sp>
      <p:sp>
        <p:nvSpPr>
          <p:cNvPr id="5" name="Text Box 3"/>
          <p:cNvSpPr txBox="1">
            <a:spLocks noChangeArrowheads="1"/>
          </p:cNvSpPr>
          <p:nvPr/>
        </p:nvSpPr>
        <p:spPr bwMode="auto">
          <a:xfrm>
            <a:off x="2563480" y="1481408"/>
            <a:ext cx="8051987" cy="305832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90000" tIns="46800" rIns="90000" bIns="46800"/>
          <a:lstStyle>
            <a:lvl1pPr marL="334963" indent="-334963">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a:solidFill>
                  <a:srgbClr val="FFFFFF"/>
                </a:solidFill>
                <a:latin typeface="Arial" panose="020B0604020202020204" pitchFamily="34" charset="0"/>
                <a:ea typeface="Microsoft YaHei" panose="020B0503020204020204" pitchFamily="34" charset="-122"/>
              </a:defRPr>
            </a:lvl1pPr>
            <a:lvl2pPr>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a:solidFill>
                  <a:srgbClr val="FFFFFF"/>
                </a:solidFill>
                <a:latin typeface="Arial" panose="020B0604020202020204" pitchFamily="34" charset="0"/>
                <a:ea typeface="Microsoft YaHei" panose="020B0503020204020204" pitchFamily="34" charset="-122"/>
              </a:defRPr>
            </a:lvl2pPr>
            <a:lvl3pPr>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a:solidFill>
                  <a:srgbClr val="FFFFFF"/>
                </a:solidFill>
                <a:latin typeface="Arial" panose="020B0604020202020204" pitchFamily="34" charset="0"/>
                <a:ea typeface="Microsoft YaHei" panose="020B0503020204020204" pitchFamily="34" charset="-122"/>
              </a:defRPr>
            </a:lvl3pPr>
            <a:lvl4pPr>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a:solidFill>
                  <a:srgbClr val="FFFFFF"/>
                </a:solidFill>
                <a:latin typeface="Arial" panose="020B0604020202020204" pitchFamily="34" charset="0"/>
                <a:ea typeface="Microsoft YaHei" panose="020B0503020204020204" pitchFamily="34" charset="-122"/>
              </a:defRPr>
            </a:lvl4pPr>
            <a:lvl5pPr>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a:solidFill>
                  <a:srgbClr val="FFFFFF"/>
                </a:solidFill>
                <a:latin typeface="Arial" panose="020B0604020202020204" pitchFamily="34" charset="0"/>
                <a:ea typeface="Microsoft YaHei" panose="020B0503020204020204" pitchFamily="34" charset="-122"/>
              </a:defRPr>
            </a:lvl5pPr>
            <a:lvl6pPr marL="2514600" indent="-228600" algn="ctr" defTabSz="457200" fontAlgn="base">
              <a:spcBef>
                <a:spcPts val="1125"/>
              </a:spcBef>
              <a:spcAft>
                <a:spcPct val="0"/>
              </a:spcAft>
              <a:buClr>
                <a:srgbClr val="000000"/>
              </a:buClr>
              <a:buSzPct val="100000"/>
              <a:buFont typeface="Times New Roman" panose="02020603050405020304" pitchFamily="18" charset="0"/>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a:solidFill>
                  <a:srgbClr val="FFFFFF"/>
                </a:solidFill>
                <a:latin typeface="Arial" panose="020B0604020202020204" pitchFamily="34" charset="0"/>
                <a:ea typeface="Microsoft YaHei" panose="020B0503020204020204" pitchFamily="34" charset="-122"/>
              </a:defRPr>
            </a:lvl6pPr>
            <a:lvl7pPr marL="2971800" indent="-228600" algn="ctr" defTabSz="457200" fontAlgn="base">
              <a:spcBef>
                <a:spcPts val="1125"/>
              </a:spcBef>
              <a:spcAft>
                <a:spcPct val="0"/>
              </a:spcAft>
              <a:buClr>
                <a:srgbClr val="000000"/>
              </a:buClr>
              <a:buSzPct val="100000"/>
              <a:buFont typeface="Times New Roman" panose="02020603050405020304" pitchFamily="18" charset="0"/>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a:solidFill>
                  <a:srgbClr val="FFFFFF"/>
                </a:solidFill>
                <a:latin typeface="Arial" panose="020B0604020202020204" pitchFamily="34" charset="0"/>
                <a:ea typeface="Microsoft YaHei" panose="020B0503020204020204" pitchFamily="34" charset="-122"/>
              </a:defRPr>
            </a:lvl7pPr>
            <a:lvl8pPr marL="3429000" indent="-228600" algn="ctr" defTabSz="457200" fontAlgn="base">
              <a:spcBef>
                <a:spcPts val="1125"/>
              </a:spcBef>
              <a:spcAft>
                <a:spcPct val="0"/>
              </a:spcAft>
              <a:buClr>
                <a:srgbClr val="000000"/>
              </a:buClr>
              <a:buSzPct val="100000"/>
              <a:buFont typeface="Times New Roman" panose="02020603050405020304" pitchFamily="18" charset="0"/>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a:solidFill>
                  <a:srgbClr val="FFFFFF"/>
                </a:solidFill>
                <a:latin typeface="Arial" panose="020B0604020202020204" pitchFamily="34" charset="0"/>
                <a:ea typeface="Microsoft YaHei" panose="020B0503020204020204" pitchFamily="34" charset="-122"/>
              </a:defRPr>
            </a:lvl8pPr>
            <a:lvl9pPr marL="3886200" indent="-228600" algn="ctr" defTabSz="457200" fontAlgn="base">
              <a:spcBef>
                <a:spcPts val="1125"/>
              </a:spcBef>
              <a:spcAft>
                <a:spcPct val="0"/>
              </a:spcAft>
              <a:buClr>
                <a:srgbClr val="000000"/>
              </a:buClr>
              <a:buSzPct val="100000"/>
              <a:buFont typeface="Times New Roman" panose="02020603050405020304" pitchFamily="18" charset="0"/>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a:solidFill>
                  <a:srgbClr val="FFFFFF"/>
                </a:solidFill>
                <a:latin typeface="Arial" panose="020B0604020202020204" pitchFamily="34" charset="0"/>
                <a:ea typeface="Microsoft YaHei" panose="020B0503020204020204" pitchFamily="34" charset="-122"/>
              </a:defRPr>
            </a:lvl9pPr>
          </a:lstStyle>
          <a:p>
            <a:pPr>
              <a:spcBef>
                <a:spcPts val="500"/>
              </a:spcBef>
              <a:buFont typeface="Wingdings" panose="05000000000000000000" pitchFamily="2" charset="2"/>
              <a:buChar char=""/>
            </a:pPr>
            <a:r>
              <a:rPr lang="en-US" altLang="en-US" smtClean="0">
                <a:solidFill>
                  <a:srgbClr val="000000"/>
                </a:solidFill>
              </a:rPr>
              <a:t>Conditional statement:</a:t>
            </a:r>
          </a:p>
          <a:p>
            <a:pPr lvl="1">
              <a:spcBef>
                <a:spcPts val="500"/>
              </a:spcBef>
            </a:pPr>
            <a:r>
              <a:rPr lang="en-US" altLang="en-US" smtClean="0">
                <a:solidFill>
                  <a:srgbClr val="000000"/>
                </a:solidFill>
              </a:rPr>
              <a:t>if &lt;conditional statement&gt;:</a:t>
            </a:r>
          </a:p>
          <a:p>
            <a:pPr lvl="1">
              <a:spcBef>
                <a:spcPts val="500"/>
              </a:spcBef>
            </a:pPr>
            <a:r>
              <a:rPr lang="en-US" altLang="en-US" smtClean="0">
                <a:solidFill>
                  <a:srgbClr val="000000"/>
                </a:solidFill>
              </a:rPr>
              <a:t>       #do your code here</a:t>
            </a:r>
          </a:p>
          <a:p>
            <a:pPr lvl="1">
              <a:spcBef>
                <a:spcPts val="500"/>
              </a:spcBef>
            </a:pPr>
            <a:r>
              <a:rPr lang="en-US" altLang="en-US" smtClean="0">
                <a:solidFill>
                  <a:srgbClr val="000000"/>
                </a:solidFill>
              </a:rPr>
              <a:t>else:</a:t>
            </a:r>
          </a:p>
          <a:p>
            <a:pPr lvl="1">
              <a:spcBef>
                <a:spcPts val="500"/>
              </a:spcBef>
            </a:pPr>
            <a:r>
              <a:rPr lang="en-US" altLang="en-US" smtClean="0">
                <a:solidFill>
                  <a:srgbClr val="000000"/>
                </a:solidFill>
              </a:rPr>
              <a:t>       #do your code here</a:t>
            </a:r>
          </a:p>
          <a:p>
            <a:pPr lvl="1">
              <a:spcBef>
                <a:spcPts val="500"/>
              </a:spcBef>
            </a:pPr>
            <a:endParaRPr lang="en-US" altLang="en-US" smtClean="0">
              <a:solidFill>
                <a:srgbClr val="000000"/>
              </a:solidFill>
            </a:endParaRPr>
          </a:p>
          <a:p>
            <a:pPr lvl="1">
              <a:spcBef>
                <a:spcPts val="500"/>
              </a:spcBef>
            </a:pPr>
            <a:r>
              <a:rPr lang="en-US" altLang="en-US" smtClean="0">
                <a:solidFill>
                  <a:srgbClr val="000000"/>
                </a:solidFill>
              </a:rPr>
              <a:t>Multiple if statement:</a:t>
            </a:r>
          </a:p>
          <a:p>
            <a:pPr lvl="1">
              <a:spcBef>
                <a:spcPts val="500"/>
              </a:spcBef>
            </a:pPr>
            <a:r>
              <a:rPr lang="en-US" altLang="en-US" smtClean="0">
                <a:solidFill>
                  <a:srgbClr val="000000"/>
                </a:solidFill>
              </a:rPr>
              <a:t>if &lt;conditional statement&gt;:</a:t>
            </a:r>
          </a:p>
          <a:p>
            <a:pPr lvl="1">
              <a:spcBef>
                <a:spcPts val="500"/>
              </a:spcBef>
            </a:pPr>
            <a:r>
              <a:rPr lang="en-US" altLang="en-US" smtClean="0">
                <a:solidFill>
                  <a:srgbClr val="000000"/>
                </a:solidFill>
              </a:rPr>
              <a:t>       #do your code here</a:t>
            </a:r>
          </a:p>
          <a:p>
            <a:pPr lvl="1">
              <a:spcBef>
                <a:spcPts val="500"/>
              </a:spcBef>
            </a:pPr>
            <a:r>
              <a:rPr lang="en-US" altLang="en-US" smtClean="0">
                <a:solidFill>
                  <a:srgbClr val="000000"/>
                </a:solidFill>
              </a:rPr>
              <a:t>elif:</a:t>
            </a:r>
          </a:p>
          <a:p>
            <a:pPr lvl="1">
              <a:spcBef>
                <a:spcPts val="500"/>
              </a:spcBef>
            </a:pPr>
            <a:r>
              <a:rPr lang="en-US" altLang="en-US" smtClean="0">
                <a:solidFill>
                  <a:srgbClr val="000000"/>
                </a:solidFill>
              </a:rPr>
              <a:t>       #do your code here</a:t>
            </a:r>
          </a:p>
          <a:p>
            <a:pPr lvl="1">
              <a:spcBef>
                <a:spcPts val="500"/>
              </a:spcBef>
            </a:pPr>
            <a:r>
              <a:rPr lang="en-US" altLang="en-US" smtClean="0">
                <a:solidFill>
                  <a:srgbClr val="000000"/>
                </a:solidFill>
              </a:rPr>
              <a:t>elif:</a:t>
            </a:r>
          </a:p>
          <a:p>
            <a:pPr lvl="1">
              <a:spcBef>
                <a:spcPts val="500"/>
              </a:spcBef>
            </a:pPr>
            <a:r>
              <a:rPr lang="en-US" altLang="en-US" smtClean="0">
                <a:solidFill>
                  <a:srgbClr val="000000"/>
                </a:solidFill>
              </a:rPr>
              <a:t>       #do your code here</a:t>
            </a:r>
          </a:p>
          <a:p>
            <a:pPr lvl="1">
              <a:spcBef>
                <a:spcPts val="500"/>
              </a:spcBef>
            </a:pPr>
            <a:r>
              <a:rPr lang="en-US" altLang="en-US" smtClean="0">
                <a:solidFill>
                  <a:srgbClr val="000000"/>
                </a:solidFill>
              </a:rPr>
              <a:t>else:</a:t>
            </a:r>
          </a:p>
          <a:p>
            <a:pPr lvl="1">
              <a:spcBef>
                <a:spcPts val="500"/>
              </a:spcBef>
            </a:pPr>
            <a:r>
              <a:rPr lang="en-US" altLang="en-US" smtClean="0">
                <a:solidFill>
                  <a:srgbClr val="000000"/>
                </a:solidFill>
              </a:rPr>
              <a:t>       #do your code here</a:t>
            </a:r>
            <a:endParaRPr lang="en-US" altLang="en-US" dirty="0">
              <a:solidFill>
                <a:srgbClr val="000000"/>
              </a:solidFill>
            </a:endParaRPr>
          </a:p>
        </p:txBody>
      </p:sp>
    </p:spTree>
    <p:extLst>
      <p:ext uri="{BB962C8B-B14F-4D97-AF65-F5344CB8AC3E}">
        <p14:creationId xmlns="" xmlns:p14="http://schemas.microsoft.com/office/powerpoint/2010/main" val="237965806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69974" y="951433"/>
            <a:ext cx="7616825" cy="637550"/>
          </a:xfrm>
        </p:spPr>
        <p:txBody>
          <a:bodyPr>
            <a:normAutofit/>
          </a:bodyPr>
          <a:lstStyle/>
          <a:p>
            <a:pPr eaLnBrk="0" hangingPunct="0"/>
            <a:r>
              <a:rPr lang="en-US" altLang="en-US" sz="2400" b="1" dirty="0" smtClean="0">
                <a:solidFill>
                  <a:srgbClr val="006454"/>
                </a:solidFill>
                <a:latin typeface="Century Gothic" panose="020B0502020202020204" pitchFamily="34" charset="0"/>
              </a:rPr>
              <a:t>Basic programming - </a:t>
            </a:r>
            <a:r>
              <a:rPr lang="en-US" altLang="en-US" sz="2400" b="1" dirty="0" smtClean="0">
                <a:solidFill>
                  <a:schemeClr val="accent1"/>
                </a:solidFill>
                <a:latin typeface="Century Gothic" panose="020B0502020202020204" pitchFamily="34" charset="0"/>
              </a:rPr>
              <a:t>Functions</a:t>
            </a:r>
            <a:endParaRPr lang="en-US" altLang="en-US" sz="2400" b="1" dirty="0">
              <a:solidFill>
                <a:schemeClr val="accent1"/>
              </a:solidFill>
              <a:latin typeface="Century Gothic" panose="020B0502020202020204" pitchFamily="34" charset="0"/>
            </a:endParaRPr>
          </a:p>
        </p:txBody>
      </p:sp>
      <p:sp>
        <p:nvSpPr>
          <p:cNvPr id="5" name="Text Box 3"/>
          <p:cNvSpPr txBox="1">
            <a:spLocks noChangeArrowheads="1"/>
          </p:cNvSpPr>
          <p:nvPr/>
        </p:nvSpPr>
        <p:spPr bwMode="auto">
          <a:xfrm>
            <a:off x="957429" y="1481408"/>
            <a:ext cx="8051987" cy="305832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90000" tIns="46800" rIns="90000" bIns="46800"/>
          <a:lstStyle>
            <a:lvl1pPr marL="334963" indent="-334963">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a:solidFill>
                  <a:srgbClr val="FFFFFF"/>
                </a:solidFill>
                <a:latin typeface="Arial" panose="020B0604020202020204" pitchFamily="34" charset="0"/>
                <a:ea typeface="Microsoft YaHei" panose="020B0503020204020204" pitchFamily="34" charset="-122"/>
              </a:defRPr>
            </a:lvl1pPr>
            <a:lvl2pPr>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a:solidFill>
                  <a:srgbClr val="FFFFFF"/>
                </a:solidFill>
                <a:latin typeface="Arial" panose="020B0604020202020204" pitchFamily="34" charset="0"/>
                <a:ea typeface="Microsoft YaHei" panose="020B0503020204020204" pitchFamily="34" charset="-122"/>
              </a:defRPr>
            </a:lvl2pPr>
            <a:lvl3pPr>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a:solidFill>
                  <a:srgbClr val="FFFFFF"/>
                </a:solidFill>
                <a:latin typeface="Arial" panose="020B0604020202020204" pitchFamily="34" charset="0"/>
                <a:ea typeface="Microsoft YaHei" panose="020B0503020204020204" pitchFamily="34" charset="-122"/>
              </a:defRPr>
            </a:lvl3pPr>
            <a:lvl4pPr>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a:solidFill>
                  <a:srgbClr val="FFFFFF"/>
                </a:solidFill>
                <a:latin typeface="Arial" panose="020B0604020202020204" pitchFamily="34" charset="0"/>
                <a:ea typeface="Microsoft YaHei" panose="020B0503020204020204" pitchFamily="34" charset="-122"/>
              </a:defRPr>
            </a:lvl4pPr>
            <a:lvl5pPr>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a:solidFill>
                  <a:srgbClr val="FFFFFF"/>
                </a:solidFill>
                <a:latin typeface="Arial" panose="020B0604020202020204" pitchFamily="34" charset="0"/>
                <a:ea typeface="Microsoft YaHei" panose="020B0503020204020204" pitchFamily="34" charset="-122"/>
              </a:defRPr>
            </a:lvl5pPr>
            <a:lvl6pPr marL="2514600" indent="-228600" algn="ctr" defTabSz="457200" fontAlgn="base">
              <a:spcBef>
                <a:spcPts val="1125"/>
              </a:spcBef>
              <a:spcAft>
                <a:spcPct val="0"/>
              </a:spcAft>
              <a:buClr>
                <a:srgbClr val="000000"/>
              </a:buClr>
              <a:buSzPct val="100000"/>
              <a:buFont typeface="Times New Roman" panose="02020603050405020304" pitchFamily="18" charset="0"/>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a:solidFill>
                  <a:srgbClr val="FFFFFF"/>
                </a:solidFill>
                <a:latin typeface="Arial" panose="020B0604020202020204" pitchFamily="34" charset="0"/>
                <a:ea typeface="Microsoft YaHei" panose="020B0503020204020204" pitchFamily="34" charset="-122"/>
              </a:defRPr>
            </a:lvl6pPr>
            <a:lvl7pPr marL="2971800" indent="-228600" algn="ctr" defTabSz="457200" fontAlgn="base">
              <a:spcBef>
                <a:spcPts val="1125"/>
              </a:spcBef>
              <a:spcAft>
                <a:spcPct val="0"/>
              </a:spcAft>
              <a:buClr>
                <a:srgbClr val="000000"/>
              </a:buClr>
              <a:buSzPct val="100000"/>
              <a:buFont typeface="Times New Roman" panose="02020603050405020304" pitchFamily="18" charset="0"/>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a:solidFill>
                  <a:srgbClr val="FFFFFF"/>
                </a:solidFill>
                <a:latin typeface="Arial" panose="020B0604020202020204" pitchFamily="34" charset="0"/>
                <a:ea typeface="Microsoft YaHei" panose="020B0503020204020204" pitchFamily="34" charset="-122"/>
              </a:defRPr>
            </a:lvl7pPr>
            <a:lvl8pPr marL="3429000" indent="-228600" algn="ctr" defTabSz="457200" fontAlgn="base">
              <a:spcBef>
                <a:spcPts val="1125"/>
              </a:spcBef>
              <a:spcAft>
                <a:spcPct val="0"/>
              </a:spcAft>
              <a:buClr>
                <a:srgbClr val="000000"/>
              </a:buClr>
              <a:buSzPct val="100000"/>
              <a:buFont typeface="Times New Roman" panose="02020603050405020304" pitchFamily="18" charset="0"/>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a:solidFill>
                  <a:srgbClr val="FFFFFF"/>
                </a:solidFill>
                <a:latin typeface="Arial" panose="020B0604020202020204" pitchFamily="34" charset="0"/>
                <a:ea typeface="Microsoft YaHei" panose="020B0503020204020204" pitchFamily="34" charset="-122"/>
              </a:defRPr>
            </a:lvl8pPr>
            <a:lvl9pPr marL="3886200" indent="-228600" algn="ctr" defTabSz="457200" fontAlgn="base">
              <a:spcBef>
                <a:spcPts val="1125"/>
              </a:spcBef>
              <a:spcAft>
                <a:spcPct val="0"/>
              </a:spcAft>
              <a:buClr>
                <a:srgbClr val="000000"/>
              </a:buClr>
              <a:buSzPct val="100000"/>
              <a:buFont typeface="Times New Roman" panose="02020603050405020304" pitchFamily="18" charset="0"/>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a:solidFill>
                  <a:srgbClr val="FFFFFF"/>
                </a:solidFill>
                <a:latin typeface="Arial" panose="020B0604020202020204" pitchFamily="34" charset="0"/>
                <a:ea typeface="Microsoft YaHei" panose="020B0503020204020204" pitchFamily="34" charset="-122"/>
              </a:defRPr>
            </a:lvl9pPr>
          </a:lstStyle>
          <a:p>
            <a:pPr>
              <a:spcBef>
                <a:spcPts val="500"/>
              </a:spcBef>
              <a:buFont typeface="Wingdings" panose="05000000000000000000" pitchFamily="2" charset="2"/>
              <a:buChar char=""/>
            </a:pPr>
            <a:r>
              <a:rPr lang="en-US" altLang="en-US" dirty="0">
                <a:solidFill>
                  <a:srgbClr val="000000"/>
                </a:solidFill>
              </a:rPr>
              <a:t>Functions:</a:t>
            </a:r>
          </a:p>
          <a:p>
            <a:pPr lvl="1">
              <a:spcBef>
                <a:spcPts val="500"/>
              </a:spcBef>
              <a:buFont typeface="Wingdings" panose="05000000000000000000" pitchFamily="2" charset="2"/>
              <a:buChar char=""/>
            </a:pPr>
            <a:r>
              <a:rPr lang="en-US" altLang="en-US" i="1" u="sng" dirty="0">
                <a:solidFill>
                  <a:srgbClr val="000000"/>
                </a:solidFill>
              </a:rPr>
              <a:t>Defining a Function</a:t>
            </a:r>
            <a:r>
              <a:rPr lang="en-US" altLang="en-US" u="sng" dirty="0">
                <a:solidFill>
                  <a:srgbClr val="000000"/>
                </a:solidFill>
              </a:rPr>
              <a:t>:</a:t>
            </a:r>
            <a:r>
              <a:rPr lang="en-US" altLang="en-US" dirty="0">
                <a:solidFill>
                  <a:srgbClr val="000000"/>
                </a:solidFill>
              </a:rPr>
              <a:t>	</a:t>
            </a:r>
            <a:endParaRPr lang="en-US" altLang="en-US" dirty="0" smtClean="0">
              <a:solidFill>
                <a:srgbClr val="000000"/>
              </a:solidFill>
            </a:endParaRPr>
          </a:p>
          <a:p>
            <a:pPr lvl="1">
              <a:spcBef>
                <a:spcPts val="500"/>
              </a:spcBef>
            </a:pPr>
            <a:r>
              <a:rPr lang="en-US" altLang="en-US" dirty="0">
                <a:solidFill>
                  <a:srgbClr val="000000"/>
                </a:solidFill>
              </a:rPr>
              <a:t>	</a:t>
            </a:r>
            <a:r>
              <a:rPr lang="en-US" altLang="en-US" dirty="0" smtClean="0">
                <a:solidFill>
                  <a:srgbClr val="000000"/>
                </a:solidFill>
              </a:rPr>
              <a:t>Function </a:t>
            </a:r>
            <a:r>
              <a:rPr lang="en-US" altLang="en-US" dirty="0">
                <a:solidFill>
                  <a:srgbClr val="000000"/>
                </a:solidFill>
              </a:rPr>
              <a:t>blocks begin with the keyword </a:t>
            </a:r>
            <a:r>
              <a:rPr lang="en-US" altLang="en-US" b="1" dirty="0" err="1">
                <a:solidFill>
                  <a:srgbClr val="000000"/>
                </a:solidFill>
              </a:rPr>
              <a:t>def</a:t>
            </a:r>
            <a:r>
              <a:rPr lang="en-US" altLang="en-US" dirty="0">
                <a:solidFill>
                  <a:srgbClr val="000000"/>
                </a:solidFill>
              </a:rPr>
              <a:t> followed by the function name and parentheses ( ( ) </a:t>
            </a:r>
            <a:r>
              <a:rPr lang="en-US" altLang="en-US" dirty="0" smtClean="0">
                <a:solidFill>
                  <a:srgbClr val="000000"/>
                </a:solidFill>
              </a:rPr>
              <a:t>).</a:t>
            </a:r>
          </a:p>
          <a:p>
            <a:pPr lvl="1">
              <a:spcBef>
                <a:spcPts val="500"/>
              </a:spcBef>
            </a:pPr>
            <a:endParaRPr lang="en-US" altLang="en-US" dirty="0">
              <a:solidFill>
                <a:srgbClr val="000000"/>
              </a:solidFill>
            </a:endParaRPr>
          </a:p>
          <a:p>
            <a:pPr lvl="1">
              <a:spcBef>
                <a:spcPts val="500"/>
              </a:spcBef>
              <a:buFont typeface="Wingdings" panose="05000000000000000000" pitchFamily="2" charset="2"/>
              <a:buChar char=""/>
            </a:pPr>
            <a:r>
              <a:rPr lang="en-US" altLang="en-US" i="1" u="sng" dirty="0">
                <a:solidFill>
                  <a:srgbClr val="000000"/>
                </a:solidFill>
              </a:rPr>
              <a:t>Syntax</a:t>
            </a:r>
            <a:r>
              <a:rPr lang="en-US" altLang="en-US" i="1" u="sng" dirty="0" smtClean="0">
                <a:solidFill>
                  <a:srgbClr val="000000"/>
                </a:solidFill>
              </a:rPr>
              <a:t>:</a:t>
            </a:r>
          </a:p>
          <a:p>
            <a:pPr marL="1082675" lvl="1" indent="-334963">
              <a:spcBef>
                <a:spcPts val="500"/>
              </a:spcBef>
            </a:pPr>
            <a:r>
              <a:rPr lang="en-US" altLang="en-US" dirty="0">
                <a:solidFill>
                  <a:srgbClr val="000000"/>
                </a:solidFill>
              </a:rPr>
              <a:t>		</a:t>
            </a:r>
            <a:r>
              <a:rPr lang="en-US" altLang="en-US" dirty="0" err="1">
                <a:solidFill>
                  <a:srgbClr val="000000"/>
                </a:solidFill>
              </a:rPr>
              <a:t>def</a:t>
            </a:r>
            <a:r>
              <a:rPr lang="en-US" altLang="en-US" dirty="0">
                <a:solidFill>
                  <a:srgbClr val="000000"/>
                </a:solidFill>
              </a:rPr>
              <a:t> </a:t>
            </a:r>
            <a:r>
              <a:rPr lang="en-US" altLang="en-US" dirty="0" err="1">
                <a:solidFill>
                  <a:srgbClr val="000000"/>
                </a:solidFill>
              </a:rPr>
              <a:t>functionname</a:t>
            </a:r>
            <a:r>
              <a:rPr lang="en-US" altLang="en-US" dirty="0">
                <a:solidFill>
                  <a:srgbClr val="000000"/>
                </a:solidFill>
              </a:rPr>
              <a:t>( parameters ):</a:t>
            </a:r>
          </a:p>
          <a:p>
            <a:pPr marL="1082675" lvl="1" indent="-334963">
              <a:spcBef>
                <a:spcPts val="500"/>
              </a:spcBef>
            </a:pPr>
            <a:r>
              <a:rPr lang="en-US" altLang="en-US" dirty="0">
                <a:solidFill>
                  <a:srgbClr val="000000"/>
                </a:solidFill>
              </a:rPr>
              <a:t>		    a = "</a:t>
            </a:r>
            <a:r>
              <a:rPr lang="en-US" altLang="en-US" dirty="0" err="1">
                <a:solidFill>
                  <a:srgbClr val="000000"/>
                </a:solidFill>
              </a:rPr>
              <a:t>function_local_variable</a:t>
            </a:r>
            <a:r>
              <a:rPr lang="en-US" altLang="en-US" dirty="0">
                <a:solidFill>
                  <a:srgbClr val="000000"/>
                </a:solidFill>
              </a:rPr>
              <a:t>" </a:t>
            </a:r>
          </a:p>
          <a:p>
            <a:pPr marL="1082675" lvl="1" indent="-334963">
              <a:spcBef>
                <a:spcPts val="500"/>
              </a:spcBef>
            </a:pPr>
            <a:r>
              <a:rPr lang="en-US" altLang="en-US" dirty="0">
                <a:solidFill>
                  <a:srgbClr val="000000"/>
                </a:solidFill>
              </a:rPr>
              <a:t>         </a:t>
            </a:r>
            <a:r>
              <a:rPr lang="en-US" altLang="en-US" dirty="0" err="1">
                <a:solidFill>
                  <a:srgbClr val="000000"/>
                </a:solidFill>
              </a:rPr>
              <a:t>function_inside_function</a:t>
            </a:r>
            <a:r>
              <a:rPr lang="en-US" altLang="en-US" dirty="0">
                <a:solidFill>
                  <a:srgbClr val="000000"/>
                </a:solidFill>
              </a:rPr>
              <a:t>(parameters) </a:t>
            </a:r>
          </a:p>
          <a:p>
            <a:pPr marL="1082675" lvl="1" indent="-334963">
              <a:spcBef>
                <a:spcPts val="500"/>
              </a:spcBef>
            </a:pPr>
            <a:r>
              <a:rPr lang="en-US" altLang="en-US" dirty="0">
                <a:solidFill>
                  <a:srgbClr val="000000"/>
                </a:solidFill>
              </a:rPr>
              <a:t>		    return </a:t>
            </a:r>
            <a:r>
              <a:rPr lang="en-US" altLang="en-US" dirty="0" smtClean="0">
                <a:solidFill>
                  <a:srgbClr val="000000"/>
                </a:solidFill>
              </a:rPr>
              <a:t>values</a:t>
            </a:r>
          </a:p>
          <a:p>
            <a:pPr marL="1082675" lvl="1" indent="-334963">
              <a:spcBef>
                <a:spcPts val="500"/>
              </a:spcBef>
            </a:pPr>
            <a:endParaRPr lang="en-US" altLang="en-US" i="1" dirty="0" smtClean="0">
              <a:solidFill>
                <a:srgbClr val="000000"/>
              </a:solidFill>
            </a:endParaRPr>
          </a:p>
          <a:p>
            <a:pPr lvl="1">
              <a:spcBef>
                <a:spcPts val="500"/>
              </a:spcBef>
              <a:buFont typeface="Wingdings" panose="05000000000000000000" pitchFamily="2" charset="2"/>
              <a:buChar char=""/>
            </a:pPr>
            <a:r>
              <a:rPr lang="en-US" altLang="en-US" i="1" u="sng" dirty="0" smtClean="0">
                <a:solidFill>
                  <a:srgbClr val="000000"/>
                </a:solidFill>
              </a:rPr>
              <a:t>Calling functions:</a:t>
            </a:r>
          </a:p>
          <a:p>
            <a:pPr lvl="1">
              <a:spcBef>
                <a:spcPts val="500"/>
              </a:spcBef>
            </a:pPr>
            <a:r>
              <a:rPr lang="en-US" altLang="en-US" i="1" dirty="0" smtClean="0">
                <a:solidFill>
                  <a:srgbClr val="000000"/>
                </a:solidFill>
              </a:rPr>
              <a:t>	</a:t>
            </a:r>
            <a:r>
              <a:rPr lang="en-US" altLang="en-US" i="1" dirty="0" err="1" smtClean="0">
                <a:solidFill>
                  <a:srgbClr val="000000"/>
                </a:solidFill>
              </a:rPr>
              <a:t>functionname</a:t>
            </a:r>
            <a:r>
              <a:rPr lang="en-US" altLang="en-US" i="1" dirty="0" smtClean="0">
                <a:solidFill>
                  <a:srgbClr val="000000"/>
                </a:solidFill>
              </a:rPr>
              <a:t>()</a:t>
            </a:r>
          </a:p>
          <a:p>
            <a:pPr lvl="1">
              <a:spcBef>
                <a:spcPts val="500"/>
              </a:spcBef>
            </a:pPr>
            <a:r>
              <a:rPr lang="en-US" altLang="en-US" i="1" dirty="0">
                <a:solidFill>
                  <a:srgbClr val="000000"/>
                </a:solidFill>
              </a:rPr>
              <a:t>	</a:t>
            </a:r>
            <a:r>
              <a:rPr lang="en-US" altLang="en-US" i="1" dirty="0" err="1" smtClean="0">
                <a:solidFill>
                  <a:srgbClr val="000000"/>
                </a:solidFill>
              </a:rPr>
              <a:t>functionname</a:t>
            </a:r>
            <a:r>
              <a:rPr lang="en-US" altLang="en-US" i="1" dirty="0" smtClean="0">
                <a:solidFill>
                  <a:srgbClr val="000000"/>
                </a:solidFill>
              </a:rPr>
              <a:t>(param1, param2)</a:t>
            </a:r>
            <a:endParaRPr lang="en-US" altLang="en-US" i="1" dirty="0">
              <a:solidFill>
                <a:srgbClr val="000000"/>
              </a:solidFill>
            </a:endParaRPr>
          </a:p>
        </p:txBody>
      </p:sp>
    </p:spTree>
    <p:extLst>
      <p:ext uri="{BB962C8B-B14F-4D97-AF65-F5344CB8AC3E}">
        <p14:creationId xmlns="" xmlns:p14="http://schemas.microsoft.com/office/powerpoint/2010/main" val="237965806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dirty="0" smtClean="0"/>
              <a:t>Course Outline </a:t>
            </a:r>
            <a:endParaRPr lang="en-US" dirty="0"/>
          </a:p>
        </p:txBody>
      </p:sp>
      <p:sp>
        <p:nvSpPr>
          <p:cNvPr id="5" name="Content Placeholder 4"/>
          <p:cNvSpPr>
            <a:spLocks noGrp="1"/>
          </p:cNvSpPr>
          <p:nvPr>
            <p:ph idx="1"/>
          </p:nvPr>
        </p:nvSpPr>
        <p:spPr/>
        <p:txBody>
          <a:bodyPr>
            <a:normAutofit/>
          </a:bodyPr>
          <a:lstStyle/>
          <a:p>
            <a:pPr eaLnBrk="0" hangingPunct="0">
              <a:spcBef>
                <a:spcPts val="500"/>
              </a:spcBef>
              <a:buSzPct val="60000"/>
              <a:buFont typeface="Wingdings" panose="05000000000000000000" pitchFamily="2" charset="2"/>
              <a:buChar char=""/>
            </a:pPr>
            <a:r>
              <a:rPr lang="en-US" altLang="en-US" sz="2800" dirty="0" smtClean="0">
                <a:solidFill>
                  <a:srgbClr val="000000"/>
                </a:solidFill>
              </a:rPr>
              <a:t>Python Overview</a:t>
            </a:r>
            <a:endParaRPr lang="en-US" altLang="en-US" sz="2800" dirty="0">
              <a:solidFill>
                <a:srgbClr val="000000"/>
              </a:solidFill>
            </a:endParaRPr>
          </a:p>
          <a:p>
            <a:pPr eaLnBrk="0" hangingPunct="0">
              <a:spcBef>
                <a:spcPts val="500"/>
              </a:spcBef>
              <a:buSzPct val="60000"/>
              <a:buFont typeface="Wingdings" panose="05000000000000000000" pitchFamily="2" charset="2"/>
              <a:buChar char=""/>
            </a:pPr>
            <a:r>
              <a:rPr lang="en-US" altLang="en-US" sz="2800" dirty="0">
                <a:solidFill>
                  <a:srgbClr val="000000"/>
                </a:solidFill>
              </a:rPr>
              <a:t>Development environment </a:t>
            </a:r>
            <a:r>
              <a:rPr lang="en-US" altLang="en-US" sz="2800" dirty="0" smtClean="0">
                <a:solidFill>
                  <a:srgbClr val="000000"/>
                </a:solidFill>
              </a:rPr>
              <a:t>setup</a:t>
            </a:r>
            <a:endParaRPr lang="en-US" altLang="en-US" sz="2800" dirty="0">
              <a:solidFill>
                <a:srgbClr val="000000"/>
              </a:solidFill>
            </a:endParaRPr>
          </a:p>
          <a:p>
            <a:pPr eaLnBrk="0" hangingPunct="0">
              <a:spcBef>
                <a:spcPts val="500"/>
              </a:spcBef>
              <a:buSzPct val="60000"/>
              <a:buFont typeface="Wingdings" panose="05000000000000000000" pitchFamily="2" charset="2"/>
              <a:buChar char=""/>
            </a:pPr>
            <a:r>
              <a:rPr lang="en-US" altLang="en-US" sz="2800" dirty="0">
                <a:solidFill>
                  <a:srgbClr val="000000"/>
                </a:solidFill>
              </a:rPr>
              <a:t>Basic programming</a:t>
            </a:r>
          </a:p>
          <a:p>
            <a:pPr eaLnBrk="0" hangingPunct="0">
              <a:spcBef>
                <a:spcPts val="500"/>
              </a:spcBef>
              <a:buSzPct val="60000"/>
              <a:buFont typeface="Wingdings" panose="05000000000000000000" pitchFamily="2" charset="2"/>
              <a:buChar char=""/>
            </a:pPr>
            <a:r>
              <a:rPr lang="en-US" altLang="en-US" sz="2800" dirty="0">
                <a:solidFill>
                  <a:srgbClr val="000000"/>
                </a:solidFill>
              </a:rPr>
              <a:t>Online Python training course </a:t>
            </a:r>
            <a:r>
              <a:rPr lang="en-US" altLang="en-US" sz="2800" dirty="0" smtClean="0">
                <a:solidFill>
                  <a:srgbClr val="000000"/>
                </a:solidFill>
              </a:rPr>
              <a:t>reference links</a:t>
            </a:r>
            <a:endParaRPr lang="en-US" altLang="en-US" sz="2800" dirty="0">
              <a:solidFill>
                <a:srgbClr val="000000"/>
              </a:solidFill>
            </a:endParaRPr>
          </a:p>
          <a:p>
            <a:pPr eaLnBrk="0" hangingPunct="0">
              <a:spcBef>
                <a:spcPts val="500"/>
              </a:spcBef>
              <a:buSzPct val="60000"/>
              <a:buFont typeface="Wingdings" panose="05000000000000000000" pitchFamily="2" charset="2"/>
              <a:buChar char=""/>
            </a:pPr>
            <a:r>
              <a:rPr lang="en-US" altLang="en-US" sz="2800" dirty="0" err="1" smtClean="0">
                <a:solidFill>
                  <a:srgbClr val="000000"/>
                </a:solidFill>
              </a:rPr>
              <a:t>QnA</a:t>
            </a:r>
            <a:endParaRPr lang="en-US" altLang="en-US" sz="2800" dirty="0" smtClean="0">
              <a:solidFill>
                <a:srgbClr val="000000"/>
              </a:solidFill>
            </a:endParaRPr>
          </a:p>
          <a:p>
            <a:pPr eaLnBrk="0" hangingPunct="0">
              <a:spcBef>
                <a:spcPts val="500"/>
              </a:spcBef>
              <a:buSzPct val="60000"/>
              <a:buFont typeface="Wingdings" panose="05000000000000000000" pitchFamily="2" charset="2"/>
              <a:buChar char=""/>
            </a:pPr>
            <a:r>
              <a:rPr lang="en-US" altLang="en-US" sz="2800" dirty="0" smtClean="0">
                <a:solidFill>
                  <a:srgbClr val="000000"/>
                </a:solidFill>
              </a:rPr>
              <a:t>Small assessment</a:t>
            </a:r>
            <a:endParaRPr lang="en-US" altLang="en-US" sz="2800" dirty="0">
              <a:solidFill>
                <a:srgbClr val="000000"/>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69974" y="951433"/>
            <a:ext cx="7616825" cy="637550"/>
          </a:xfrm>
        </p:spPr>
        <p:txBody>
          <a:bodyPr>
            <a:normAutofit/>
          </a:bodyPr>
          <a:lstStyle/>
          <a:p>
            <a:pPr eaLnBrk="0" hangingPunct="0"/>
            <a:r>
              <a:rPr lang="en-US" altLang="en-US" sz="2400" b="1" dirty="0" smtClean="0">
                <a:solidFill>
                  <a:srgbClr val="006454"/>
                </a:solidFill>
                <a:latin typeface="Century Gothic" panose="020B0502020202020204" pitchFamily="34" charset="0"/>
              </a:rPr>
              <a:t>Basic programming - </a:t>
            </a:r>
            <a:r>
              <a:rPr lang="en-US" altLang="en-US" sz="2400" b="1" dirty="0" smtClean="0">
                <a:solidFill>
                  <a:schemeClr val="accent1"/>
                </a:solidFill>
                <a:latin typeface="Century Gothic" panose="020B0502020202020204" pitchFamily="34" charset="0"/>
              </a:rPr>
              <a:t>Functions</a:t>
            </a:r>
            <a:endParaRPr lang="en-US" altLang="en-US" sz="2400" b="1" dirty="0">
              <a:solidFill>
                <a:schemeClr val="accent1"/>
              </a:solidFill>
              <a:latin typeface="Century Gothic" panose="020B0502020202020204" pitchFamily="34" charset="0"/>
            </a:endParaRPr>
          </a:p>
        </p:txBody>
      </p:sp>
      <p:sp>
        <p:nvSpPr>
          <p:cNvPr id="5" name="Text Box 3"/>
          <p:cNvSpPr txBox="1">
            <a:spLocks noChangeArrowheads="1"/>
          </p:cNvSpPr>
          <p:nvPr/>
        </p:nvSpPr>
        <p:spPr bwMode="auto">
          <a:xfrm>
            <a:off x="957429" y="2051563"/>
            <a:ext cx="8051987" cy="4583217"/>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90000" tIns="46800" rIns="90000" bIns="46800"/>
          <a:lstStyle>
            <a:lvl1pPr marL="334963" indent="-334963">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a:solidFill>
                  <a:srgbClr val="FFFFFF"/>
                </a:solidFill>
                <a:latin typeface="Arial" panose="020B0604020202020204" pitchFamily="34" charset="0"/>
                <a:ea typeface="Microsoft YaHei" panose="020B0503020204020204" pitchFamily="34" charset="-122"/>
              </a:defRPr>
            </a:lvl1pPr>
            <a:lvl2pPr>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a:solidFill>
                  <a:srgbClr val="FFFFFF"/>
                </a:solidFill>
                <a:latin typeface="Arial" panose="020B0604020202020204" pitchFamily="34" charset="0"/>
                <a:ea typeface="Microsoft YaHei" panose="020B0503020204020204" pitchFamily="34" charset="-122"/>
              </a:defRPr>
            </a:lvl2pPr>
            <a:lvl3pPr>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a:solidFill>
                  <a:srgbClr val="FFFFFF"/>
                </a:solidFill>
                <a:latin typeface="Arial" panose="020B0604020202020204" pitchFamily="34" charset="0"/>
                <a:ea typeface="Microsoft YaHei" panose="020B0503020204020204" pitchFamily="34" charset="-122"/>
              </a:defRPr>
            </a:lvl3pPr>
            <a:lvl4pPr>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a:solidFill>
                  <a:srgbClr val="FFFFFF"/>
                </a:solidFill>
                <a:latin typeface="Arial" panose="020B0604020202020204" pitchFamily="34" charset="0"/>
                <a:ea typeface="Microsoft YaHei" panose="020B0503020204020204" pitchFamily="34" charset="-122"/>
              </a:defRPr>
            </a:lvl4pPr>
            <a:lvl5pPr>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a:solidFill>
                  <a:srgbClr val="FFFFFF"/>
                </a:solidFill>
                <a:latin typeface="Arial" panose="020B0604020202020204" pitchFamily="34" charset="0"/>
                <a:ea typeface="Microsoft YaHei" panose="020B0503020204020204" pitchFamily="34" charset="-122"/>
              </a:defRPr>
            </a:lvl5pPr>
            <a:lvl6pPr marL="2514600" indent="-228600" algn="ctr" defTabSz="457200" fontAlgn="base">
              <a:spcBef>
                <a:spcPts val="1125"/>
              </a:spcBef>
              <a:spcAft>
                <a:spcPct val="0"/>
              </a:spcAft>
              <a:buClr>
                <a:srgbClr val="000000"/>
              </a:buClr>
              <a:buSzPct val="100000"/>
              <a:buFont typeface="Times New Roman" panose="02020603050405020304" pitchFamily="18" charset="0"/>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a:solidFill>
                  <a:srgbClr val="FFFFFF"/>
                </a:solidFill>
                <a:latin typeface="Arial" panose="020B0604020202020204" pitchFamily="34" charset="0"/>
                <a:ea typeface="Microsoft YaHei" panose="020B0503020204020204" pitchFamily="34" charset="-122"/>
              </a:defRPr>
            </a:lvl6pPr>
            <a:lvl7pPr marL="2971800" indent="-228600" algn="ctr" defTabSz="457200" fontAlgn="base">
              <a:spcBef>
                <a:spcPts val="1125"/>
              </a:spcBef>
              <a:spcAft>
                <a:spcPct val="0"/>
              </a:spcAft>
              <a:buClr>
                <a:srgbClr val="000000"/>
              </a:buClr>
              <a:buSzPct val="100000"/>
              <a:buFont typeface="Times New Roman" panose="02020603050405020304" pitchFamily="18" charset="0"/>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a:solidFill>
                  <a:srgbClr val="FFFFFF"/>
                </a:solidFill>
                <a:latin typeface="Arial" panose="020B0604020202020204" pitchFamily="34" charset="0"/>
                <a:ea typeface="Microsoft YaHei" panose="020B0503020204020204" pitchFamily="34" charset="-122"/>
              </a:defRPr>
            </a:lvl7pPr>
            <a:lvl8pPr marL="3429000" indent="-228600" algn="ctr" defTabSz="457200" fontAlgn="base">
              <a:spcBef>
                <a:spcPts val="1125"/>
              </a:spcBef>
              <a:spcAft>
                <a:spcPct val="0"/>
              </a:spcAft>
              <a:buClr>
                <a:srgbClr val="000000"/>
              </a:buClr>
              <a:buSzPct val="100000"/>
              <a:buFont typeface="Times New Roman" panose="02020603050405020304" pitchFamily="18" charset="0"/>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a:solidFill>
                  <a:srgbClr val="FFFFFF"/>
                </a:solidFill>
                <a:latin typeface="Arial" panose="020B0604020202020204" pitchFamily="34" charset="0"/>
                <a:ea typeface="Microsoft YaHei" panose="020B0503020204020204" pitchFamily="34" charset="-122"/>
              </a:defRPr>
            </a:lvl8pPr>
            <a:lvl9pPr marL="3886200" indent="-228600" algn="ctr" defTabSz="457200" fontAlgn="base">
              <a:spcBef>
                <a:spcPts val="1125"/>
              </a:spcBef>
              <a:spcAft>
                <a:spcPct val="0"/>
              </a:spcAft>
              <a:buClr>
                <a:srgbClr val="000000"/>
              </a:buClr>
              <a:buSzPct val="100000"/>
              <a:buFont typeface="Times New Roman" panose="02020603050405020304" pitchFamily="18" charset="0"/>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a:solidFill>
                  <a:srgbClr val="FFFFFF"/>
                </a:solidFill>
                <a:latin typeface="Arial" panose="020B0604020202020204" pitchFamily="34" charset="0"/>
                <a:ea typeface="Microsoft YaHei" panose="020B0503020204020204" pitchFamily="34" charset="-122"/>
              </a:defRPr>
            </a:lvl9pPr>
          </a:lstStyle>
          <a:p>
            <a:pPr lvl="1">
              <a:spcBef>
                <a:spcPts val="500"/>
              </a:spcBef>
              <a:buFont typeface="Wingdings" panose="05000000000000000000" pitchFamily="2" charset="2"/>
              <a:buChar char=""/>
            </a:pPr>
            <a:r>
              <a:rPr lang="en-US" altLang="en-US" i="1" dirty="0" smtClean="0">
                <a:solidFill>
                  <a:srgbClr val="000000"/>
                </a:solidFill>
              </a:rPr>
              <a:t>Keyword </a:t>
            </a:r>
            <a:r>
              <a:rPr lang="en-US" altLang="en-US" i="1" dirty="0">
                <a:solidFill>
                  <a:srgbClr val="000000"/>
                </a:solidFill>
              </a:rPr>
              <a:t>arguments</a:t>
            </a:r>
            <a:r>
              <a:rPr lang="en-US" altLang="en-US" dirty="0" smtClean="0">
                <a:solidFill>
                  <a:srgbClr val="000000"/>
                </a:solidFill>
              </a:rPr>
              <a:t>:</a:t>
            </a:r>
            <a:endParaRPr lang="en-US" altLang="en-US" dirty="0">
              <a:solidFill>
                <a:srgbClr val="000000"/>
              </a:solidFill>
            </a:endParaRPr>
          </a:p>
          <a:p>
            <a:pPr lvl="2">
              <a:spcBef>
                <a:spcPts val="500"/>
              </a:spcBef>
            </a:pPr>
            <a:r>
              <a:rPr lang="en-US" altLang="en-US" dirty="0">
                <a:solidFill>
                  <a:srgbClr val="000000"/>
                </a:solidFill>
              </a:rPr>
              <a:t># Function definition is here</a:t>
            </a:r>
          </a:p>
          <a:p>
            <a:pPr lvl="2">
              <a:spcBef>
                <a:spcPts val="500"/>
              </a:spcBef>
            </a:pPr>
            <a:r>
              <a:rPr lang="en-US" altLang="en-US" dirty="0" err="1">
                <a:solidFill>
                  <a:srgbClr val="000000"/>
                </a:solidFill>
              </a:rPr>
              <a:t>def</a:t>
            </a:r>
            <a:r>
              <a:rPr lang="en-US" altLang="en-US" dirty="0">
                <a:solidFill>
                  <a:srgbClr val="000000"/>
                </a:solidFill>
              </a:rPr>
              <a:t> </a:t>
            </a:r>
            <a:r>
              <a:rPr lang="en-US" altLang="en-US" dirty="0" err="1">
                <a:solidFill>
                  <a:srgbClr val="000000"/>
                </a:solidFill>
              </a:rPr>
              <a:t>printme</a:t>
            </a:r>
            <a:r>
              <a:rPr lang="en-US" altLang="en-US" dirty="0">
                <a:solidFill>
                  <a:srgbClr val="000000"/>
                </a:solidFill>
              </a:rPr>
              <a:t>( </a:t>
            </a:r>
            <a:r>
              <a:rPr lang="en-US" altLang="en-US" dirty="0" smtClean="0">
                <a:solidFill>
                  <a:srgbClr val="000000"/>
                </a:solidFill>
              </a:rPr>
              <a:t>str1, str2 </a:t>
            </a:r>
            <a:r>
              <a:rPr lang="en-US" altLang="en-US" dirty="0">
                <a:solidFill>
                  <a:srgbClr val="000000"/>
                </a:solidFill>
              </a:rPr>
              <a:t>):</a:t>
            </a:r>
          </a:p>
          <a:p>
            <a:pPr lvl="3">
              <a:spcBef>
                <a:spcPts val="500"/>
              </a:spcBef>
            </a:pPr>
            <a:r>
              <a:rPr lang="en-US" altLang="en-US" dirty="0">
                <a:solidFill>
                  <a:srgbClr val="000000"/>
                </a:solidFill>
              </a:rPr>
              <a:t>"This prints a passed string into this function“</a:t>
            </a:r>
          </a:p>
          <a:p>
            <a:pPr lvl="3">
              <a:spcBef>
                <a:spcPts val="500"/>
              </a:spcBef>
            </a:pPr>
            <a:r>
              <a:rPr lang="en-US" altLang="en-US" dirty="0">
                <a:solidFill>
                  <a:srgbClr val="000000"/>
                </a:solidFill>
              </a:rPr>
              <a:t>print </a:t>
            </a:r>
            <a:r>
              <a:rPr lang="en-US" altLang="en-US" dirty="0" smtClean="0">
                <a:solidFill>
                  <a:srgbClr val="000000"/>
                </a:solidFill>
              </a:rPr>
              <a:t>str1</a:t>
            </a:r>
          </a:p>
          <a:p>
            <a:pPr lvl="3">
              <a:spcBef>
                <a:spcPts val="500"/>
              </a:spcBef>
            </a:pPr>
            <a:r>
              <a:rPr lang="en-US" altLang="en-US" dirty="0">
                <a:solidFill>
                  <a:srgbClr val="000000"/>
                </a:solidFill>
              </a:rPr>
              <a:t>print </a:t>
            </a:r>
            <a:r>
              <a:rPr lang="en-US" altLang="en-US" dirty="0" smtClean="0">
                <a:solidFill>
                  <a:srgbClr val="000000"/>
                </a:solidFill>
              </a:rPr>
              <a:t>str2</a:t>
            </a:r>
            <a:endParaRPr lang="en-US" altLang="en-US" dirty="0">
              <a:solidFill>
                <a:srgbClr val="000000"/>
              </a:solidFill>
            </a:endParaRPr>
          </a:p>
          <a:p>
            <a:pPr lvl="3">
              <a:spcBef>
                <a:spcPts val="500"/>
              </a:spcBef>
            </a:pPr>
            <a:endParaRPr lang="en-US" altLang="en-US" dirty="0">
              <a:solidFill>
                <a:srgbClr val="000000"/>
              </a:solidFill>
            </a:endParaRPr>
          </a:p>
          <a:p>
            <a:pPr lvl="2">
              <a:spcBef>
                <a:spcPts val="500"/>
              </a:spcBef>
            </a:pPr>
            <a:r>
              <a:rPr lang="en-US" altLang="en-US" dirty="0">
                <a:solidFill>
                  <a:srgbClr val="000000"/>
                </a:solidFill>
              </a:rPr>
              <a:t># Now you can call </a:t>
            </a:r>
            <a:r>
              <a:rPr lang="en-US" altLang="en-US" dirty="0" err="1">
                <a:solidFill>
                  <a:srgbClr val="000000"/>
                </a:solidFill>
              </a:rPr>
              <a:t>printme</a:t>
            </a:r>
            <a:r>
              <a:rPr lang="en-US" altLang="en-US" dirty="0">
                <a:solidFill>
                  <a:srgbClr val="000000"/>
                </a:solidFill>
              </a:rPr>
              <a:t> </a:t>
            </a:r>
            <a:r>
              <a:rPr lang="en-US" altLang="en-US" dirty="0" smtClean="0">
                <a:solidFill>
                  <a:srgbClr val="000000"/>
                </a:solidFill>
              </a:rPr>
              <a:t>function</a:t>
            </a:r>
          </a:p>
          <a:p>
            <a:pPr lvl="2">
              <a:spcBef>
                <a:spcPts val="500"/>
              </a:spcBef>
            </a:pPr>
            <a:r>
              <a:rPr lang="en-US" altLang="en-US" dirty="0" err="1">
                <a:solidFill>
                  <a:srgbClr val="000000"/>
                </a:solidFill>
              </a:rPr>
              <a:t>printme</a:t>
            </a:r>
            <a:r>
              <a:rPr lang="en-US" altLang="en-US" dirty="0" smtClean="0">
                <a:solidFill>
                  <a:srgbClr val="000000"/>
                </a:solidFill>
              </a:rPr>
              <a:t>("</a:t>
            </a:r>
            <a:r>
              <a:rPr lang="en-US" altLang="en-US" dirty="0">
                <a:solidFill>
                  <a:srgbClr val="000000"/>
                </a:solidFill>
              </a:rPr>
              <a:t>My string 2“, </a:t>
            </a:r>
            <a:r>
              <a:rPr lang="en-US" altLang="en-US" dirty="0" smtClean="0">
                <a:solidFill>
                  <a:srgbClr val="000000"/>
                </a:solidFill>
              </a:rPr>
              <a:t>“</a:t>
            </a:r>
            <a:r>
              <a:rPr lang="en-US" altLang="en-US" dirty="0">
                <a:solidFill>
                  <a:srgbClr val="000000"/>
                </a:solidFill>
              </a:rPr>
              <a:t>My string 1”)</a:t>
            </a:r>
          </a:p>
          <a:p>
            <a:pPr lvl="2">
              <a:spcBef>
                <a:spcPts val="500"/>
              </a:spcBef>
            </a:pPr>
            <a:r>
              <a:rPr lang="en-US" altLang="en-US" dirty="0" err="1" smtClean="0">
                <a:solidFill>
                  <a:srgbClr val="000000"/>
                </a:solidFill>
              </a:rPr>
              <a:t>printme</a:t>
            </a:r>
            <a:r>
              <a:rPr lang="en-US" altLang="en-US" dirty="0">
                <a:solidFill>
                  <a:srgbClr val="000000"/>
                </a:solidFill>
              </a:rPr>
              <a:t>( </a:t>
            </a:r>
            <a:r>
              <a:rPr lang="en-US" altLang="en-US" dirty="0" smtClean="0">
                <a:solidFill>
                  <a:srgbClr val="000000"/>
                </a:solidFill>
              </a:rPr>
              <a:t>str2 </a:t>
            </a:r>
            <a:r>
              <a:rPr lang="en-US" altLang="en-US" dirty="0">
                <a:solidFill>
                  <a:srgbClr val="000000"/>
                </a:solidFill>
              </a:rPr>
              <a:t>= "My </a:t>
            </a:r>
            <a:r>
              <a:rPr lang="en-US" altLang="en-US" dirty="0" smtClean="0">
                <a:solidFill>
                  <a:srgbClr val="000000"/>
                </a:solidFill>
              </a:rPr>
              <a:t>string 2“, str1=“My string 1”)</a:t>
            </a:r>
          </a:p>
          <a:p>
            <a:pPr lvl="2">
              <a:spcBef>
                <a:spcPts val="500"/>
              </a:spcBef>
            </a:pPr>
            <a:endParaRPr lang="en-US" altLang="en-US" dirty="0">
              <a:solidFill>
                <a:srgbClr val="000000"/>
              </a:solidFill>
            </a:endParaRPr>
          </a:p>
        </p:txBody>
      </p:sp>
    </p:spTree>
    <p:extLst>
      <p:ext uri="{BB962C8B-B14F-4D97-AF65-F5344CB8AC3E}">
        <p14:creationId xmlns="" xmlns:p14="http://schemas.microsoft.com/office/powerpoint/2010/main" val="5776467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69974" y="951433"/>
            <a:ext cx="7616825" cy="637550"/>
          </a:xfrm>
        </p:spPr>
        <p:txBody>
          <a:bodyPr>
            <a:normAutofit/>
          </a:bodyPr>
          <a:lstStyle/>
          <a:p>
            <a:pPr eaLnBrk="0" hangingPunct="0"/>
            <a:r>
              <a:rPr lang="en-US" altLang="en-US" sz="2400" b="1" dirty="0" smtClean="0">
                <a:solidFill>
                  <a:srgbClr val="006454"/>
                </a:solidFill>
                <a:latin typeface="Century Gothic" panose="020B0502020202020204" pitchFamily="34" charset="0"/>
              </a:rPr>
              <a:t>Basic programming - </a:t>
            </a:r>
            <a:r>
              <a:rPr lang="en-US" altLang="en-US" sz="2400" b="1" dirty="0" smtClean="0">
                <a:solidFill>
                  <a:schemeClr val="accent1"/>
                </a:solidFill>
                <a:latin typeface="Century Gothic" panose="020B0502020202020204" pitchFamily="34" charset="0"/>
              </a:rPr>
              <a:t>Functions</a:t>
            </a:r>
            <a:endParaRPr lang="en-US" altLang="en-US" sz="2400" b="1" dirty="0">
              <a:solidFill>
                <a:schemeClr val="accent1"/>
              </a:solidFill>
              <a:latin typeface="Century Gothic" panose="020B0502020202020204" pitchFamily="34" charset="0"/>
            </a:endParaRPr>
          </a:p>
        </p:txBody>
      </p:sp>
      <p:sp>
        <p:nvSpPr>
          <p:cNvPr id="5" name="Text Box 3"/>
          <p:cNvSpPr txBox="1">
            <a:spLocks noChangeArrowheads="1"/>
          </p:cNvSpPr>
          <p:nvPr/>
        </p:nvSpPr>
        <p:spPr bwMode="auto">
          <a:xfrm>
            <a:off x="957429" y="1943986"/>
            <a:ext cx="8051987" cy="4583217"/>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90000" tIns="46800" rIns="90000" bIns="46800"/>
          <a:lstStyle>
            <a:lvl1pPr marL="334963" indent="-334963">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a:solidFill>
                  <a:srgbClr val="FFFFFF"/>
                </a:solidFill>
                <a:latin typeface="Arial" panose="020B0604020202020204" pitchFamily="34" charset="0"/>
                <a:ea typeface="Microsoft YaHei" panose="020B0503020204020204" pitchFamily="34" charset="-122"/>
              </a:defRPr>
            </a:lvl1pPr>
            <a:lvl2pPr>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a:solidFill>
                  <a:srgbClr val="FFFFFF"/>
                </a:solidFill>
                <a:latin typeface="Arial" panose="020B0604020202020204" pitchFamily="34" charset="0"/>
                <a:ea typeface="Microsoft YaHei" panose="020B0503020204020204" pitchFamily="34" charset="-122"/>
              </a:defRPr>
            </a:lvl2pPr>
            <a:lvl3pPr>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a:solidFill>
                  <a:srgbClr val="FFFFFF"/>
                </a:solidFill>
                <a:latin typeface="Arial" panose="020B0604020202020204" pitchFamily="34" charset="0"/>
                <a:ea typeface="Microsoft YaHei" panose="020B0503020204020204" pitchFamily="34" charset="-122"/>
              </a:defRPr>
            </a:lvl3pPr>
            <a:lvl4pPr>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a:solidFill>
                  <a:srgbClr val="FFFFFF"/>
                </a:solidFill>
                <a:latin typeface="Arial" panose="020B0604020202020204" pitchFamily="34" charset="0"/>
                <a:ea typeface="Microsoft YaHei" panose="020B0503020204020204" pitchFamily="34" charset="-122"/>
              </a:defRPr>
            </a:lvl4pPr>
            <a:lvl5pPr>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a:solidFill>
                  <a:srgbClr val="FFFFFF"/>
                </a:solidFill>
                <a:latin typeface="Arial" panose="020B0604020202020204" pitchFamily="34" charset="0"/>
                <a:ea typeface="Microsoft YaHei" panose="020B0503020204020204" pitchFamily="34" charset="-122"/>
              </a:defRPr>
            </a:lvl5pPr>
            <a:lvl6pPr marL="2514600" indent="-228600" algn="ctr" defTabSz="457200" fontAlgn="base">
              <a:spcBef>
                <a:spcPts val="1125"/>
              </a:spcBef>
              <a:spcAft>
                <a:spcPct val="0"/>
              </a:spcAft>
              <a:buClr>
                <a:srgbClr val="000000"/>
              </a:buClr>
              <a:buSzPct val="100000"/>
              <a:buFont typeface="Times New Roman" panose="02020603050405020304" pitchFamily="18" charset="0"/>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a:solidFill>
                  <a:srgbClr val="FFFFFF"/>
                </a:solidFill>
                <a:latin typeface="Arial" panose="020B0604020202020204" pitchFamily="34" charset="0"/>
                <a:ea typeface="Microsoft YaHei" panose="020B0503020204020204" pitchFamily="34" charset="-122"/>
              </a:defRPr>
            </a:lvl6pPr>
            <a:lvl7pPr marL="2971800" indent="-228600" algn="ctr" defTabSz="457200" fontAlgn="base">
              <a:spcBef>
                <a:spcPts val="1125"/>
              </a:spcBef>
              <a:spcAft>
                <a:spcPct val="0"/>
              </a:spcAft>
              <a:buClr>
                <a:srgbClr val="000000"/>
              </a:buClr>
              <a:buSzPct val="100000"/>
              <a:buFont typeface="Times New Roman" panose="02020603050405020304" pitchFamily="18" charset="0"/>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a:solidFill>
                  <a:srgbClr val="FFFFFF"/>
                </a:solidFill>
                <a:latin typeface="Arial" panose="020B0604020202020204" pitchFamily="34" charset="0"/>
                <a:ea typeface="Microsoft YaHei" panose="020B0503020204020204" pitchFamily="34" charset="-122"/>
              </a:defRPr>
            </a:lvl7pPr>
            <a:lvl8pPr marL="3429000" indent="-228600" algn="ctr" defTabSz="457200" fontAlgn="base">
              <a:spcBef>
                <a:spcPts val="1125"/>
              </a:spcBef>
              <a:spcAft>
                <a:spcPct val="0"/>
              </a:spcAft>
              <a:buClr>
                <a:srgbClr val="000000"/>
              </a:buClr>
              <a:buSzPct val="100000"/>
              <a:buFont typeface="Times New Roman" panose="02020603050405020304" pitchFamily="18" charset="0"/>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a:solidFill>
                  <a:srgbClr val="FFFFFF"/>
                </a:solidFill>
                <a:latin typeface="Arial" panose="020B0604020202020204" pitchFamily="34" charset="0"/>
                <a:ea typeface="Microsoft YaHei" panose="020B0503020204020204" pitchFamily="34" charset="-122"/>
              </a:defRPr>
            </a:lvl8pPr>
            <a:lvl9pPr marL="3886200" indent="-228600" algn="ctr" defTabSz="457200" fontAlgn="base">
              <a:spcBef>
                <a:spcPts val="1125"/>
              </a:spcBef>
              <a:spcAft>
                <a:spcPct val="0"/>
              </a:spcAft>
              <a:buClr>
                <a:srgbClr val="000000"/>
              </a:buClr>
              <a:buSzPct val="100000"/>
              <a:buFont typeface="Times New Roman" panose="02020603050405020304" pitchFamily="18" charset="0"/>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a:solidFill>
                  <a:srgbClr val="FFFFFF"/>
                </a:solidFill>
                <a:latin typeface="Arial" panose="020B0604020202020204" pitchFamily="34" charset="0"/>
                <a:ea typeface="Microsoft YaHei" panose="020B0503020204020204" pitchFamily="34" charset="-122"/>
              </a:defRPr>
            </a:lvl9pPr>
          </a:lstStyle>
          <a:p>
            <a:pPr lvl="1">
              <a:spcBef>
                <a:spcPts val="500"/>
              </a:spcBef>
              <a:buFont typeface="Wingdings" panose="05000000000000000000" pitchFamily="2" charset="2"/>
              <a:buChar char=""/>
            </a:pPr>
            <a:r>
              <a:rPr lang="en-US" altLang="en-US" i="1" dirty="0">
                <a:solidFill>
                  <a:srgbClr val="000000"/>
                </a:solidFill>
              </a:rPr>
              <a:t>Default arguments</a:t>
            </a:r>
            <a:r>
              <a:rPr lang="en-US" altLang="en-US" dirty="0">
                <a:solidFill>
                  <a:srgbClr val="000000"/>
                </a:solidFill>
              </a:rPr>
              <a:t>:</a:t>
            </a:r>
          </a:p>
          <a:p>
            <a:pPr marL="1082675" lvl="1" indent="-334963">
              <a:spcBef>
                <a:spcPts val="500"/>
              </a:spcBef>
            </a:pPr>
            <a:r>
              <a:rPr lang="en-US" altLang="en-US" dirty="0">
                <a:solidFill>
                  <a:srgbClr val="000000"/>
                </a:solidFill>
              </a:rPr>
              <a:t>		# Function definition is here</a:t>
            </a:r>
          </a:p>
          <a:p>
            <a:pPr marL="1082675" lvl="1" indent="-334963">
              <a:spcBef>
                <a:spcPts val="500"/>
              </a:spcBef>
            </a:pPr>
            <a:r>
              <a:rPr lang="en-US" altLang="en-US" dirty="0">
                <a:solidFill>
                  <a:srgbClr val="000000"/>
                </a:solidFill>
              </a:rPr>
              <a:t>		</a:t>
            </a:r>
            <a:r>
              <a:rPr lang="en-US" altLang="en-US" dirty="0" err="1">
                <a:solidFill>
                  <a:srgbClr val="000000"/>
                </a:solidFill>
              </a:rPr>
              <a:t>def</a:t>
            </a:r>
            <a:r>
              <a:rPr lang="en-US" altLang="en-US" dirty="0">
                <a:solidFill>
                  <a:srgbClr val="000000"/>
                </a:solidFill>
              </a:rPr>
              <a:t> </a:t>
            </a:r>
            <a:r>
              <a:rPr lang="en-US" altLang="en-US" dirty="0" err="1">
                <a:solidFill>
                  <a:srgbClr val="000000"/>
                </a:solidFill>
              </a:rPr>
              <a:t>printinfo</a:t>
            </a:r>
            <a:r>
              <a:rPr lang="en-US" altLang="en-US" dirty="0">
                <a:solidFill>
                  <a:srgbClr val="000000"/>
                </a:solidFill>
              </a:rPr>
              <a:t>( name, age = 35 ):</a:t>
            </a:r>
          </a:p>
          <a:p>
            <a:pPr lvl="2">
              <a:spcBef>
                <a:spcPts val="500"/>
              </a:spcBef>
            </a:pPr>
            <a:r>
              <a:rPr lang="en-US" altLang="en-US" dirty="0">
                <a:solidFill>
                  <a:srgbClr val="000000"/>
                </a:solidFill>
              </a:rPr>
              <a:t>		"This prints a passed info into this function“</a:t>
            </a:r>
          </a:p>
          <a:p>
            <a:pPr lvl="2">
              <a:spcBef>
                <a:spcPts val="500"/>
              </a:spcBef>
            </a:pPr>
            <a:r>
              <a:rPr lang="en-US" altLang="en-US" dirty="0">
                <a:solidFill>
                  <a:srgbClr val="000000"/>
                </a:solidFill>
              </a:rPr>
              <a:t>		</a:t>
            </a:r>
            <a:r>
              <a:rPr lang="en-US" altLang="en-US" dirty="0" smtClean="0">
                <a:solidFill>
                  <a:srgbClr val="000000"/>
                </a:solidFill>
              </a:rPr>
              <a:t> print </a:t>
            </a:r>
            <a:r>
              <a:rPr lang="en-US" altLang="en-US" dirty="0">
                <a:solidFill>
                  <a:srgbClr val="000000"/>
                </a:solidFill>
              </a:rPr>
              <a:t>"Name: </a:t>
            </a:r>
            <a:r>
              <a:rPr lang="en-US" altLang="en-US" dirty="0" smtClean="0">
                <a:solidFill>
                  <a:srgbClr val="000000"/>
                </a:solidFill>
              </a:rPr>
              <a:t>", name</a:t>
            </a:r>
          </a:p>
          <a:p>
            <a:pPr lvl="2">
              <a:spcBef>
                <a:spcPts val="500"/>
              </a:spcBef>
            </a:pPr>
            <a:r>
              <a:rPr lang="en-US" altLang="en-US" dirty="0">
                <a:solidFill>
                  <a:srgbClr val="000000"/>
                </a:solidFill>
              </a:rPr>
              <a:t> </a:t>
            </a:r>
            <a:r>
              <a:rPr lang="en-US" altLang="en-US" dirty="0" smtClean="0">
                <a:solidFill>
                  <a:srgbClr val="000000"/>
                </a:solidFill>
              </a:rPr>
              <a:t>		 </a:t>
            </a:r>
            <a:r>
              <a:rPr lang="en-US" altLang="en-US" dirty="0">
                <a:solidFill>
                  <a:srgbClr val="000000"/>
                </a:solidFill>
              </a:rPr>
              <a:t>print "Age ", age</a:t>
            </a:r>
          </a:p>
          <a:p>
            <a:pPr lvl="2">
              <a:spcBef>
                <a:spcPts val="500"/>
              </a:spcBef>
            </a:pPr>
            <a:endParaRPr lang="en-US" altLang="en-US" dirty="0">
              <a:solidFill>
                <a:srgbClr val="000000"/>
              </a:solidFill>
            </a:endParaRPr>
          </a:p>
          <a:p>
            <a:pPr marL="1082675" lvl="1" indent="-334963">
              <a:spcBef>
                <a:spcPts val="500"/>
              </a:spcBef>
            </a:pPr>
            <a:r>
              <a:rPr lang="en-US" altLang="en-US" dirty="0">
                <a:solidFill>
                  <a:srgbClr val="000000"/>
                </a:solidFill>
              </a:rPr>
              <a:t>		# Now you can call </a:t>
            </a:r>
            <a:r>
              <a:rPr lang="en-US" altLang="en-US" dirty="0" err="1">
                <a:solidFill>
                  <a:srgbClr val="000000"/>
                </a:solidFill>
              </a:rPr>
              <a:t>printinfo</a:t>
            </a:r>
            <a:r>
              <a:rPr lang="en-US" altLang="en-US" dirty="0">
                <a:solidFill>
                  <a:srgbClr val="000000"/>
                </a:solidFill>
              </a:rPr>
              <a:t> function</a:t>
            </a:r>
          </a:p>
          <a:p>
            <a:pPr marL="1082675" lvl="1" indent="-334963">
              <a:spcBef>
                <a:spcPts val="500"/>
              </a:spcBef>
            </a:pPr>
            <a:r>
              <a:rPr lang="en-US" altLang="en-US" dirty="0">
                <a:solidFill>
                  <a:srgbClr val="000000"/>
                </a:solidFill>
              </a:rPr>
              <a:t>		</a:t>
            </a:r>
            <a:r>
              <a:rPr lang="en-US" altLang="en-US" dirty="0" err="1">
                <a:solidFill>
                  <a:srgbClr val="000000"/>
                </a:solidFill>
              </a:rPr>
              <a:t>printinfo</a:t>
            </a:r>
            <a:r>
              <a:rPr lang="en-US" altLang="en-US" dirty="0">
                <a:solidFill>
                  <a:srgbClr val="000000"/>
                </a:solidFill>
              </a:rPr>
              <a:t>( age=50, name="</a:t>
            </a:r>
            <a:r>
              <a:rPr lang="en-US" altLang="en-US" dirty="0" err="1">
                <a:solidFill>
                  <a:srgbClr val="000000"/>
                </a:solidFill>
              </a:rPr>
              <a:t>miki</a:t>
            </a:r>
            <a:r>
              <a:rPr lang="en-US" altLang="en-US" dirty="0">
                <a:solidFill>
                  <a:srgbClr val="000000"/>
                </a:solidFill>
              </a:rPr>
              <a:t>" )</a:t>
            </a:r>
          </a:p>
          <a:p>
            <a:pPr marL="1082675" lvl="1" indent="-334963">
              <a:spcBef>
                <a:spcPts val="500"/>
              </a:spcBef>
            </a:pPr>
            <a:r>
              <a:rPr lang="en-US" altLang="en-US" dirty="0">
                <a:solidFill>
                  <a:srgbClr val="000000"/>
                </a:solidFill>
              </a:rPr>
              <a:t>		</a:t>
            </a:r>
            <a:r>
              <a:rPr lang="en-US" altLang="en-US" dirty="0" err="1">
                <a:solidFill>
                  <a:srgbClr val="000000"/>
                </a:solidFill>
              </a:rPr>
              <a:t>printinfo</a:t>
            </a:r>
            <a:r>
              <a:rPr lang="en-US" altLang="en-US" dirty="0">
                <a:solidFill>
                  <a:srgbClr val="000000"/>
                </a:solidFill>
              </a:rPr>
              <a:t>( name="</a:t>
            </a:r>
            <a:r>
              <a:rPr lang="en-US" altLang="en-US" dirty="0" err="1">
                <a:solidFill>
                  <a:srgbClr val="000000"/>
                </a:solidFill>
              </a:rPr>
              <a:t>miki</a:t>
            </a:r>
            <a:r>
              <a:rPr lang="en-US" altLang="en-US" dirty="0">
                <a:solidFill>
                  <a:srgbClr val="000000"/>
                </a:solidFill>
              </a:rPr>
              <a:t>" </a:t>
            </a:r>
            <a:r>
              <a:rPr lang="en-US" altLang="en-US" dirty="0" smtClean="0">
                <a:solidFill>
                  <a:srgbClr val="000000"/>
                </a:solidFill>
              </a:rPr>
              <a:t>)</a:t>
            </a:r>
            <a:endParaRPr lang="en-US" altLang="en-US" dirty="0">
              <a:solidFill>
                <a:srgbClr val="000000"/>
              </a:solidFill>
            </a:endParaRPr>
          </a:p>
        </p:txBody>
      </p:sp>
    </p:spTree>
    <p:extLst>
      <p:ext uri="{BB962C8B-B14F-4D97-AF65-F5344CB8AC3E}">
        <p14:creationId xmlns="" xmlns:p14="http://schemas.microsoft.com/office/powerpoint/2010/main" val="342151550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69974" y="951433"/>
            <a:ext cx="7616825" cy="637550"/>
          </a:xfrm>
        </p:spPr>
        <p:txBody>
          <a:bodyPr>
            <a:normAutofit/>
          </a:bodyPr>
          <a:lstStyle/>
          <a:p>
            <a:pPr eaLnBrk="0" hangingPunct="0"/>
            <a:r>
              <a:rPr lang="en-US" altLang="en-US" sz="2400" b="1" dirty="0" smtClean="0">
                <a:solidFill>
                  <a:srgbClr val="006454"/>
                </a:solidFill>
                <a:latin typeface="Century Gothic" panose="020B0502020202020204" pitchFamily="34" charset="0"/>
              </a:rPr>
              <a:t>Basic programming - </a:t>
            </a:r>
            <a:r>
              <a:rPr lang="en-US" altLang="en-US" sz="2400" b="1" dirty="0" smtClean="0">
                <a:solidFill>
                  <a:schemeClr val="accent1"/>
                </a:solidFill>
                <a:latin typeface="Century Gothic" panose="020B0502020202020204" pitchFamily="34" charset="0"/>
              </a:rPr>
              <a:t>Modules</a:t>
            </a:r>
            <a:endParaRPr lang="en-US" altLang="en-US" sz="2400" b="1" dirty="0">
              <a:solidFill>
                <a:schemeClr val="accent1"/>
              </a:solidFill>
              <a:latin typeface="Century Gothic" panose="020B0502020202020204" pitchFamily="34" charset="0"/>
            </a:endParaRPr>
          </a:p>
        </p:txBody>
      </p:sp>
      <p:sp>
        <p:nvSpPr>
          <p:cNvPr id="5" name="Text Box 3"/>
          <p:cNvSpPr txBox="1">
            <a:spLocks noChangeArrowheads="1"/>
          </p:cNvSpPr>
          <p:nvPr/>
        </p:nvSpPr>
        <p:spPr bwMode="auto">
          <a:xfrm>
            <a:off x="957429" y="1592296"/>
            <a:ext cx="8051987" cy="4583217"/>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90000" tIns="46800" rIns="90000" bIns="46800"/>
          <a:lstStyle>
            <a:lvl1pPr marL="334963" indent="-334963">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a:solidFill>
                  <a:srgbClr val="FFFFFF"/>
                </a:solidFill>
                <a:latin typeface="Arial" panose="020B0604020202020204" pitchFamily="34" charset="0"/>
                <a:ea typeface="Microsoft YaHei" panose="020B0503020204020204" pitchFamily="34" charset="-122"/>
              </a:defRPr>
            </a:lvl1pPr>
            <a:lvl2pPr>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a:solidFill>
                  <a:srgbClr val="FFFFFF"/>
                </a:solidFill>
                <a:latin typeface="Arial" panose="020B0604020202020204" pitchFamily="34" charset="0"/>
                <a:ea typeface="Microsoft YaHei" panose="020B0503020204020204" pitchFamily="34" charset="-122"/>
              </a:defRPr>
            </a:lvl2pPr>
            <a:lvl3pPr>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a:solidFill>
                  <a:srgbClr val="FFFFFF"/>
                </a:solidFill>
                <a:latin typeface="Arial" panose="020B0604020202020204" pitchFamily="34" charset="0"/>
                <a:ea typeface="Microsoft YaHei" panose="020B0503020204020204" pitchFamily="34" charset="-122"/>
              </a:defRPr>
            </a:lvl3pPr>
            <a:lvl4pPr>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a:solidFill>
                  <a:srgbClr val="FFFFFF"/>
                </a:solidFill>
                <a:latin typeface="Arial" panose="020B0604020202020204" pitchFamily="34" charset="0"/>
                <a:ea typeface="Microsoft YaHei" panose="020B0503020204020204" pitchFamily="34" charset="-122"/>
              </a:defRPr>
            </a:lvl4pPr>
            <a:lvl5pPr>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a:solidFill>
                  <a:srgbClr val="FFFFFF"/>
                </a:solidFill>
                <a:latin typeface="Arial" panose="020B0604020202020204" pitchFamily="34" charset="0"/>
                <a:ea typeface="Microsoft YaHei" panose="020B0503020204020204" pitchFamily="34" charset="-122"/>
              </a:defRPr>
            </a:lvl5pPr>
            <a:lvl6pPr marL="2514600" indent="-228600" algn="ctr" defTabSz="457200" fontAlgn="base">
              <a:spcBef>
                <a:spcPts val="1125"/>
              </a:spcBef>
              <a:spcAft>
                <a:spcPct val="0"/>
              </a:spcAft>
              <a:buClr>
                <a:srgbClr val="000000"/>
              </a:buClr>
              <a:buSzPct val="100000"/>
              <a:buFont typeface="Times New Roman" panose="02020603050405020304" pitchFamily="18" charset="0"/>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a:solidFill>
                  <a:srgbClr val="FFFFFF"/>
                </a:solidFill>
                <a:latin typeface="Arial" panose="020B0604020202020204" pitchFamily="34" charset="0"/>
                <a:ea typeface="Microsoft YaHei" panose="020B0503020204020204" pitchFamily="34" charset="-122"/>
              </a:defRPr>
            </a:lvl6pPr>
            <a:lvl7pPr marL="2971800" indent="-228600" algn="ctr" defTabSz="457200" fontAlgn="base">
              <a:spcBef>
                <a:spcPts val="1125"/>
              </a:spcBef>
              <a:spcAft>
                <a:spcPct val="0"/>
              </a:spcAft>
              <a:buClr>
                <a:srgbClr val="000000"/>
              </a:buClr>
              <a:buSzPct val="100000"/>
              <a:buFont typeface="Times New Roman" panose="02020603050405020304" pitchFamily="18" charset="0"/>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a:solidFill>
                  <a:srgbClr val="FFFFFF"/>
                </a:solidFill>
                <a:latin typeface="Arial" panose="020B0604020202020204" pitchFamily="34" charset="0"/>
                <a:ea typeface="Microsoft YaHei" panose="020B0503020204020204" pitchFamily="34" charset="-122"/>
              </a:defRPr>
            </a:lvl7pPr>
            <a:lvl8pPr marL="3429000" indent="-228600" algn="ctr" defTabSz="457200" fontAlgn="base">
              <a:spcBef>
                <a:spcPts val="1125"/>
              </a:spcBef>
              <a:spcAft>
                <a:spcPct val="0"/>
              </a:spcAft>
              <a:buClr>
                <a:srgbClr val="000000"/>
              </a:buClr>
              <a:buSzPct val="100000"/>
              <a:buFont typeface="Times New Roman" panose="02020603050405020304" pitchFamily="18" charset="0"/>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a:solidFill>
                  <a:srgbClr val="FFFFFF"/>
                </a:solidFill>
                <a:latin typeface="Arial" panose="020B0604020202020204" pitchFamily="34" charset="0"/>
                <a:ea typeface="Microsoft YaHei" panose="020B0503020204020204" pitchFamily="34" charset="-122"/>
              </a:defRPr>
            </a:lvl8pPr>
            <a:lvl9pPr marL="3886200" indent="-228600" algn="ctr" defTabSz="457200" fontAlgn="base">
              <a:spcBef>
                <a:spcPts val="1125"/>
              </a:spcBef>
              <a:spcAft>
                <a:spcPct val="0"/>
              </a:spcAft>
              <a:buClr>
                <a:srgbClr val="000000"/>
              </a:buClr>
              <a:buSzPct val="100000"/>
              <a:buFont typeface="Times New Roman" panose="02020603050405020304" pitchFamily="18" charset="0"/>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a:solidFill>
                  <a:srgbClr val="FFFFFF"/>
                </a:solidFill>
                <a:latin typeface="Arial" panose="020B0604020202020204" pitchFamily="34" charset="0"/>
                <a:ea typeface="Microsoft YaHei" panose="020B0503020204020204" pitchFamily="34" charset="-122"/>
              </a:defRPr>
            </a:lvl9pPr>
          </a:lstStyle>
          <a:p>
            <a:pPr>
              <a:spcBef>
                <a:spcPts val="500"/>
              </a:spcBef>
              <a:buFont typeface="Wingdings" panose="05000000000000000000" pitchFamily="2" charset="2"/>
              <a:buChar char=""/>
            </a:pPr>
            <a:r>
              <a:rPr lang="en-US" altLang="en-US" dirty="0">
                <a:solidFill>
                  <a:srgbClr val="000000"/>
                </a:solidFill>
              </a:rPr>
              <a:t>Modules:</a:t>
            </a:r>
          </a:p>
          <a:p>
            <a:pPr lvl="1">
              <a:spcBef>
                <a:spcPts val="500"/>
              </a:spcBef>
              <a:buFont typeface="Wingdings" panose="05000000000000000000" pitchFamily="2" charset="2"/>
              <a:buChar char=""/>
            </a:pPr>
            <a:r>
              <a:rPr lang="en-US" altLang="en-US" i="1" dirty="0">
                <a:solidFill>
                  <a:srgbClr val="000000"/>
                </a:solidFill>
              </a:rPr>
              <a:t>The import Statement:</a:t>
            </a:r>
          </a:p>
          <a:p>
            <a:pPr marL="1082675" lvl="1" indent="-334963">
              <a:spcBef>
                <a:spcPts val="500"/>
              </a:spcBef>
            </a:pPr>
            <a:r>
              <a:rPr lang="en-US" altLang="en-US" i="1" dirty="0">
                <a:solidFill>
                  <a:srgbClr val="000000"/>
                </a:solidFill>
              </a:rPr>
              <a:t>		</a:t>
            </a:r>
            <a:r>
              <a:rPr lang="en-US" altLang="en-US" dirty="0">
                <a:solidFill>
                  <a:srgbClr val="000000"/>
                </a:solidFill>
              </a:rPr>
              <a:t>import</a:t>
            </a:r>
            <a:r>
              <a:rPr lang="en-US" altLang="en-US" i="1" dirty="0">
                <a:solidFill>
                  <a:srgbClr val="000000"/>
                </a:solidFill>
              </a:rPr>
              <a:t>  </a:t>
            </a:r>
            <a:r>
              <a:rPr lang="en-US" altLang="en-US" dirty="0">
                <a:solidFill>
                  <a:srgbClr val="000000"/>
                </a:solidFill>
              </a:rPr>
              <a:t>module1[, module2[,... </a:t>
            </a:r>
            <a:r>
              <a:rPr lang="en-US" altLang="en-US" dirty="0" err="1">
                <a:solidFill>
                  <a:srgbClr val="000000"/>
                </a:solidFill>
              </a:rPr>
              <a:t>moduleN</a:t>
            </a:r>
            <a:r>
              <a:rPr lang="en-US" altLang="en-US" dirty="0">
                <a:solidFill>
                  <a:srgbClr val="000000"/>
                </a:solidFill>
              </a:rPr>
              <a:t>]</a:t>
            </a:r>
          </a:p>
          <a:p>
            <a:pPr lvl="2">
              <a:spcBef>
                <a:spcPts val="500"/>
              </a:spcBef>
              <a:buFont typeface="Wingdings" panose="05000000000000000000" pitchFamily="2" charset="2"/>
              <a:buChar char=""/>
            </a:pPr>
            <a:r>
              <a:rPr lang="en-US" altLang="en-US" dirty="0">
                <a:solidFill>
                  <a:srgbClr val="000000"/>
                </a:solidFill>
              </a:rPr>
              <a:t>The </a:t>
            </a:r>
            <a:r>
              <a:rPr lang="en-US" altLang="en-US" i="1" dirty="0">
                <a:solidFill>
                  <a:srgbClr val="000000"/>
                </a:solidFill>
              </a:rPr>
              <a:t>support.py</a:t>
            </a:r>
            <a:r>
              <a:rPr lang="en-US" altLang="en-US" dirty="0">
                <a:solidFill>
                  <a:srgbClr val="000000"/>
                </a:solidFill>
              </a:rPr>
              <a:t> module:</a:t>
            </a:r>
          </a:p>
          <a:p>
            <a:pPr marL="1082675" lvl="1" indent="-334963">
              <a:spcBef>
                <a:spcPts val="500"/>
              </a:spcBef>
            </a:pPr>
            <a:r>
              <a:rPr lang="en-US" altLang="en-US" dirty="0">
                <a:solidFill>
                  <a:srgbClr val="000000"/>
                </a:solidFill>
              </a:rPr>
              <a:t>		</a:t>
            </a:r>
            <a:r>
              <a:rPr lang="en-US" altLang="en-US" dirty="0" err="1">
                <a:solidFill>
                  <a:srgbClr val="000000"/>
                </a:solidFill>
              </a:rPr>
              <a:t>def</a:t>
            </a:r>
            <a:r>
              <a:rPr lang="en-US" altLang="en-US" dirty="0">
                <a:solidFill>
                  <a:srgbClr val="000000"/>
                </a:solidFill>
              </a:rPr>
              <a:t> </a:t>
            </a:r>
            <a:r>
              <a:rPr lang="en-US" altLang="en-US" dirty="0" err="1">
                <a:solidFill>
                  <a:srgbClr val="000000"/>
                </a:solidFill>
              </a:rPr>
              <a:t>print_func</a:t>
            </a:r>
            <a:r>
              <a:rPr lang="en-US" altLang="en-US" dirty="0">
                <a:solidFill>
                  <a:srgbClr val="000000"/>
                </a:solidFill>
              </a:rPr>
              <a:t>( par ):</a:t>
            </a:r>
          </a:p>
          <a:p>
            <a:pPr marL="1082675" lvl="1" indent="-334963">
              <a:spcBef>
                <a:spcPts val="500"/>
              </a:spcBef>
            </a:pPr>
            <a:r>
              <a:rPr lang="en-US" altLang="en-US" dirty="0">
                <a:solidFill>
                  <a:srgbClr val="000000"/>
                </a:solidFill>
              </a:rPr>
              <a:t>		    print "Hello : ", </a:t>
            </a:r>
            <a:r>
              <a:rPr lang="en-US" altLang="en-US" dirty="0" smtClean="0">
                <a:solidFill>
                  <a:srgbClr val="000000"/>
                </a:solidFill>
              </a:rPr>
              <a:t>par</a:t>
            </a:r>
          </a:p>
          <a:p>
            <a:pPr marL="1082675" lvl="1" indent="-334963">
              <a:spcBef>
                <a:spcPts val="500"/>
              </a:spcBef>
            </a:pPr>
            <a:endParaRPr lang="en-US" altLang="en-US" dirty="0">
              <a:solidFill>
                <a:srgbClr val="000000"/>
              </a:solidFill>
            </a:endParaRPr>
          </a:p>
          <a:p>
            <a:pPr lvl="2">
              <a:spcBef>
                <a:spcPts val="500"/>
              </a:spcBef>
              <a:buFont typeface="Wingdings" panose="05000000000000000000" pitchFamily="2" charset="2"/>
              <a:buChar char=""/>
            </a:pPr>
            <a:r>
              <a:rPr lang="en-US" altLang="en-US" dirty="0" smtClean="0">
                <a:solidFill>
                  <a:srgbClr val="000000"/>
                </a:solidFill>
              </a:rPr>
              <a:t>Using </a:t>
            </a:r>
            <a:r>
              <a:rPr lang="en-US" altLang="en-US" dirty="0">
                <a:solidFill>
                  <a:srgbClr val="000000"/>
                </a:solidFill>
              </a:rPr>
              <a:t>import:</a:t>
            </a:r>
          </a:p>
          <a:p>
            <a:pPr marL="1082675" lvl="1" indent="-334963">
              <a:spcBef>
                <a:spcPts val="500"/>
              </a:spcBef>
            </a:pPr>
            <a:r>
              <a:rPr lang="en-US" altLang="en-US" dirty="0">
                <a:solidFill>
                  <a:srgbClr val="000000"/>
                </a:solidFill>
              </a:rPr>
              <a:t>		# Import module support</a:t>
            </a:r>
          </a:p>
          <a:p>
            <a:pPr marL="1082675" lvl="1" indent="-334963">
              <a:spcBef>
                <a:spcPts val="500"/>
              </a:spcBef>
            </a:pPr>
            <a:r>
              <a:rPr lang="en-US" altLang="en-US" dirty="0">
                <a:solidFill>
                  <a:srgbClr val="000000"/>
                </a:solidFill>
              </a:rPr>
              <a:t>		import support</a:t>
            </a:r>
          </a:p>
          <a:p>
            <a:pPr marL="1082675" lvl="1" indent="-334963">
              <a:spcBef>
                <a:spcPts val="500"/>
              </a:spcBef>
            </a:pPr>
            <a:r>
              <a:rPr lang="en-US" altLang="en-US" dirty="0">
                <a:solidFill>
                  <a:srgbClr val="000000"/>
                </a:solidFill>
              </a:rPr>
              <a:t>		# Now you can call defined function that module as follows </a:t>
            </a:r>
            <a:r>
              <a:rPr lang="en-US" altLang="en-US" dirty="0" err="1">
                <a:solidFill>
                  <a:srgbClr val="000000"/>
                </a:solidFill>
              </a:rPr>
              <a:t>support.print_func</a:t>
            </a:r>
            <a:r>
              <a:rPr lang="en-US" altLang="en-US" dirty="0">
                <a:solidFill>
                  <a:srgbClr val="000000"/>
                </a:solidFill>
              </a:rPr>
              <a:t>("Zara")</a:t>
            </a:r>
          </a:p>
        </p:txBody>
      </p:sp>
    </p:spTree>
    <p:extLst>
      <p:ext uri="{BB962C8B-B14F-4D97-AF65-F5344CB8AC3E}">
        <p14:creationId xmlns="" xmlns:p14="http://schemas.microsoft.com/office/powerpoint/2010/main" val="167763494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69974" y="951433"/>
            <a:ext cx="7616825" cy="637550"/>
          </a:xfrm>
        </p:spPr>
        <p:txBody>
          <a:bodyPr>
            <a:normAutofit/>
          </a:bodyPr>
          <a:lstStyle/>
          <a:p>
            <a:pPr eaLnBrk="0" hangingPunct="0"/>
            <a:r>
              <a:rPr lang="en-US" altLang="en-US" sz="2400" b="1" dirty="0" smtClean="0">
                <a:solidFill>
                  <a:srgbClr val="006454"/>
                </a:solidFill>
                <a:latin typeface="Century Gothic" panose="020B0502020202020204" pitchFamily="34" charset="0"/>
              </a:rPr>
              <a:t>Basic programming - </a:t>
            </a:r>
            <a:r>
              <a:rPr lang="en-US" altLang="en-US" sz="2400" b="1" dirty="0" smtClean="0">
                <a:solidFill>
                  <a:schemeClr val="accent1"/>
                </a:solidFill>
                <a:latin typeface="Century Gothic" panose="020B0502020202020204" pitchFamily="34" charset="0"/>
              </a:rPr>
              <a:t>Modules</a:t>
            </a:r>
            <a:endParaRPr lang="en-US" altLang="en-US" sz="2400" b="1" dirty="0">
              <a:solidFill>
                <a:schemeClr val="accent1"/>
              </a:solidFill>
              <a:latin typeface="Century Gothic" panose="020B0502020202020204" pitchFamily="34" charset="0"/>
            </a:endParaRPr>
          </a:p>
        </p:txBody>
      </p:sp>
      <p:sp>
        <p:nvSpPr>
          <p:cNvPr id="5" name="Text Box 3"/>
          <p:cNvSpPr txBox="1">
            <a:spLocks noChangeArrowheads="1"/>
          </p:cNvSpPr>
          <p:nvPr/>
        </p:nvSpPr>
        <p:spPr bwMode="auto">
          <a:xfrm>
            <a:off x="957429" y="1592296"/>
            <a:ext cx="8051987" cy="4583217"/>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90000" tIns="46800" rIns="90000" bIns="46800"/>
          <a:lstStyle>
            <a:lvl1pPr marL="334963" indent="-334963">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a:solidFill>
                  <a:srgbClr val="FFFFFF"/>
                </a:solidFill>
                <a:latin typeface="Arial" panose="020B0604020202020204" pitchFamily="34" charset="0"/>
                <a:ea typeface="Microsoft YaHei" panose="020B0503020204020204" pitchFamily="34" charset="-122"/>
              </a:defRPr>
            </a:lvl1pPr>
            <a:lvl2pPr>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a:solidFill>
                  <a:srgbClr val="FFFFFF"/>
                </a:solidFill>
                <a:latin typeface="Arial" panose="020B0604020202020204" pitchFamily="34" charset="0"/>
                <a:ea typeface="Microsoft YaHei" panose="020B0503020204020204" pitchFamily="34" charset="-122"/>
              </a:defRPr>
            </a:lvl2pPr>
            <a:lvl3pPr>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a:solidFill>
                  <a:srgbClr val="FFFFFF"/>
                </a:solidFill>
                <a:latin typeface="Arial" panose="020B0604020202020204" pitchFamily="34" charset="0"/>
                <a:ea typeface="Microsoft YaHei" panose="020B0503020204020204" pitchFamily="34" charset="-122"/>
              </a:defRPr>
            </a:lvl3pPr>
            <a:lvl4pPr>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a:solidFill>
                  <a:srgbClr val="FFFFFF"/>
                </a:solidFill>
                <a:latin typeface="Arial" panose="020B0604020202020204" pitchFamily="34" charset="0"/>
                <a:ea typeface="Microsoft YaHei" panose="020B0503020204020204" pitchFamily="34" charset="-122"/>
              </a:defRPr>
            </a:lvl4pPr>
            <a:lvl5pPr>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a:solidFill>
                  <a:srgbClr val="FFFFFF"/>
                </a:solidFill>
                <a:latin typeface="Arial" panose="020B0604020202020204" pitchFamily="34" charset="0"/>
                <a:ea typeface="Microsoft YaHei" panose="020B0503020204020204" pitchFamily="34" charset="-122"/>
              </a:defRPr>
            </a:lvl5pPr>
            <a:lvl6pPr marL="2514600" indent="-228600" algn="ctr" defTabSz="457200" fontAlgn="base">
              <a:spcBef>
                <a:spcPts val="1125"/>
              </a:spcBef>
              <a:spcAft>
                <a:spcPct val="0"/>
              </a:spcAft>
              <a:buClr>
                <a:srgbClr val="000000"/>
              </a:buClr>
              <a:buSzPct val="100000"/>
              <a:buFont typeface="Times New Roman" panose="02020603050405020304" pitchFamily="18" charset="0"/>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a:solidFill>
                  <a:srgbClr val="FFFFFF"/>
                </a:solidFill>
                <a:latin typeface="Arial" panose="020B0604020202020204" pitchFamily="34" charset="0"/>
                <a:ea typeface="Microsoft YaHei" panose="020B0503020204020204" pitchFamily="34" charset="-122"/>
              </a:defRPr>
            </a:lvl6pPr>
            <a:lvl7pPr marL="2971800" indent="-228600" algn="ctr" defTabSz="457200" fontAlgn="base">
              <a:spcBef>
                <a:spcPts val="1125"/>
              </a:spcBef>
              <a:spcAft>
                <a:spcPct val="0"/>
              </a:spcAft>
              <a:buClr>
                <a:srgbClr val="000000"/>
              </a:buClr>
              <a:buSzPct val="100000"/>
              <a:buFont typeface="Times New Roman" panose="02020603050405020304" pitchFamily="18" charset="0"/>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a:solidFill>
                  <a:srgbClr val="FFFFFF"/>
                </a:solidFill>
                <a:latin typeface="Arial" panose="020B0604020202020204" pitchFamily="34" charset="0"/>
                <a:ea typeface="Microsoft YaHei" panose="020B0503020204020204" pitchFamily="34" charset="-122"/>
              </a:defRPr>
            </a:lvl7pPr>
            <a:lvl8pPr marL="3429000" indent="-228600" algn="ctr" defTabSz="457200" fontAlgn="base">
              <a:spcBef>
                <a:spcPts val="1125"/>
              </a:spcBef>
              <a:spcAft>
                <a:spcPct val="0"/>
              </a:spcAft>
              <a:buClr>
                <a:srgbClr val="000000"/>
              </a:buClr>
              <a:buSzPct val="100000"/>
              <a:buFont typeface="Times New Roman" panose="02020603050405020304" pitchFamily="18" charset="0"/>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a:solidFill>
                  <a:srgbClr val="FFFFFF"/>
                </a:solidFill>
                <a:latin typeface="Arial" panose="020B0604020202020204" pitchFamily="34" charset="0"/>
                <a:ea typeface="Microsoft YaHei" panose="020B0503020204020204" pitchFamily="34" charset="-122"/>
              </a:defRPr>
            </a:lvl8pPr>
            <a:lvl9pPr marL="3886200" indent="-228600" algn="ctr" defTabSz="457200" fontAlgn="base">
              <a:spcBef>
                <a:spcPts val="1125"/>
              </a:spcBef>
              <a:spcAft>
                <a:spcPct val="0"/>
              </a:spcAft>
              <a:buClr>
                <a:srgbClr val="000000"/>
              </a:buClr>
              <a:buSzPct val="100000"/>
              <a:buFont typeface="Times New Roman" panose="02020603050405020304" pitchFamily="18" charset="0"/>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a:solidFill>
                  <a:srgbClr val="FFFFFF"/>
                </a:solidFill>
                <a:latin typeface="Arial" panose="020B0604020202020204" pitchFamily="34" charset="0"/>
                <a:ea typeface="Microsoft YaHei" panose="020B0503020204020204" pitchFamily="34" charset="-122"/>
              </a:defRPr>
            </a:lvl9pPr>
          </a:lstStyle>
          <a:p>
            <a:pPr lvl="1">
              <a:spcBef>
                <a:spcPts val="500"/>
              </a:spcBef>
              <a:buFont typeface="Wingdings" panose="05000000000000000000" pitchFamily="2" charset="2"/>
              <a:buChar char=""/>
            </a:pPr>
            <a:r>
              <a:rPr lang="en-US" altLang="en-US" i="1" dirty="0">
                <a:solidFill>
                  <a:srgbClr val="000000"/>
                </a:solidFill>
              </a:rPr>
              <a:t>The from...import Statement</a:t>
            </a:r>
            <a:r>
              <a:rPr lang="en-US" altLang="en-US" dirty="0">
                <a:solidFill>
                  <a:srgbClr val="000000"/>
                </a:solidFill>
              </a:rPr>
              <a:t>:</a:t>
            </a:r>
          </a:p>
          <a:p>
            <a:pPr marL="1082675" lvl="1" indent="-334963">
              <a:spcBef>
                <a:spcPts val="500"/>
              </a:spcBef>
            </a:pPr>
            <a:r>
              <a:rPr lang="en-US" altLang="en-US" i="1" dirty="0">
                <a:solidFill>
                  <a:srgbClr val="000000"/>
                </a:solidFill>
              </a:rPr>
              <a:t>		</a:t>
            </a:r>
            <a:r>
              <a:rPr lang="en-US" altLang="en-US" dirty="0">
                <a:solidFill>
                  <a:srgbClr val="000000"/>
                </a:solidFill>
              </a:rPr>
              <a:t>from </a:t>
            </a:r>
            <a:r>
              <a:rPr lang="en-US" altLang="en-US" dirty="0" err="1">
                <a:solidFill>
                  <a:srgbClr val="000000"/>
                </a:solidFill>
              </a:rPr>
              <a:t>modname</a:t>
            </a:r>
            <a:r>
              <a:rPr lang="en-US" altLang="en-US" dirty="0">
                <a:solidFill>
                  <a:srgbClr val="000000"/>
                </a:solidFill>
              </a:rPr>
              <a:t> import name1[, name2[, ... </a:t>
            </a:r>
            <a:r>
              <a:rPr lang="en-US" altLang="en-US" dirty="0" err="1">
                <a:solidFill>
                  <a:srgbClr val="000000"/>
                </a:solidFill>
              </a:rPr>
              <a:t>nameN</a:t>
            </a:r>
            <a:r>
              <a:rPr lang="en-US" altLang="en-US" dirty="0">
                <a:solidFill>
                  <a:srgbClr val="000000"/>
                </a:solidFill>
              </a:rPr>
              <a:t>]]</a:t>
            </a:r>
          </a:p>
          <a:p>
            <a:pPr marL="1082675" lvl="1" indent="-334963">
              <a:spcBef>
                <a:spcPts val="500"/>
              </a:spcBef>
            </a:pPr>
            <a:r>
              <a:rPr lang="en-US" altLang="en-US" dirty="0">
                <a:solidFill>
                  <a:srgbClr val="000000"/>
                </a:solidFill>
              </a:rPr>
              <a:t>		</a:t>
            </a:r>
            <a:r>
              <a:rPr lang="en-US" altLang="en-US" i="1" dirty="0">
                <a:solidFill>
                  <a:srgbClr val="000000"/>
                </a:solidFill>
              </a:rPr>
              <a:t>or:</a:t>
            </a:r>
            <a:r>
              <a:rPr lang="en-US" altLang="en-US" dirty="0">
                <a:solidFill>
                  <a:srgbClr val="000000"/>
                </a:solidFill>
              </a:rPr>
              <a:t> from </a:t>
            </a:r>
            <a:r>
              <a:rPr lang="en-US" altLang="en-US" dirty="0" err="1">
                <a:solidFill>
                  <a:srgbClr val="000000"/>
                </a:solidFill>
              </a:rPr>
              <a:t>modname</a:t>
            </a:r>
            <a:r>
              <a:rPr lang="en-US" altLang="en-US" dirty="0">
                <a:solidFill>
                  <a:srgbClr val="000000"/>
                </a:solidFill>
              </a:rPr>
              <a:t> import *</a:t>
            </a:r>
          </a:p>
          <a:p>
            <a:pPr lvl="2">
              <a:spcBef>
                <a:spcPts val="500"/>
              </a:spcBef>
              <a:buFont typeface="Wingdings" panose="05000000000000000000" pitchFamily="2" charset="2"/>
              <a:buChar char=""/>
            </a:pPr>
            <a:r>
              <a:rPr lang="en-US" altLang="en-US" dirty="0">
                <a:solidFill>
                  <a:srgbClr val="000000"/>
                </a:solidFill>
              </a:rPr>
              <a:t>The </a:t>
            </a:r>
            <a:r>
              <a:rPr lang="en-US" altLang="en-US" i="1" dirty="0">
                <a:solidFill>
                  <a:srgbClr val="000000"/>
                </a:solidFill>
              </a:rPr>
              <a:t>support.py</a:t>
            </a:r>
            <a:r>
              <a:rPr lang="en-US" altLang="en-US" dirty="0">
                <a:solidFill>
                  <a:srgbClr val="000000"/>
                </a:solidFill>
              </a:rPr>
              <a:t> module:</a:t>
            </a:r>
          </a:p>
          <a:p>
            <a:pPr marL="1082675" lvl="1" indent="-334963">
              <a:spcBef>
                <a:spcPts val="500"/>
              </a:spcBef>
            </a:pPr>
            <a:r>
              <a:rPr lang="en-US" altLang="en-US" dirty="0">
                <a:solidFill>
                  <a:srgbClr val="000000"/>
                </a:solidFill>
              </a:rPr>
              <a:t>		</a:t>
            </a:r>
            <a:r>
              <a:rPr lang="en-US" altLang="en-US" dirty="0" err="1">
                <a:solidFill>
                  <a:srgbClr val="000000"/>
                </a:solidFill>
              </a:rPr>
              <a:t>def</a:t>
            </a:r>
            <a:r>
              <a:rPr lang="en-US" altLang="en-US" dirty="0">
                <a:solidFill>
                  <a:srgbClr val="000000"/>
                </a:solidFill>
              </a:rPr>
              <a:t> </a:t>
            </a:r>
            <a:r>
              <a:rPr lang="en-US" altLang="en-US" dirty="0" err="1">
                <a:solidFill>
                  <a:srgbClr val="000000"/>
                </a:solidFill>
              </a:rPr>
              <a:t>print_func</a:t>
            </a:r>
            <a:r>
              <a:rPr lang="en-US" altLang="en-US" dirty="0">
                <a:solidFill>
                  <a:srgbClr val="000000"/>
                </a:solidFill>
              </a:rPr>
              <a:t>( par ):</a:t>
            </a:r>
          </a:p>
          <a:p>
            <a:pPr marL="1082675" lvl="1" indent="-334963">
              <a:spcBef>
                <a:spcPts val="500"/>
              </a:spcBef>
            </a:pPr>
            <a:r>
              <a:rPr lang="en-US" altLang="en-US" dirty="0">
                <a:solidFill>
                  <a:srgbClr val="000000"/>
                </a:solidFill>
              </a:rPr>
              <a:t>		    print "Hello : ", </a:t>
            </a:r>
            <a:r>
              <a:rPr lang="en-US" altLang="en-US" dirty="0" smtClean="0">
                <a:solidFill>
                  <a:srgbClr val="000000"/>
                </a:solidFill>
              </a:rPr>
              <a:t>par</a:t>
            </a:r>
          </a:p>
          <a:p>
            <a:pPr marL="1082675" lvl="1" indent="-334963">
              <a:spcBef>
                <a:spcPts val="500"/>
              </a:spcBef>
            </a:pPr>
            <a:endParaRPr lang="en-US" altLang="en-US" dirty="0">
              <a:solidFill>
                <a:srgbClr val="000000"/>
              </a:solidFill>
            </a:endParaRPr>
          </a:p>
          <a:p>
            <a:pPr lvl="2">
              <a:spcBef>
                <a:spcPts val="500"/>
              </a:spcBef>
              <a:buFont typeface="Wingdings" panose="05000000000000000000" pitchFamily="2" charset="2"/>
              <a:buChar char=""/>
            </a:pPr>
            <a:r>
              <a:rPr lang="en-US" altLang="en-US" dirty="0" smtClean="0">
                <a:solidFill>
                  <a:srgbClr val="000000"/>
                </a:solidFill>
              </a:rPr>
              <a:t>Using </a:t>
            </a:r>
            <a:r>
              <a:rPr lang="en-US" altLang="en-US" dirty="0">
                <a:solidFill>
                  <a:srgbClr val="000000"/>
                </a:solidFill>
              </a:rPr>
              <a:t>import:</a:t>
            </a:r>
          </a:p>
          <a:p>
            <a:pPr marL="1082675" lvl="1" indent="-334963">
              <a:spcBef>
                <a:spcPts val="500"/>
              </a:spcBef>
            </a:pPr>
            <a:r>
              <a:rPr lang="en-US" altLang="en-US" dirty="0">
                <a:solidFill>
                  <a:srgbClr val="000000"/>
                </a:solidFill>
              </a:rPr>
              <a:t>		# Import module support</a:t>
            </a:r>
          </a:p>
          <a:p>
            <a:pPr marL="1082675" lvl="1" indent="-334963">
              <a:spcBef>
                <a:spcPts val="500"/>
              </a:spcBef>
            </a:pPr>
            <a:r>
              <a:rPr lang="en-US" altLang="en-US" dirty="0">
                <a:solidFill>
                  <a:srgbClr val="000000"/>
                </a:solidFill>
              </a:rPr>
              <a:t>		from support import </a:t>
            </a:r>
            <a:r>
              <a:rPr lang="en-US" altLang="en-US" dirty="0" err="1">
                <a:solidFill>
                  <a:srgbClr val="000000"/>
                </a:solidFill>
              </a:rPr>
              <a:t>print_func</a:t>
            </a:r>
            <a:endParaRPr lang="en-US" altLang="en-US" dirty="0">
              <a:solidFill>
                <a:srgbClr val="000000"/>
              </a:solidFill>
            </a:endParaRPr>
          </a:p>
          <a:p>
            <a:pPr marL="1082675" lvl="1" indent="-334963">
              <a:spcBef>
                <a:spcPts val="500"/>
              </a:spcBef>
            </a:pPr>
            <a:r>
              <a:rPr lang="en-US" altLang="en-US" dirty="0">
                <a:solidFill>
                  <a:srgbClr val="000000"/>
                </a:solidFill>
              </a:rPr>
              <a:t>		# Now you can call defined function that module as follows</a:t>
            </a:r>
          </a:p>
          <a:p>
            <a:pPr marL="1082675" lvl="1" indent="-334963">
              <a:spcBef>
                <a:spcPts val="500"/>
              </a:spcBef>
            </a:pPr>
            <a:r>
              <a:rPr lang="en-US" altLang="en-US" dirty="0">
                <a:solidFill>
                  <a:srgbClr val="000000"/>
                </a:solidFill>
              </a:rPr>
              <a:t>		</a:t>
            </a:r>
            <a:r>
              <a:rPr lang="en-US" altLang="en-US" dirty="0" err="1">
                <a:solidFill>
                  <a:srgbClr val="000000"/>
                </a:solidFill>
              </a:rPr>
              <a:t>print_func</a:t>
            </a:r>
            <a:r>
              <a:rPr lang="en-US" altLang="en-US" dirty="0">
                <a:solidFill>
                  <a:srgbClr val="000000"/>
                </a:solidFill>
              </a:rPr>
              <a:t>("Zara")</a:t>
            </a:r>
          </a:p>
        </p:txBody>
      </p:sp>
    </p:spTree>
    <p:extLst>
      <p:ext uri="{BB962C8B-B14F-4D97-AF65-F5344CB8AC3E}">
        <p14:creationId xmlns="" xmlns:p14="http://schemas.microsoft.com/office/powerpoint/2010/main" val="356058777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69974" y="951433"/>
            <a:ext cx="7616825" cy="637550"/>
          </a:xfrm>
        </p:spPr>
        <p:txBody>
          <a:bodyPr>
            <a:normAutofit/>
          </a:bodyPr>
          <a:lstStyle/>
          <a:p>
            <a:pPr eaLnBrk="0" hangingPunct="0"/>
            <a:r>
              <a:rPr lang="en-US" altLang="en-US" sz="2400" b="1" dirty="0" smtClean="0">
                <a:solidFill>
                  <a:srgbClr val="006454"/>
                </a:solidFill>
                <a:latin typeface="Century Gothic" panose="020B0502020202020204" pitchFamily="34" charset="0"/>
              </a:rPr>
              <a:t>Basic programming - </a:t>
            </a:r>
            <a:r>
              <a:rPr lang="en-US" altLang="en-US" sz="2400" b="1" dirty="0" smtClean="0">
                <a:solidFill>
                  <a:schemeClr val="accent1"/>
                </a:solidFill>
                <a:latin typeface="Century Gothic" panose="020B0502020202020204" pitchFamily="34" charset="0"/>
              </a:rPr>
              <a:t>Exceptions</a:t>
            </a:r>
            <a:endParaRPr lang="en-US" altLang="en-US" sz="2400" b="1" dirty="0">
              <a:solidFill>
                <a:schemeClr val="accent1"/>
              </a:solidFill>
              <a:latin typeface="Century Gothic" panose="020B0502020202020204" pitchFamily="34" charset="0"/>
            </a:endParaRPr>
          </a:p>
        </p:txBody>
      </p:sp>
      <p:sp>
        <p:nvSpPr>
          <p:cNvPr id="5" name="Text Box 3"/>
          <p:cNvSpPr txBox="1">
            <a:spLocks noChangeArrowheads="1"/>
          </p:cNvSpPr>
          <p:nvPr/>
        </p:nvSpPr>
        <p:spPr bwMode="auto">
          <a:xfrm>
            <a:off x="957429" y="2330845"/>
            <a:ext cx="8051987" cy="4583217"/>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90000" tIns="46800" rIns="90000" bIns="46800"/>
          <a:lstStyle>
            <a:lvl1pPr marL="334963" indent="-334963">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a:solidFill>
                  <a:srgbClr val="FFFFFF"/>
                </a:solidFill>
                <a:latin typeface="Arial" panose="020B0604020202020204" pitchFamily="34" charset="0"/>
                <a:ea typeface="Microsoft YaHei" panose="020B0503020204020204" pitchFamily="34" charset="-122"/>
              </a:defRPr>
            </a:lvl1pPr>
            <a:lvl2pPr>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a:solidFill>
                  <a:srgbClr val="FFFFFF"/>
                </a:solidFill>
                <a:latin typeface="Arial" panose="020B0604020202020204" pitchFamily="34" charset="0"/>
                <a:ea typeface="Microsoft YaHei" panose="020B0503020204020204" pitchFamily="34" charset="-122"/>
              </a:defRPr>
            </a:lvl2pPr>
            <a:lvl3pPr>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a:solidFill>
                  <a:srgbClr val="FFFFFF"/>
                </a:solidFill>
                <a:latin typeface="Arial" panose="020B0604020202020204" pitchFamily="34" charset="0"/>
                <a:ea typeface="Microsoft YaHei" panose="020B0503020204020204" pitchFamily="34" charset="-122"/>
              </a:defRPr>
            </a:lvl3pPr>
            <a:lvl4pPr>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a:solidFill>
                  <a:srgbClr val="FFFFFF"/>
                </a:solidFill>
                <a:latin typeface="Arial" panose="020B0604020202020204" pitchFamily="34" charset="0"/>
                <a:ea typeface="Microsoft YaHei" panose="020B0503020204020204" pitchFamily="34" charset="-122"/>
              </a:defRPr>
            </a:lvl4pPr>
            <a:lvl5pPr>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a:solidFill>
                  <a:srgbClr val="FFFFFF"/>
                </a:solidFill>
                <a:latin typeface="Arial" panose="020B0604020202020204" pitchFamily="34" charset="0"/>
                <a:ea typeface="Microsoft YaHei" panose="020B0503020204020204" pitchFamily="34" charset="-122"/>
              </a:defRPr>
            </a:lvl5pPr>
            <a:lvl6pPr marL="2514600" indent="-228600" algn="ctr" defTabSz="457200" fontAlgn="base">
              <a:spcBef>
                <a:spcPts val="1125"/>
              </a:spcBef>
              <a:spcAft>
                <a:spcPct val="0"/>
              </a:spcAft>
              <a:buClr>
                <a:srgbClr val="000000"/>
              </a:buClr>
              <a:buSzPct val="100000"/>
              <a:buFont typeface="Times New Roman" panose="02020603050405020304" pitchFamily="18" charset="0"/>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a:solidFill>
                  <a:srgbClr val="FFFFFF"/>
                </a:solidFill>
                <a:latin typeface="Arial" panose="020B0604020202020204" pitchFamily="34" charset="0"/>
                <a:ea typeface="Microsoft YaHei" panose="020B0503020204020204" pitchFamily="34" charset="-122"/>
              </a:defRPr>
            </a:lvl6pPr>
            <a:lvl7pPr marL="2971800" indent="-228600" algn="ctr" defTabSz="457200" fontAlgn="base">
              <a:spcBef>
                <a:spcPts val="1125"/>
              </a:spcBef>
              <a:spcAft>
                <a:spcPct val="0"/>
              </a:spcAft>
              <a:buClr>
                <a:srgbClr val="000000"/>
              </a:buClr>
              <a:buSzPct val="100000"/>
              <a:buFont typeface="Times New Roman" panose="02020603050405020304" pitchFamily="18" charset="0"/>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a:solidFill>
                  <a:srgbClr val="FFFFFF"/>
                </a:solidFill>
                <a:latin typeface="Arial" panose="020B0604020202020204" pitchFamily="34" charset="0"/>
                <a:ea typeface="Microsoft YaHei" panose="020B0503020204020204" pitchFamily="34" charset="-122"/>
              </a:defRPr>
            </a:lvl7pPr>
            <a:lvl8pPr marL="3429000" indent="-228600" algn="ctr" defTabSz="457200" fontAlgn="base">
              <a:spcBef>
                <a:spcPts val="1125"/>
              </a:spcBef>
              <a:spcAft>
                <a:spcPct val="0"/>
              </a:spcAft>
              <a:buClr>
                <a:srgbClr val="000000"/>
              </a:buClr>
              <a:buSzPct val="100000"/>
              <a:buFont typeface="Times New Roman" panose="02020603050405020304" pitchFamily="18" charset="0"/>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a:solidFill>
                  <a:srgbClr val="FFFFFF"/>
                </a:solidFill>
                <a:latin typeface="Arial" panose="020B0604020202020204" pitchFamily="34" charset="0"/>
                <a:ea typeface="Microsoft YaHei" panose="020B0503020204020204" pitchFamily="34" charset="-122"/>
              </a:defRPr>
            </a:lvl8pPr>
            <a:lvl9pPr marL="3886200" indent="-228600" algn="ctr" defTabSz="457200" fontAlgn="base">
              <a:spcBef>
                <a:spcPts val="1125"/>
              </a:spcBef>
              <a:spcAft>
                <a:spcPct val="0"/>
              </a:spcAft>
              <a:buClr>
                <a:srgbClr val="000000"/>
              </a:buClr>
              <a:buSzPct val="100000"/>
              <a:buFont typeface="Times New Roman" panose="02020603050405020304" pitchFamily="18" charset="0"/>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a:solidFill>
                  <a:srgbClr val="FFFFFF"/>
                </a:solidFill>
                <a:latin typeface="Arial" panose="020B0604020202020204" pitchFamily="34" charset="0"/>
                <a:ea typeface="Microsoft YaHei" panose="020B0503020204020204" pitchFamily="34" charset="-122"/>
              </a:defRPr>
            </a:lvl9pPr>
          </a:lstStyle>
          <a:p>
            <a:pPr>
              <a:spcBef>
                <a:spcPts val="500"/>
              </a:spcBef>
              <a:buFont typeface="Wingdings" panose="05000000000000000000" pitchFamily="2" charset="2"/>
              <a:buChar char=""/>
            </a:pPr>
            <a:r>
              <a:rPr lang="en-US" altLang="en-US" dirty="0">
                <a:solidFill>
                  <a:srgbClr val="000000"/>
                </a:solidFill>
              </a:rPr>
              <a:t>Exceptions:</a:t>
            </a:r>
          </a:p>
          <a:p>
            <a:pPr lvl="1">
              <a:spcBef>
                <a:spcPts val="500"/>
              </a:spcBef>
              <a:buFont typeface="Wingdings" panose="05000000000000000000" pitchFamily="2" charset="2"/>
              <a:buChar char=""/>
            </a:pPr>
            <a:r>
              <a:rPr lang="en-US" altLang="en-US" i="1" dirty="0">
                <a:solidFill>
                  <a:srgbClr val="000000"/>
                </a:solidFill>
              </a:rPr>
              <a:t>What is Exception?</a:t>
            </a:r>
          </a:p>
          <a:p>
            <a:pPr lvl="1">
              <a:spcBef>
                <a:spcPts val="500"/>
              </a:spcBef>
            </a:pPr>
            <a:r>
              <a:rPr lang="en-US" altLang="en-US" dirty="0" smtClean="0">
                <a:solidFill>
                  <a:srgbClr val="000000"/>
                </a:solidFill>
              </a:rPr>
              <a:t>An </a:t>
            </a:r>
            <a:r>
              <a:rPr lang="en-US" altLang="en-US" dirty="0">
                <a:solidFill>
                  <a:srgbClr val="000000"/>
                </a:solidFill>
              </a:rPr>
              <a:t>exception is an event, which occurs during the execution of a program that disrupts the normal flow of the program's instructions. In general, when a Python script encounters a situation that it cannot cope with, it raises an exception. An exception is a Python object that represents an error</a:t>
            </a:r>
            <a:r>
              <a:rPr lang="en-US" altLang="en-US" dirty="0" smtClean="0">
                <a:solidFill>
                  <a:srgbClr val="000000"/>
                </a:solidFill>
              </a:rPr>
              <a:t>.</a:t>
            </a:r>
            <a:r>
              <a:rPr lang="en-US" altLang="en-US" i="1" dirty="0">
                <a:solidFill>
                  <a:srgbClr val="000000"/>
                </a:solidFill>
              </a:rPr>
              <a:t> </a:t>
            </a:r>
            <a:endParaRPr lang="en-US" altLang="en-US" i="1" dirty="0" smtClean="0">
              <a:solidFill>
                <a:srgbClr val="000000"/>
              </a:solidFill>
            </a:endParaRPr>
          </a:p>
          <a:p>
            <a:pPr marL="1082675" lvl="1" indent="-334963">
              <a:spcBef>
                <a:spcPts val="500"/>
              </a:spcBef>
            </a:pPr>
            <a:endParaRPr lang="en-US" altLang="en-US" dirty="0">
              <a:solidFill>
                <a:srgbClr val="000000"/>
              </a:solidFill>
            </a:endParaRPr>
          </a:p>
        </p:txBody>
      </p:sp>
    </p:spTree>
    <p:extLst>
      <p:ext uri="{BB962C8B-B14F-4D97-AF65-F5344CB8AC3E}">
        <p14:creationId xmlns="" xmlns:p14="http://schemas.microsoft.com/office/powerpoint/2010/main" val="226881415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69974" y="951433"/>
            <a:ext cx="7616825" cy="637550"/>
          </a:xfrm>
        </p:spPr>
        <p:txBody>
          <a:bodyPr>
            <a:normAutofit/>
          </a:bodyPr>
          <a:lstStyle/>
          <a:p>
            <a:pPr eaLnBrk="0" hangingPunct="0"/>
            <a:r>
              <a:rPr lang="en-US" altLang="en-US" sz="2400" b="1" dirty="0" smtClean="0">
                <a:solidFill>
                  <a:srgbClr val="006454"/>
                </a:solidFill>
                <a:latin typeface="Century Gothic" panose="020B0502020202020204" pitchFamily="34" charset="0"/>
              </a:rPr>
              <a:t>Basic programming - </a:t>
            </a:r>
            <a:r>
              <a:rPr lang="en-US" altLang="en-US" sz="2400" b="1" dirty="0" smtClean="0">
                <a:solidFill>
                  <a:schemeClr val="accent1"/>
                </a:solidFill>
                <a:latin typeface="Century Gothic" panose="020B0502020202020204" pitchFamily="34" charset="0"/>
              </a:rPr>
              <a:t>Exceptions</a:t>
            </a:r>
            <a:endParaRPr lang="en-US" altLang="en-US" sz="2400" b="1" dirty="0">
              <a:solidFill>
                <a:schemeClr val="accent1"/>
              </a:solidFill>
              <a:latin typeface="Century Gothic" panose="020B0502020202020204" pitchFamily="34" charset="0"/>
            </a:endParaRPr>
          </a:p>
        </p:txBody>
      </p:sp>
      <p:sp>
        <p:nvSpPr>
          <p:cNvPr id="5" name="Text Box 3"/>
          <p:cNvSpPr txBox="1">
            <a:spLocks noChangeArrowheads="1"/>
          </p:cNvSpPr>
          <p:nvPr/>
        </p:nvSpPr>
        <p:spPr bwMode="auto">
          <a:xfrm>
            <a:off x="957429" y="1521958"/>
            <a:ext cx="8051987" cy="4583217"/>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90000" tIns="46800" rIns="90000" bIns="46800"/>
          <a:lstStyle>
            <a:lvl1pPr marL="334963" indent="-334963">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a:solidFill>
                  <a:srgbClr val="FFFFFF"/>
                </a:solidFill>
                <a:latin typeface="Arial" panose="020B0604020202020204" pitchFamily="34" charset="0"/>
                <a:ea typeface="Microsoft YaHei" panose="020B0503020204020204" pitchFamily="34" charset="-122"/>
              </a:defRPr>
            </a:lvl1pPr>
            <a:lvl2pPr>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a:solidFill>
                  <a:srgbClr val="FFFFFF"/>
                </a:solidFill>
                <a:latin typeface="Arial" panose="020B0604020202020204" pitchFamily="34" charset="0"/>
                <a:ea typeface="Microsoft YaHei" panose="020B0503020204020204" pitchFamily="34" charset="-122"/>
              </a:defRPr>
            </a:lvl2pPr>
            <a:lvl3pPr>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a:solidFill>
                  <a:srgbClr val="FFFFFF"/>
                </a:solidFill>
                <a:latin typeface="Arial" panose="020B0604020202020204" pitchFamily="34" charset="0"/>
                <a:ea typeface="Microsoft YaHei" panose="020B0503020204020204" pitchFamily="34" charset="-122"/>
              </a:defRPr>
            </a:lvl3pPr>
            <a:lvl4pPr>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a:solidFill>
                  <a:srgbClr val="FFFFFF"/>
                </a:solidFill>
                <a:latin typeface="Arial" panose="020B0604020202020204" pitchFamily="34" charset="0"/>
                <a:ea typeface="Microsoft YaHei" panose="020B0503020204020204" pitchFamily="34" charset="-122"/>
              </a:defRPr>
            </a:lvl4pPr>
            <a:lvl5pPr>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a:solidFill>
                  <a:srgbClr val="FFFFFF"/>
                </a:solidFill>
                <a:latin typeface="Arial" panose="020B0604020202020204" pitchFamily="34" charset="0"/>
                <a:ea typeface="Microsoft YaHei" panose="020B0503020204020204" pitchFamily="34" charset="-122"/>
              </a:defRPr>
            </a:lvl5pPr>
            <a:lvl6pPr marL="2514600" indent="-228600" algn="ctr" defTabSz="457200" fontAlgn="base">
              <a:spcBef>
                <a:spcPts val="1125"/>
              </a:spcBef>
              <a:spcAft>
                <a:spcPct val="0"/>
              </a:spcAft>
              <a:buClr>
                <a:srgbClr val="000000"/>
              </a:buClr>
              <a:buSzPct val="100000"/>
              <a:buFont typeface="Times New Roman" panose="02020603050405020304" pitchFamily="18" charset="0"/>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a:solidFill>
                  <a:srgbClr val="FFFFFF"/>
                </a:solidFill>
                <a:latin typeface="Arial" panose="020B0604020202020204" pitchFamily="34" charset="0"/>
                <a:ea typeface="Microsoft YaHei" panose="020B0503020204020204" pitchFamily="34" charset="-122"/>
              </a:defRPr>
            </a:lvl6pPr>
            <a:lvl7pPr marL="2971800" indent="-228600" algn="ctr" defTabSz="457200" fontAlgn="base">
              <a:spcBef>
                <a:spcPts val="1125"/>
              </a:spcBef>
              <a:spcAft>
                <a:spcPct val="0"/>
              </a:spcAft>
              <a:buClr>
                <a:srgbClr val="000000"/>
              </a:buClr>
              <a:buSzPct val="100000"/>
              <a:buFont typeface="Times New Roman" panose="02020603050405020304" pitchFamily="18" charset="0"/>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a:solidFill>
                  <a:srgbClr val="FFFFFF"/>
                </a:solidFill>
                <a:latin typeface="Arial" panose="020B0604020202020204" pitchFamily="34" charset="0"/>
                <a:ea typeface="Microsoft YaHei" panose="020B0503020204020204" pitchFamily="34" charset="-122"/>
              </a:defRPr>
            </a:lvl7pPr>
            <a:lvl8pPr marL="3429000" indent="-228600" algn="ctr" defTabSz="457200" fontAlgn="base">
              <a:spcBef>
                <a:spcPts val="1125"/>
              </a:spcBef>
              <a:spcAft>
                <a:spcPct val="0"/>
              </a:spcAft>
              <a:buClr>
                <a:srgbClr val="000000"/>
              </a:buClr>
              <a:buSzPct val="100000"/>
              <a:buFont typeface="Times New Roman" panose="02020603050405020304" pitchFamily="18" charset="0"/>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a:solidFill>
                  <a:srgbClr val="FFFFFF"/>
                </a:solidFill>
                <a:latin typeface="Arial" panose="020B0604020202020204" pitchFamily="34" charset="0"/>
                <a:ea typeface="Microsoft YaHei" panose="020B0503020204020204" pitchFamily="34" charset="-122"/>
              </a:defRPr>
            </a:lvl8pPr>
            <a:lvl9pPr marL="3886200" indent="-228600" algn="ctr" defTabSz="457200" fontAlgn="base">
              <a:spcBef>
                <a:spcPts val="1125"/>
              </a:spcBef>
              <a:spcAft>
                <a:spcPct val="0"/>
              </a:spcAft>
              <a:buClr>
                <a:srgbClr val="000000"/>
              </a:buClr>
              <a:buSzPct val="100000"/>
              <a:buFont typeface="Times New Roman" panose="02020603050405020304" pitchFamily="18" charset="0"/>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a:solidFill>
                  <a:srgbClr val="FFFFFF"/>
                </a:solidFill>
                <a:latin typeface="Arial" panose="020B0604020202020204" pitchFamily="34" charset="0"/>
                <a:ea typeface="Microsoft YaHei" panose="020B0503020204020204" pitchFamily="34" charset="-122"/>
              </a:defRPr>
            </a:lvl9pPr>
          </a:lstStyle>
          <a:p>
            <a:pPr lvl="1">
              <a:spcBef>
                <a:spcPts val="500"/>
              </a:spcBef>
              <a:buFont typeface="Wingdings" panose="05000000000000000000" pitchFamily="2" charset="2"/>
              <a:buChar char=""/>
            </a:pPr>
            <a:r>
              <a:rPr lang="en-US" altLang="en-US" i="1" dirty="0" smtClean="0">
                <a:solidFill>
                  <a:srgbClr val="000000"/>
                </a:solidFill>
              </a:rPr>
              <a:t>Syntax</a:t>
            </a:r>
            <a:r>
              <a:rPr lang="en-US" altLang="en-US" i="1" dirty="0">
                <a:solidFill>
                  <a:srgbClr val="000000"/>
                </a:solidFill>
              </a:rPr>
              <a:t>:</a:t>
            </a:r>
          </a:p>
          <a:p>
            <a:pPr marL="1082675" lvl="1" indent="-334963">
              <a:spcBef>
                <a:spcPts val="500"/>
              </a:spcBef>
            </a:pPr>
            <a:r>
              <a:rPr lang="en-US" altLang="en-US" dirty="0">
                <a:solidFill>
                  <a:srgbClr val="000000"/>
                </a:solidFill>
              </a:rPr>
              <a:t>		try:</a:t>
            </a:r>
          </a:p>
          <a:p>
            <a:pPr marL="1082675" lvl="1" indent="-334963">
              <a:spcBef>
                <a:spcPts val="500"/>
              </a:spcBef>
            </a:pPr>
            <a:r>
              <a:rPr lang="en-US" altLang="en-US" dirty="0">
                <a:solidFill>
                  <a:srgbClr val="000000"/>
                </a:solidFill>
              </a:rPr>
              <a:t>		    You do your operations here;</a:t>
            </a:r>
          </a:p>
          <a:p>
            <a:pPr marL="1082675" lvl="1" indent="-334963">
              <a:spcBef>
                <a:spcPts val="500"/>
              </a:spcBef>
            </a:pPr>
            <a:r>
              <a:rPr lang="en-US" altLang="en-US" dirty="0">
                <a:solidFill>
                  <a:srgbClr val="000000"/>
                </a:solidFill>
              </a:rPr>
              <a:t>			   ......................</a:t>
            </a:r>
          </a:p>
          <a:p>
            <a:pPr marL="1082675" lvl="1" indent="-334963">
              <a:spcBef>
                <a:spcPts val="500"/>
              </a:spcBef>
            </a:pPr>
            <a:r>
              <a:rPr lang="en-US" altLang="en-US" dirty="0">
                <a:solidFill>
                  <a:srgbClr val="000000"/>
                </a:solidFill>
              </a:rPr>
              <a:t>     except </a:t>
            </a:r>
            <a:r>
              <a:rPr lang="en-US" altLang="en-US" i="1" dirty="0" err="1">
                <a:solidFill>
                  <a:srgbClr val="000000"/>
                </a:solidFill>
              </a:rPr>
              <a:t>ExceptionI</a:t>
            </a:r>
            <a:r>
              <a:rPr lang="en-US" altLang="en-US" dirty="0">
                <a:solidFill>
                  <a:srgbClr val="000000"/>
                </a:solidFill>
              </a:rPr>
              <a:t>: </a:t>
            </a:r>
          </a:p>
          <a:p>
            <a:pPr marL="1082675" lvl="1" indent="-334963">
              <a:spcBef>
                <a:spcPts val="500"/>
              </a:spcBef>
            </a:pPr>
            <a:r>
              <a:rPr lang="en-US" altLang="en-US" dirty="0">
                <a:solidFill>
                  <a:srgbClr val="000000"/>
                </a:solidFill>
              </a:rPr>
              <a:t>	        If there is </a:t>
            </a:r>
            <a:r>
              <a:rPr lang="en-US" altLang="en-US" dirty="0" err="1">
                <a:solidFill>
                  <a:srgbClr val="000000"/>
                </a:solidFill>
              </a:rPr>
              <a:t>ExceptionI</a:t>
            </a:r>
            <a:r>
              <a:rPr lang="en-US" altLang="en-US" dirty="0">
                <a:solidFill>
                  <a:srgbClr val="000000"/>
                </a:solidFill>
              </a:rPr>
              <a:t>, then execute this block.</a:t>
            </a:r>
          </a:p>
          <a:p>
            <a:pPr marL="1082675" lvl="1" indent="-334963">
              <a:spcBef>
                <a:spcPts val="500"/>
              </a:spcBef>
            </a:pPr>
            <a:r>
              <a:rPr lang="en-US" altLang="en-US" dirty="0">
                <a:solidFill>
                  <a:srgbClr val="000000"/>
                </a:solidFill>
              </a:rPr>
              <a:t>     except </a:t>
            </a:r>
            <a:r>
              <a:rPr lang="en-US" altLang="en-US" i="1" dirty="0" err="1">
                <a:solidFill>
                  <a:srgbClr val="000000"/>
                </a:solidFill>
              </a:rPr>
              <a:t>ExceptionII</a:t>
            </a:r>
            <a:r>
              <a:rPr lang="en-US" altLang="en-US" dirty="0">
                <a:solidFill>
                  <a:srgbClr val="000000"/>
                </a:solidFill>
              </a:rPr>
              <a:t>:</a:t>
            </a:r>
          </a:p>
          <a:p>
            <a:pPr marL="1082675" lvl="1" indent="-334963">
              <a:spcBef>
                <a:spcPts val="500"/>
              </a:spcBef>
            </a:pPr>
            <a:r>
              <a:rPr lang="en-US" altLang="en-US" dirty="0">
                <a:solidFill>
                  <a:srgbClr val="000000"/>
                </a:solidFill>
              </a:rPr>
              <a:t>         If there is </a:t>
            </a:r>
            <a:r>
              <a:rPr lang="en-US" altLang="en-US" dirty="0" err="1">
                <a:solidFill>
                  <a:srgbClr val="000000"/>
                </a:solidFill>
              </a:rPr>
              <a:t>ExceptionII</a:t>
            </a:r>
            <a:r>
              <a:rPr lang="en-US" altLang="en-US" dirty="0">
                <a:solidFill>
                  <a:srgbClr val="000000"/>
                </a:solidFill>
              </a:rPr>
              <a:t>, then execute this block.</a:t>
            </a:r>
          </a:p>
          <a:p>
            <a:pPr marL="1082675" lvl="1" indent="-334963">
              <a:spcBef>
                <a:spcPts val="500"/>
              </a:spcBef>
            </a:pPr>
            <a:r>
              <a:rPr lang="en-US" altLang="en-US" dirty="0">
                <a:solidFill>
                  <a:srgbClr val="000000"/>
                </a:solidFill>
              </a:rPr>
              <a:t>	         ...................... </a:t>
            </a:r>
          </a:p>
          <a:p>
            <a:pPr marL="1082675" lvl="1" indent="-334963">
              <a:spcBef>
                <a:spcPts val="500"/>
              </a:spcBef>
            </a:pPr>
            <a:r>
              <a:rPr lang="en-US" altLang="en-US" dirty="0">
                <a:solidFill>
                  <a:srgbClr val="000000"/>
                </a:solidFill>
              </a:rPr>
              <a:t>     else:</a:t>
            </a:r>
          </a:p>
          <a:p>
            <a:pPr marL="1082675" lvl="1" indent="-334963">
              <a:spcBef>
                <a:spcPts val="500"/>
              </a:spcBef>
            </a:pPr>
            <a:r>
              <a:rPr lang="en-US" altLang="en-US" dirty="0">
                <a:solidFill>
                  <a:srgbClr val="000000"/>
                </a:solidFill>
              </a:rPr>
              <a:t>         If there is no exception then execute this block. </a:t>
            </a:r>
          </a:p>
          <a:p>
            <a:pPr marL="1082675" lvl="1" indent="-334963">
              <a:spcBef>
                <a:spcPts val="500"/>
              </a:spcBef>
            </a:pPr>
            <a:r>
              <a:rPr lang="en-US" altLang="en-US" dirty="0">
                <a:solidFill>
                  <a:srgbClr val="000000"/>
                </a:solidFill>
              </a:rPr>
              <a:t>     finally:</a:t>
            </a:r>
          </a:p>
          <a:p>
            <a:pPr marL="1082675" lvl="1" indent="-334963">
              <a:spcBef>
                <a:spcPts val="500"/>
              </a:spcBef>
            </a:pPr>
            <a:r>
              <a:rPr lang="en-US" altLang="en-US" dirty="0">
                <a:solidFill>
                  <a:srgbClr val="000000"/>
                </a:solidFill>
              </a:rPr>
              <a:t>         Always execute this block at the end. </a:t>
            </a:r>
          </a:p>
          <a:p>
            <a:pPr marL="1082675" lvl="1" indent="-334963">
              <a:spcBef>
                <a:spcPts val="500"/>
              </a:spcBef>
            </a:pPr>
            <a:endParaRPr lang="en-US" altLang="en-US" dirty="0">
              <a:solidFill>
                <a:srgbClr val="000000"/>
              </a:solidFill>
            </a:endParaRPr>
          </a:p>
        </p:txBody>
      </p:sp>
    </p:spTree>
    <p:extLst>
      <p:ext uri="{BB962C8B-B14F-4D97-AF65-F5344CB8AC3E}">
        <p14:creationId xmlns="" xmlns:p14="http://schemas.microsoft.com/office/powerpoint/2010/main" val="170391632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69974" y="951433"/>
            <a:ext cx="7616825" cy="637550"/>
          </a:xfrm>
        </p:spPr>
        <p:txBody>
          <a:bodyPr>
            <a:normAutofit/>
          </a:bodyPr>
          <a:lstStyle/>
          <a:p>
            <a:pPr eaLnBrk="0" hangingPunct="0"/>
            <a:r>
              <a:rPr lang="en-US" altLang="en-US" sz="2400" b="1" dirty="0" smtClean="0">
                <a:solidFill>
                  <a:srgbClr val="006454"/>
                </a:solidFill>
                <a:latin typeface="Century Gothic" panose="020B0502020202020204" pitchFamily="34" charset="0"/>
              </a:rPr>
              <a:t>Basic programming - </a:t>
            </a:r>
            <a:r>
              <a:rPr lang="en-US" altLang="en-US" sz="2400" b="1" dirty="0" smtClean="0">
                <a:solidFill>
                  <a:schemeClr val="accent1"/>
                </a:solidFill>
                <a:latin typeface="Century Gothic" panose="020B0502020202020204" pitchFamily="34" charset="0"/>
              </a:rPr>
              <a:t>Exceptions</a:t>
            </a:r>
            <a:endParaRPr lang="en-US" altLang="en-US" sz="2400" b="1" dirty="0">
              <a:solidFill>
                <a:schemeClr val="accent1"/>
              </a:solidFill>
              <a:latin typeface="Century Gothic" panose="020B0502020202020204" pitchFamily="34" charset="0"/>
            </a:endParaRPr>
          </a:p>
        </p:txBody>
      </p:sp>
      <p:graphicFrame>
        <p:nvGraphicFramePr>
          <p:cNvPr id="6" name="Group 4"/>
          <p:cNvGraphicFramePr>
            <a:graphicFrameLocks noGrp="1"/>
          </p:cNvGraphicFramePr>
          <p:nvPr>
            <p:extLst>
              <p:ext uri="{D42A27DB-BD31-4B8C-83A1-F6EECF244321}">
                <p14:modId xmlns="" xmlns:p14="http://schemas.microsoft.com/office/powerpoint/2010/main" val="140726453"/>
              </p:ext>
            </p:extLst>
          </p:nvPr>
        </p:nvGraphicFramePr>
        <p:xfrm>
          <a:off x="1354016" y="1478693"/>
          <a:ext cx="6556375" cy="4894269"/>
        </p:xfrm>
        <a:graphic>
          <a:graphicData uri="http://schemas.openxmlformats.org/drawingml/2006/table">
            <a:tbl>
              <a:tblPr/>
              <a:tblGrid>
                <a:gridCol w="3276600"/>
                <a:gridCol w="3279775"/>
              </a:tblGrid>
              <a:tr h="188913">
                <a:tc>
                  <a:txBody>
                    <a:bodyPr/>
                    <a:lstStyle>
                      <a:lvl1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1pPr>
                      <a:lvl2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2pPr>
                      <a:lvl3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3pPr>
                      <a:lvl4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4pPr>
                      <a:lvl5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9pPr>
                    </a:lstStyle>
                    <a:p>
                      <a:pPr marL="0" marR="0" lvl="0" indent="0" algn="ctr" defTabSz="457200" rtl="0" eaLnBrk="1" fontAlgn="base" latinLnBrk="0" hangingPunct="1">
                        <a:lnSpc>
                          <a:spcPct val="93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1100" b="1" i="0" u="none" strike="noStrike" cap="none" normalizeH="0" baseline="0" dirty="0" smtClean="0">
                          <a:ln>
                            <a:noFill/>
                          </a:ln>
                          <a:solidFill>
                            <a:srgbClr val="000000"/>
                          </a:solidFill>
                          <a:effectLst/>
                          <a:latin typeface="Calibri" panose="020F0502020204030204" pitchFamily="34" charset="0"/>
                          <a:ea typeface="Microsoft YaHei" panose="020B0503020204020204" pitchFamily="34" charset="-122"/>
                        </a:rPr>
                        <a:t>EXCEPTION NAME</a:t>
                      </a:r>
                    </a:p>
                  </a:txBody>
                  <a:tcPr marL="9360" marR="9360" marT="30299" marB="0" anchor="ctr" horzOverflow="overflow">
                    <a:lnL w="1440" cap="flat" cmpd="sng" algn="ctr">
                      <a:solidFill>
                        <a:srgbClr val="FFFFFF"/>
                      </a:solidFill>
                      <a:prstDash val="solid"/>
                      <a:round/>
                      <a:headEnd type="none" w="med" len="med"/>
                      <a:tailEnd type="none" w="med" len="med"/>
                    </a:lnL>
                    <a:lnR w="1440" cap="flat" cmpd="sng" algn="ctr">
                      <a:solidFill>
                        <a:srgbClr val="FFFFFF"/>
                      </a:solidFill>
                      <a:prstDash val="solid"/>
                      <a:round/>
                      <a:headEnd type="none" w="med" len="med"/>
                      <a:tailEnd type="none" w="med" len="med"/>
                    </a:lnR>
                    <a:lnT w="1440" cap="flat" cmpd="sng" algn="ctr">
                      <a:solidFill>
                        <a:srgbClr val="FFFFFF"/>
                      </a:solidFill>
                      <a:prstDash val="solid"/>
                      <a:round/>
                      <a:headEnd type="none" w="med" len="med"/>
                      <a:tailEnd type="none" w="med" len="med"/>
                    </a:lnT>
                    <a:lnB w="4320" cap="flat" cmpd="sng" algn="ctr">
                      <a:solidFill>
                        <a:srgbClr val="FFFFFF"/>
                      </a:solidFill>
                      <a:prstDash val="solid"/>
                      <a:round/>
                      <a:headEnd type="none" w="med" len="med"/>
                      <a:tailEnd type="none" w="med" len="med"/>
                    </a:lnB>
                    <a:lnTlToBr>
                      <a:noFill/>
                    </a:lnTlToBr>
                    <a:lnBlToTr>
                      <a:noFill/>
                    </a:lnBlToTr>
                    <a:solidFill>
                      <a:srgbClr val="00CC99"/>
                    </a:solidFill>
                  </a:tcPr>
                </a:tc>
                <a:tc>
                  <a:txBody>
                    <a:bodyPr/>
                    <a:lstStyle>
                      <a:lvl1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1pPr>
                      <a:lvl2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2pPr>
                      <a:lvl3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3pPr>
                      <a:lvl4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4pPr>
                      <a:lvl5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9pPr>
                    </a:lstStyle>
                    <a:p>
                      <a:pPr marL="0" marR="0" lvl="0" indent="0" algn="ctr" defTabSz="457200" rtl="0" eaLnBrk="1" fontAlgn="base" latinLnBrk="0" hangingPunct="1">
                        <a:lnSpc>
                          <a:spcPct val="93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1100" b="1" i="0" u="none" strike="noStrike" cap="none" normalizeH="0" baseline="0" smtClean="0">
                          <a:ln>
                            <a:noFill/>
                          </a:ln>
                          <a:solidFill>
                            <a:srgbClr val="000000"/>
                          </a:solidFill>
                          <a:effectLst/>
                          <a:latin typeface="Calibri" panose="020F0502020204030204" pitchFamily="34" charset="0"/>
                          <a:ea typeface="Microsoft YaHei" panose="020B0503020204020204" pitchFamily="34" charset="-122"/>
                        </a:rPr>
                        <a:t>DESCRIPTION</a:t>
                      </a:r>
                    </a:p>
                  </a:txBody>
                  <a:tcPr marL="9360" marR="9360" marT="30299" marB="0" anchor="ctr" horzOverflow="overflow">
                    <a:lnL w="1440" cap="flat" cmpd="sng" algn="ctr">
                      <a:solidFill>
                        <a:srgbClr val="FFFFFF"/>
                      </a:solidFill>
                      <a:prstDash val="solid"/>
                      <a:round/>
                      <a:headEnd type="none" w="med" len="med"/>
                      <a:tailEnd type="none" w="med" len="med"/>
                    </a:lnL>
                    <a:lnR w="1440" cap="flat" cmpd="sng" algn="ctr">
                      <a:solidFill>
                        <a:srgbClr val="FFFFFF"/>
                      </a:solidFill>
                      <a:prstDash val="solid"/>
                      <a:round/>
                      <a:headEnd type="none" w="med" len="med"/>
                      <a:tailEnd type="none" w="med" len="med"/>
                    </a:lnR>
                    <a:lnT w="1440" cap="flat" cmpd="sng" algn="ctr">
                      <a:solidFill>
                        <a:srgbClr val="FFFFFF"/>
                      </a:solidFill>
                      <a:prstDash val="solid"/>
                      <a:round/>
                      <a:headEnd type="none" w="med" len="med"/>
                      <a:tailEnd type="none" w="med" len="med"/>
                    </a:lnT>
                    <a:lnB w="4320" cap="flat" cmpd="sng" algn="ctr">
                      <a:solidFill>
                        <a:srgbClr val="FFFFFF"/>
                      </a:solidFill>
                      <a:prstDash val="solid"/>
                      <a:round/>
                      <a:headEnd type="none" w="med" len="med"/>
                      <a:tailEnd type="none" w="med" len="med"/>
                    </a:lnB>
                    <a:lnTlToBr>
                      <a:noFill/>
                    </a:lnTlToBr>
                    <a:lnBlToTr>
                      <a:noFill/>
                    </a:lnBlToTr>
                    <a:solidFill>
                      <a:srgbClr val="00CC99"/>
                    </a:solidFill>
                  </a:tcPr>
                </a:tc>
              </a:tr>
              <a:tr h="188913">
                <a:tc>
                  <a:txBody>
                    <a:bodyPr/>
                    <a:lstStyle>
                      <a:lvl1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1pPr>
                      <a:lvl2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2pPr>
                      <a:lvl3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3pPr>
                      <a:lvl4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4pPr>
                      <a:lvl5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9pPr>
                    </a:lstStyle>
                    <a:p>
                      <a:pPr marL="0" marR="0" lvl="0" indent="0" algn="l" defTabSz="457200" rtl="0" eaLnBrk="1" fontAlgn="base" latinLnBrk="0" hangingPunct="1">
                        <a:lnSpc>
                          <a:spcPct val="93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1100" b="0" i="0" u="none" strike="noStrike" cap="none" normalizeH="0" baseline="0" smtClean="0">
                          <a:ln>
                            <a:noFill/>
                          </a:ln>
                          <a:solidFill>
                            <a:srgbClr val="000000"/>
                          </a:solidFill>
                          <a:effectLst/>
                          <a:latin typeface="Calibri" panose="020F0502020204030204" pitchFamily="34" charset="0"/>
                          <a:ea typeface="Microsoft YaHei" panose="020B0503020204020204" pitchFamily="34" charset="-122"/>
                        </a:rPr>
                        <a:t>Exception</a:t>
                      </a:r>
                    </a:p>
                  </a:txBody>
                  <a:tcPr marL="9360" marR="9360" marT="30299" marB="0" anchor="b" horzOverflow="overflow">
                    <a:lnL w="1440" cap="flat" cmpd="sng" algn="ctr">
                      <a:solidFill>
                        <a:srgbClr val="FFFFFF"/>
                      </a:solidFill>
                      <a:prstDash val="solid"/>
                      <a:round/>
                      <a:headEnd type="none" w="med" len="med"/>
                      <a:tailEnd type="none" w="med" len="med"/>
                    </a:lnL>
                    <a:lnR w="1440" cap="flat" cmpd="sng" algn="ctr">
                      <a:solidFill>
                        <a:srgbClr val="FFFFFF"/>
                      </a:solidFill>
                      <a:prstDash val="solid"/>
                      <a:round/>
                      <a:headEnd type="none" w="med" len="med"/>
                      <a:tailEnd type="none" w="med" len="med"/>
                    </a:lnR>
                    <a:lnT w="4320" cap="flat" cmpd="sng" algn="ctr">
                      <a:solidFill>
                        <a:srgbClr val="FFFFFF"/>
                      </a:solidFill>
                      <a:prstDash val="solid"/>
                      <a:round/>
                      <a:headEnd type="none" w="med" len="med"/>
                      <a:tailEnd type="none" w="med" len="med"/>
                    </a:lnT>
                    <a:lnB w="1440" cap="flat" cmpd="sng" algn="ctr">
                      <a:solidFill>
                        <a:srgbClr val="FFFFFF"/>
                      </a:solidFill>
                      <a:prstDash val="solid"/>
                      <a:round/>
                      <a:headEnd type="none" w="med" len="med"/>
                      <a:tailEnd type="none" w="med" len="med"/>
                    </a:lnB>
                    <a:lnTlToBr>
                      <a:noFill/>
                    </a:lnTlToBr>
                    <a:lnBlToTr>
                      <a:noFill/>
                    </a:lnBlToTr>
                    <a:solidFill>
                      <a:srgbClr val="CBECDE"/>
                    </a:solidFill>
                  </a:tcPr>
                </a:tc>
                <a:tc>
                  <a:txBody>
                    <a:bodyPr/>
                    <a:lstStyle>
                      <a:lvl1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1pPr>
                      <a:lvl2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2pPr>
                      <a:lvl3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3pPr>
                      <a:lvl4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4pPr>
                      <a:lvl5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9pPr>
                    </a:lstStyle>
                    <a:p>
                      <a:pPr marL="0" marR="0" lvl="0" indent="0" algn="l" defTabSz="457200" rtl="0" eaLnBrk="1" fontAlgn="base" latinLnBrk="0" hangingPunct="1">
                        <a:lnSpc>
                          <a:spcPct val="93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1100" b="0" i="0" u="none" strike="noStrike" cap="none" normalizeH="0" baseline="0" smtClean="0">
                          <a:ln>
                            <a:noFill/>
                          </a:ln>
                          <a:solidFill>
                            <a:srgbClr val="000000"/>
                          </a:solidFill>
                          <a:effectLst/>
                          <a:latin typeface="Calibri" panose="020F0502020204030204" pitchFamily="34" charset="0"/>
                          <a:ea typeface="Microsoft YaHei" panose="020B0503020204020204" pitchFamily="34" charset="-122"/>
                        </a:rPr>
                        <a:t>Base class for all exceptions</a:t>
                      </a:r>
                    </a:p>
                  </a:txBody>
                  <a:tcPr marL="9360" marR="9360" marT="30299" marB="0" anchor="b" horzOverflow="overflow">
                    <a:lnL w="1440" cap="flat" cmpd="sng" algn="ctr">
                      <a:solidFill>
                        <a:srgbClr val="FFFFFF"/>
                      </a:solidFill>
                      <a:prstDash val="solid"/>
                      <a:round/>
                      <a:headEnd type="none" w="med" len="med"/>
                      <a:tailEnd type="none" w="med" len="med"/>
                    </a:lnL>
                    <a:lnR w="1440" cap="flat" cmpd="sng" algn="ctr">
                      <a:solidFill>
                        <a:srgbClr val="FFFFFF"/>
                      </a:solidFill>
                      <a:prstDash val="solid"/>
                      <a:round/>
                      <a:headEnd type="none" w="med" len="med"/>
                      <a:tailEnd type="none" w="med" len="med"/>
                    </a:lnR>
                    <a:lnT w="4320" cap="flat" cmpd="sng" algn="ctr">
                      <a:solidFill>
                        <a:srgbClr val="FFFFFF"/>
                      </a:solidFill>
                      <a:prstDash val="solid"/>
                      <a:round/>
                      <a:headEnd type="none" w="med" len="med"/>
                      <a:tailEnd type="none" w="med" len="med"/>
                    </a:lnT>
                    <a:lnB w="1440" cap="flat" cmpd="sng" algn="ctr">
                      <a:solidFill>
                        <a:srgbClr val="FFFFFF"/>
                      </a:solidFill>
                      <a:prstDash val="solid"/>
                      <a:round/>
                      <a:headEnd type="none" w="med" len="med"/>
                      <a:tailEnd type="none" w="med" len="med"/>
                    </a:lnB>
                    <a:lnTlToBr>
                      <a:noFill/>
                    </a:lnTlToBr>
                    <a:lnBlToTr>
                      <a:noFill/>
                    </a:lnBlToTr>
                    <a:solidFill>
                      <a:srgbClr val="CBECDE"/>
                    </a:solidFill>
                  </a:tcPr>
                </a:tc>
              </a:tr>
              <a:tr h="347663">
                <a:tc>
                  <a:txBody>
                    <a:bodyPr/>
                    <a:lstStyle>
                      <a:lvl1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1pPr>
                      <a:lvl2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2pPr>
                      <a:lvl3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3pPr>
                      <a:lvl4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4pPr>
                      <a:lvl5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9pPr>
                    </a:lstStyle>
                    <a:p>
                      <a:pPr marL="0" marR="0" lvl="0" indent="0" algn="l" defTabSz="457200" rtl="0" eaLnBrk="1" fontAlgn="base" latinLnBrk="0" hangingPunct="1">
                        <a:lnSpc>
                          <a:spcPct val="93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1100" b="0" i="0" u="none" strike="noStrike" cap="none" normalizeH="0" baseline="0" dirty="0" err="1" smtClean="0">
                          <a:ln>
                            <a:noFill/>
                          </a:ln>
                          <a:solidFill>
                            <a:srgbClr val="000000"/>
                          </a:solidFill>
                          <a:effectLst/>
                          <a:latin typeface="Calibri" panose="020F0502020204030204" pitchFamily="34" charset="0"/>
                          <a:ea typeface="Microsoft YaHei" panose="020B0503020204020204" pitchFamily="34" charset="-122"/>
                        </a:rPr>
                        <a:t>ArithmeticError</a:t>
                      </a:r>
                      <a:endParaRPr kumimoji="0" lang="en-US" altLang="en-US" sz="1100" b="0" i="0" u="none" strike="noStrike" cap="none" normalizeH="0" baseline="0" dirty="0" smtClean="0">
                        <a:ln>
                          <a:noFill/>
                        </a:ln>
                        <a:solidFill>
                          <a:srgbClr val="000000"/>
                        </a:solidFill>
                        <a:effectLst/>
                        <a:latin typeface="Calibri" panose="020F0502020204030204" pitchFamily="34" charset="0"/>
                        <a:ea typeface="Microsoft YaHei" panose="020B0503020204020204" pitchFamily="34" charset="-122"/>
                      </a:endParaRPr>
                    </a:p>
                  </a:txBody>
                  <a:tcPr marL="9360" marR="9360" marT="30299" marB="0" anchor="b" horzOverflow="overflow">
                    <a:lnL w="1440" cap="flat" cmpd="sng" algn="ctr">
                      <a:solidFill>
                        <a:srgbClr val="FFFFFF"/>
                      </a:solidFill>
                      <a:prstDash val="solid"/>
                      <a:round/>
                      <a:headEnd type="none" w="med" len="med"/>
                      <a:tailEnd type="none" w="med" len="med"/>
                    </a:lnL>
                    <a:lnR w="1440" cap="flat" cmpd="sng" algn="ctr">
                      <a:solidFill>
                        <a:srgbClr val="FFFFFF"/>
                      </a:solidFill>
                      <a:prstDash val="solid"/>
                      <a:round/>
                      <a:headEnd type="none" w="med" len="med"/>
                      <a:tailEnd type="none" w="med" len="med"/>
                    </a:lnR>
                    <a:lnT w="1440" cap="flat" cmpd="sng" algn="ctr">
                      <a:solidFill>
                        <a:srgbClr val="FFFFFF"/>
                      </a:solidFill>
                      <a:prstDash val="solid"/>
                      <a:round/>
                      <a:headEnd type="none" w="med" len="med"/>
                      <a:tailEnd type="none" w="med" len="med"/>
                    </a:lnT>
                    <a:lnB w="1440" cap="flat" cmpd="sng" algn="ctr">
                      <a:solidFill>
                        <a:srgbClr val="FFFFFF"/>
                      </a:solidFill>
                      <a:prstDash val="solid"/>
                      <a:round/>
                      <a:headEnd type="none" w="med" len="med"/>
                      <a:tailEnd type="none" w="med" len="med"/>
                    </a:lnB>
                    <a:lnTlToBr>
                      <a:noFill/>
                    </a:lnTlToBr>
                    <a:lnBlToTr>
                      <a:noFill/>
                    </a:lnBlToTr>
                    <a:solidFill>
                      <a:srgbClr val="E7F6EF"/>
                    </a:solidFill>
                  </a:tcPr>
                </a:tc>
                <a:tc>
                  <a:txBody>
                    <a:bodyPr/>
                    <a:lstStyle>
                      <a:lvl1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1pPr>
                      <a:lvl2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2pPr>
                      <a:lvl3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3pPr>
                      <a:lvl4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4pPr>
                      <a:lvl5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9pPr>
                    </a:lstStyle>
                    <a:p>
                      <a:pPr marL="0" marR="0" lvl="0" indent="0" algn="l" defTabSz="457200" rtl="0" eaLnBrk="1" fontAlgn="base" latinLnBrk="0" hangingPunct="1">
                        <a:lnSpc>
                          <a:spcPct val="93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1100" b="0" i="0" u="none" strike="noStrike" cap="none" normalizeH="0" baseline="0" smtClean="0">
                          <a:ln>
                            <a:noFill/>
                          </a:ln>
                          <a:solidFill>
                            <a:srgbClr val="000000"/>
                          </a:solidFill>
                          <a:effectLst/>
                          <a:latin typeface="Calibri" panose="020F0502020204030204" pitchFamily="34" charset="0"/>
                          <a:ea typeface="Microsoft YaHei" panose="020B0503020204020204" pitchFamily="34" charset="-122"/>
                        </a:rPr>
                        <a:t>Base class for all errors that occur for numeric calculation.</a:t>
                      </a:r>
                    </a:p>
                  </a:txBody>
                  <a:tcPr marL="9360" marR="9360" marT="30299" marB="0" anchor="b" horzOverflow="overflow">
                    <a:lnL w="1440" cap="flat" cmpd="sng" algn="ctr">
                      <a:solidFill>
                        <a:srgbClr val="FFFFFF"/>
                      </a:solidFill>
                      <a:prstDash val="solid"/>
                      <a:round/>
                      <a:headEnd type="none" w="med" len="med"/>
                      <a:tailEnd type="none" w="med" len="med"/>
                    </a:lnL>
                    <a:lnR w="1440" cap="flat" cmpd="sng" algn="ctr">
                      <a:solidFill>
                        <a:srgbClr val="FFFFFF"/>
                      </a:solidFill>
                      <a:prstDash val="solid"/>
                      <a:round/>
                      <a:headEnd type="none" w="med" len="med"/>
                      <a:tailEnd type="none" w="med" len="med"/>
                    </a:lnR>
                    <a:lnT w="1440" cap="flat" cmpd="sng" algn="ctr">
                      <a:solidFill>
                        <a:srgbClr val="FFFFFF"/>
                      </a:solidFill>
                      <a:prstDash val="solid"/>
                      <a:round/>
                      <a:headEnd type="none" w="med" len="med"/>
                      <a:tailEnd type="none" w="med" len="med"/>
                    </a:lnT>
                    <a:lnB w="1440" cap="flat" cmpd="sng" algn="ctr">
                      <a:solidFill>
                        <a:srgbClr val="FFFFFF"/>
                      </a:solidFill>
                      <a:prstDash val="solid"/>
                      <a:round/>
                      <a:headEnd type="none" w="med" len="med"/>
                      <a:tailEnd type="none" w="med" len="med"/>
                    </a:lnB>
                    <a:lnTlToBr>
                      <a:noFill/>
                    </a:lnTlToBr>
                    <a:lnBlToTr>
                      <a:noFill/>
                    </a:lnBlToTr>
                    <a:solidFill>
                      <a:srgbClr val="E7F6EF"/>
                    </a:solidFill>
                  </a:tcPr>
                </a:tc>
              </a:tr>
              <a:tr h="347663">
                <a:tc>
                  <a:txBody>
                    <a:bodyPr/>
                    <a:lstStyle>
                      <a:lvl1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1pPr>
                      <a:lvl2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2pPr>
                      <a:lvl3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3pPr>
                      <a:lvl4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4pPr>
                      <a:lvl5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9pPr>
                    </a:lstStyle>
                    <a:p>
                      <a:pPr marL="0" marR="0" lvl="0" indent="0" algn="l" defTabSz="457200" rtl="0" eaLnBrk="1" fontAlgn="base" latinLnBrk="0" hangingPunct="1">
                        <a:lnSpc>
                          <a:spcPct val="93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1100" b="0" i="0" u="none" strike="noStrike" cap="none" normalizeH="0" baseline="0" smtClean="0">
                          <a:ln>
                            <a:noFill/>
                          </a:ln>
                          <a:solidFill>
                            <a:srgbClr val="000000"/>
                          </a:solidFill>
                          <a:effectLst/>
                          <a:latin typeface="Calibri" panose="020F0502020204030204" pitchFamily="34" charset="0"/>
                          <a:ea typeface="Microsoft YaHei" panose="020B0503020204020204" pitchFamily="34" charset="-122"/>
                        </a:rPr>
                        <a:t>OverflowError</a:t>
                      </a:r>
                    </a:p>
                  </a:txBody>
                  <a:tcPr marL="9360" marR="9360" marT="30299" marB="0" anchor="b" horzOverflow="overflow">
                    <a:lnL w="1440" cap="flat" cmpd="sng" algn="ctr">
                      <a:solidFill>
                        <a:srgbClr val="FFFFFF"/>
                      </a:solidFill>
                      <a:prstDash val="solid"/>
                      <a:round/>
                      <a:headEnd type="none" w="med" len="med"/>
                      <a:tailEnd type="none" w="med" len="med"/>
                    </a:lnL>
                    <a:lnR w="1440" cap="flat" cmpd="sng" algn="ctr">
                      <a:solidFill>
                        <a:srgbClr val="FFFFFF"/>
                      </a:solidFill>
                      <a:prstDash val="solid"/>
                      <a:round/>
                      <a:headEnd type="none" w="med" len="med"/>
                      <a:tailEnd type="none" w="med" len="med"/>
                    </a:lnR>
                    <a:lnT w="1440" cap="flat" cmpd="sng" algn="ctr">
                      <a:solidFill>
                        <a:srgbClr val="FFFFFF"/>
                      </a:solidFill>
                      <a:prstDash val="solid"/>
                      <a:round/>
                      <a:headEnd type="none" w="med" len="med"/>
                      <a:tailEnd type="none" w="med" len="med"/>
                    </a:lnT>
                    <a:lnB w="1440" cap="flat" cmpd="sng" algn="ctr">
                      <a:solidFill>
                        <a:srgbClr val="FFFFFF"/>
                      </a:solidFill>
                      <a:prstDash val="solid"/>
                      <a:round/>
                      <a:headEnd type="none" w="med" len="med"/>
                      <a:tailEnd type="none" w="med" len="med"/>
                    </a:lnB>
                    <a:lnTlToBr>
                      <a:noFill/>
                    </a:lnTlToBr>
                    <a:lnBlToTr>
                      <a:noFill/>
                    </a:lnBlToTr>
                    <a:solidFill>
                      <a:srgbClr val="CBECDE"/>
                    </a:solidFill>
                  </a:tcPr>
                </a:tc>
                <a:tc>
                  <a:txBody>
                    <a:bodyPr/>
                    <a:lstStyle>
                      <a:lvl1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1pPr>
                      <a:lvl2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2pPr>
                      <a:lvl3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3pPr>
                      <a:lvl4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4pPr>
                      <a:lvl5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9pPr>
                    </a:lstStyle>
                    <a:p>
                      <a:pPr marL="0" marR="0" lvl="0" indent="0" algn="l" defTabSz="457200" rtl="0" eaLnBrk="1" fontAlgn="base" latinLnBrk="0" hangingPunct="1">
                        <a:lnSpc>
                          <a:spcPct val="93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1100" b="0" i="0" u="none" strike="noStrike" cap="none" normalizeH="0" baseline="0" smtClean="0">
                          <a:ln>
                            <a:noFill/>
                          </a:ln>
                          <a:solidFill>
                            <a:srgbClr val="000000"/>
                          </a:solidFill>
                          <a:effectLst/>
                          <a:latin typeface="Calibri" panose="020F0502020204030204" pitchFamily="34" charset="0"/>
                          <a:ea typeface="Microsoft YaHei" panose="020B0503020204020204" pitchFamily="34" charset="-122"/>
                        </a:rPr>
                        <a:t>Raised when a calculation exceeds maximum limit for a numeric type.</a:t>
                      </a:r>
                    </a:p>
                  </a:txBody>
                  <a:tcPr marL="9360" marR="9360" marT="30299" marB="0" anchor="b" horzOverflow="overflow">
                    <a:lnL w="1440" cap="flat" cmpd="sng" algn="ctr">
                      <a:solidFill>
                        <a:srgbClr val="FFFFFF"/>
                      </a:solidFill>
                      <a:prstDash val="solid"/>
                      <a:round/>
                      <a:headEnd type="none" w="med" len="med"/>
                      <a:tailEnd type="none" w="med" len="med"/>
                    </a:lnL>
                    <a:lnR w="1440" cap="flat" cmpd="sng" algn="ctr">
                      <a:solidFill>
                        <a:srgbClr val="FFFFFF"/>
                      </a:solidFill>
                      <a:prstDash val="solid"/>
                      <a:round/>
                      <a:headEnd type="none" w="med" len="med"/>
                      <a:tailEnd type="none" w="med" len="med"/>
                    </a:lnR>
                    <a:lnT w="1440" cap="flat" cmpd="sng" algn="ctr">
                      <a:solidFill>
                        <a:srgbClr val="FFFFFF"/>
                      </a:solidFill>
                      <a:prstDash val="solid"/>
                      <a:round/>
                      <a:headEnd type="none" w="med" len="med"/>
                      <a:tailEnd type="none" w="med" len="med"/>
                    </a:lnT>
                    <a:lnB w="1440" cap="flat" cmpd="sng" algn="ctr">
                      <a:solidFill>
                        <a:srgbClr val="FFFFFF"/>
                      </a:solidFill>
                      <a:prstDash val="solid"/>
                      <a:round/>
                      <a:headEnd type="none" w="med" len="med"/>
                      <a:tailEnd type="none" w="med" len="med"/>
                    </a:lnB>
                    <a:lnTlToBr>
                      <a:noFill/>
                    </a:lnTlToBr>
                    <a:lnBlToTr>
                      <a:noFill/>
                    </a:lnBlToTr>
                    <a:solidFill>
                      <a:srgbClr val="CBECDE"/>
                    </a:solidFill>
                  </a:tcPr>
                </a:tc>
              </a:tr>
              <a:tr h="347663">
                <a:tc>
                  <a:txBody>
                    <a:bodyPr/>
                    <a:lstStyle>
                      <a:lvl1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1pPr>
                      <a:lvl2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2pPr>
                      <a:lvl3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3pPr>
                      <a:lvl4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4pPr>
                      <a:lvl5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9pPr>
                    </a:lstStyle>
                    <a:p>
                      <a:pPr marL="0" marR="0" lvl="0" indent="0" algn="l" defTabSz="457200" rtl="0" eaLnBrk="1" fontAlgn="base" latinLnBrk="0" hangingPunct="1">
                        <a:lnSpc>
                          <a:spcPct val="93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1100" b="0" i="0" u="none" strike="noStrike" cap="none" normalizeH="0" baseline="0" smtClean="0">
                          <a:ln>
                            <a:noFill/>
                          </a:ln>
                          <a:solidFill>
                            <a:srgbClr val="000000"/>
                          </a:solidFill>
                          <a:effectLst/>
                          <a:latin typeface="Calibri" panose="020F0502020204030204" pitchFamily="34" charset="0"/>
                          <a:ea typeface="Microsoft YaHei" panose="020B0503020204020204" pitchFamily="34" charset="-122"/>
                        </a:rPr>
                        <a:t>ZeroDivisonError</a:t>
                      </a:r>
                    </a:p>
                  </a:txBody>
                  <a:tcPr marL="9360" marR="9360" marT="30299" marB="0" anchor="b" horzOverflow="overflow">
                    <a:lnL w="1440" cap="flat" cmpd="sng" algn="ctr">
                      <a:solidFill>
                        <a:srgbClr val="FFFFFF"/>
                      </a:solidFill>
                      <a:prstDash val="solid"/>
                      <a:round/>
                      <a:headEnd type="none" w="med" len="med"/>
                      <a:tailEnd type="none" w="med" len="med"/>
                    </a:lnL>
                    <a:lnR w="1440" cap="flat" cmpd="sng" algn="ctr">
                      <a:solidFill>
                        <a:srgbClr val="FFFFFF"/>
                      </a:solidFill>
                      <a:prstDash val="solid"/>
                      <a:round/>
                      <a:headEnd type="none" w="med" len="med"/>
                      <a:tailEnd type="none" w="med" len="med"/>
                    </a:lnR>
                    <a:lnT w="1440" cap="flat" cmpd="sng" algn="ctr">
                      <a:solidFill>
                        <a:srgbClr val="FFFFFF"/>
                      </a:solidFill>
                      <a:prstDash val="solid"/>
                      <a:round/>
                      <a:headEnd type="none" w="med" len="med"/>
                      <a:tailEnd type="none" w="med" len="med"/>
                    </a:lnT>
                    <a:lnB w="1440" cap="flat" cmpd="sng" algn="ctr">
                      <a:solidFill>
                        <a:srgbClr val="FFFFFF"/>
                      </a:solidFill>
                      <a:prstDash val="solid"/>
                      <a:round/>
                      <a:headEnd type="none" w="med" len="med"/>
                      <a:tailEnd type="none" w="med" len="med"/>
                    </a:lnB>
                    <a:lnTlToBr>
                      <a:noFill/>
                    </a:lnTlToBr>
                    <a:lnBlToTr>
                      <a:noFill/>
                    </a:lnBlToTr>
                    <a:solidFill>
                      <a:srgbClr val="E7F6EF"/>
                    </a:solidFill>
                  </a:tcPr>
                </a:tc>
                <a:tc>
                  <a:txBody>
                    <a:bodyPr/>
                    <a:lstStyle>
                      <a:lvl1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1pPr>
                      <a:lvl2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2pPr>
                      <a:lvl3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3pPr>
                      <a:lvl4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4pPr>
                      <a:lvl5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9pPr>
                    </a:lstStyle>
                    <a:p>
                      <a:pPr marL="0" marR="0" lvl="0" indent="0" algn="l" defTabSz="457200" rtl="0" eaLnBrk="1" fontAlgn="base" latinLnBrk="0" hangingPunct="1">
                        <a:lnSpc>
                          <a:spcPct val="93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1100" b="0" i="0" u="none" strike="noStrike" cap="none" normalizeH="0" baseline="0" smtClean="0">
                          <a:ln>
                            <a:noFill/>
                          </a:ln>
                          <a:solidFill>
                            <a:srgbClr val="000000"/>
                          </a:solidFill>
                          <a:effectLst/>
                          <a:latin typeface="Calibri" panose="020F0502020204030204" pitchFamily="34" charset="0"/>
                          <a:ea typeface="Microsoft YaHei" panose="020B0503020204020204" pitchFamily="34" charset="-122"/>
                        </a:rPr>
                        <a:t>Raised when division or modulo by zero takes place for all numeric types.</a:t>
                      </a:r>
                    </a:p>
                  </a:txBody>
                  <a:tcPr marL="9360" marR="9360" marT="30299" marB="0" anchor="b" horzOverflow="overflow">
                    <a:lnL w="1440" cap="flat" cmpd="sng" algn="ctr">
                      <a:solidFill>
                        <a:srgbClr val="FFFFFF"/>
                      </a:solidFill>
                      <a:prstDash val="solid"/>
                      <a:round/>
                      <a:headEnd type="none" w="med" len="med"/>
                      <a:tailEnd type="none" w="med" len="med"/>
                    </a:lnL>
                    <a:lnR w="1440" cap="flat" cmpd="sng" algn="ctr">
                      <a:solidFill>
                        <a:srgbClr val="FFFFFF"/>
                      </a:solidFill>
                      <a:prstDash val="solid"/>
                      <a:round/>
                      <a:headEnd type="none" w="med" len="med"/>
                      <a:tailEnd type="none" w="med" len="med"/>
                    </a:lnR>
                    <a:lnT w="1440" cap="flat" cmpd="sng" algn="ctr">
                      <a:solidFill>
                        <a:srgbClr val="FFFFFF"/>
                      </a:solidFill>
                      <a:prstDash val="solid"/>
                      <a:round/>
                      <a:headEnd type="none" w="med" len="med"/>
                      <a:tailEnd type="none" w="med" len="med"/>
                    </a:lnT>
                    <a:lnB w="1440" cap="flat" cmpd="sng" algn="ctr">
                      <a:solidFill>
                        <a:srgbClr val="FFFFFF"/>
                      </a:solidFill>
                      <a:prstDash val="solid"/>
                      <a:round/>
                      <a:headEnd type="none" w="med" len="med"/>
                      <a:tailEnd type="none" w="med" len="med"/>
                    </a:lnB>
                    <a:lnTlToBr>
                      <a:noFill/>
                    </a:lnTlToBr>
                    <a:lnBlToTr>
                      <a:noFill/>
                    </a:lnBlToTr>
                    <a:solidFill>
                      <a:srgbClr val="E7F6EF"/>
                    </a:solidFill>
                  </a:tcPr>
                </a:tc>
              </a:tr>
              <a:tr h="347663">
                <a:tc>
                  <a:txBody>
                    <a:bodyPr/>
                    <a:lstStyle>
                      <a:lvl1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1pPr>
                      <a:lvl2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2pPr>
                      <a:lvl3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3pPr>
                      <a:lvl4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4pPr>
                      <a:lvl5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9pPr>
                    </a:lstStyle>
                    <a:p>
                      <a:pPr marL="0" marR="0" lvl="0" indent="0" algn="l" defTabSz="457200" rtl="0" eaLnBrk="1" fontAlgn="base" latinLnBrk="0" hangingPunct="1">
                        <a:lnSpc>
                          <a:spcPct val="93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1100" b="0" i="0" u="none" strike="noStrike" cap="none" normalizeH="0" baseline="0" smtClean="0">
                          <a:ln>
                            <a:noFill/>
                          </a:ln>
                          <a:solidFill>
                            <a:srgbClr val="000000"/>
                          </a:solidFill>
                          <a:effectLst/>
                          <a:latin typeface="Calibri" panose="020F0502020204030204" pitchFamily="34" charset="0"/>
                          <a:ea typeface="Microsoft YaHei" panose="020B0503020204020204" pitchFamily="34" charset="-122"/>
                        </a:rPr>
                        <a:t>AttributeError</a:t>
                      </a:r>
                    </a:p>
                  </a:txBody>
                  <a:tcPr marL="9360" marR="9360" marT="30299" marB="0" anchor="b" horzOverflow="overflow">
                    <a:lnL w="1440" cap="flat" cmpd="sng" algn="ctr">
                      <a:solidFill>
                        <a:srgbClr val="FFFFFF"/>
                      </a:solidFill>
                      <a:prstDash val="solid"/>
                      <a:round/>
                      <a:headEnd type="none" w="med" len="med"/>
                      <a:tailEnd type="none" w="med" len="med"/>
                    </a:lnL>
                    <a:lnR w="1440" cap="flat" cmpd="sng" algn="ctr">
                      <a:solidFill>
                        <a:srgbClr val="FFFFFF"/>
                      </a:solidFill>
                      <a:prstDash val="solid"/>
                      <a:round/>
                      <a:headEnd type="none" w="med" len="med"/>
                      <a:tailEnd type="none" w="med" len="med"/>
                    </a:lnR>
                    <a:lnT w="1440" cap="flat" cmpd="sng" algn="ctr">
                      <a:solidFill>
                        <a:srgbClr val="FFFFFF"/>
                      </a:solidFill>
                      <a:prstDash val="solid"/>
                      <a:round/>
                      <a:headEnd type="none" w="med" len="med"/>
                      <a:tailEnd type="none" w="med" len="med"/>
                    </a:lnT>
                    <a:lnB w="1440" cap="flat" cmpd="sng" algn="ctr">
                      <a:solidFill>
                        <a:srgbClr val="FFFFFF"/>
                      </a:solidFill>
                      <a:prstDash val="solid"/>
                      <a:round/>
                      <a:headEnd type="none" w="med" len="med"/>
                      <a:tailEnd type="none" w="med" len="med"/>
                    </a:lnB>
                    <a:lnTlToBr>
                      <a:noFill/>
                    </a:lnTlToBr>
                    <a:lnBlToTr>
                      <a:noFill/>
                    </a:lnBlToTr>
                    <a:solidFill>
                      <a:srgbClr val="CBECDE"/>
                    </a:solidFill>
                  </a:tcPr>
                </a:tc>
                <a:tc>
                  <a:txBody>
                    <a:bodyPr/>
                    <a:lstStyle>
                      <a:lvl1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1pPr>
                      <a:lvl2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2pPr>
                      <a:lvl3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3pPr>
                      <a:lvl4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4pPr>
                      <a:lvl5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9pPr>
                    </a:lstStyle>
                    <a:p>
                      <a:pPr marL="0" marR="0" lvl="0" indent="0" algn="l" defTabSz="457200" rtl="0" eaLnBrk="1" fontAlgn="base" latinLnBrk="0" hangingPunct="1">
                        <a:lnSpc>
                          <a:spcPct val="93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1100" b="0" i="0" u="none" strike="noStrike" cap="none" normalizeH="0" baseline="0" smtClean="0">
                          <a:ln>
                            <a:noFill/>
                          </a:ln>
                          <a:solidFill>
                            <a:srgbClr val="000000"/>
                          </a:solidFill>
                          <a:effectLst/>
                          <a:latin typeface="Calibri" panose="020F0502020204030204" pitchFamily="34" charset="0"/>
                          <a:ea typeface="Microsoft YaHei" panose="020B0503020204020204" pitchFamily="34" charset="-122"/>
                        </a:rPr>
                        <a:t>Raised in case of failure of attribute reference or assignment.</a:t>
                      </a:r>
                    </a:p>
                  </a:txBody>
                  <a:tcPr marL="9360" marR="9360" marT="30299" marB="0" anchor="b" horzOverflow="overflow">
                    <a:lnL w="1440" cap="flat" cmpd="sng" algn="ctr">
                      <a:solidFill>
                        <a:srgbClr val="FFFFFF"/>
                      </a:solidFill>
                      <a:prstDash val="solid"/>
                      <a:round/>
                      <a:headEnd type="none" w="med" len="med"/>
                      <a:tailEnd type="none" w="med" len="med"/>
                    </a:lnL>
                    <a:lnR w="1440" cap="flat" cmpd="sng" algn="ctr">
                      <a:solidFill>
                        <a:srgbClr val="FFFFFF"/>
                      </a:solidFill>
                      <a:prstDash val="solid"/>
                      <a:round/>
                      <a:headEnd type="none" w="med" len="med"/>
                      <a:tailEnd type="none" w="med" len="med"/>
                    </a:lnR>
                    <a:lnT w="1440" cap="flat" cmpd="sng" algn="ctr">
                      <a:solidFill>
                        <a:srgbClr val="FFFFFF"/>
                      </a:solidFill>
                      <a:prstDash val="solid"/>
                      <a:round/>
                      <a:headEnd type="none" w="med" len="med"/>
                      <a:tailEnd type="none" w="med" len="med"/>
                    </a:lnT>
                    <a:lnB w="1440" cap="flat" cmpd="sng" algn="ctr">
                      <a:solidFill>
                        <a:srgbClr val="FFFFFF"/>
                      </a:solidFill>
                      <a:prstDash val="solid"/>
                      <a:round/>
                      <a:headEnd type="none" w="med" len="med"/>
                      <a:tailEnd type="none" w="med" len="med"/>
                    </a:lnB>
                    <a:lnTlToBr>
                      <a:noFill/>
                    </a:lnTlToBr>
                    <a:lnBlToTr>
                      <a:noFill/>
                    </a:lnBlToTr>
                    <a:solidFill>
                      <a:srgbClr val="CBECDE"/>
                    </a:solidFill>
                  </a:tcPr>
                </a:tc>
              </a:tr>
              <a:tr h="506413">
                <a:tc>
                  <a:txBody>
                    <a:bodyPr/>
                    <a:lstStyle>
                      <a:lvl1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1pPr>
                      <a:lvl2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2pPr>
                      <a:lvl3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3pPr>
                      <a:lvl4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4pPr>
                      <a:lvl5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9pPr>
                    </a:lstStyle>
                    <a:p>
                      <a:pPr marL="0" marR="0" lvl="0" indent="0" algn="l" defTabSz="457200" rtl="0" eaLnBrk="1" fontAlgn="base" latinLnBrk="0" hangingPunct="1">
                        <a:lnSpc>
                          <a:spcPct val="93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1100" b="0" i="0" u="none" strike="noStrike" cap="none" normalizeH="0" baseline="0" dirty="0" err="1" smtClean="0">
                          <a:ln>
                            <a:noFill/>
                          </a:ln>
                          <a:solidFill>
                            <a:srgbClr val="000000"/>
                          </a:solidFill>
                          <a:effectLst/>
                          <a:latin typeface="Calibri" panose="020F0502020204030204" pitchFamily="34" charset="0"/>
                          <a:ea typeface="Microsoft YaHei" panose="020B0503020204020204" pitchFamily="34" charset="-122"/>
                        </a:rPr>
                        <a:t>EOFError</a:t>
                      </a:r>
                      <a:endParaRPr kumimoji="0" lang="en-US" altLang="en-US" sz="1100" b="0" i="0" u="none" strike="noStrike" cap="none" normalizeH="0" baseline="0" dirty="0" smtClean="0">
                        <a:ln>
                          <a:noFill/>
                        </a:ln>
                        <a:solidFill>
                          <a:srgbClr val="000000"/>
                        </a:solidFill>
                        <a:effectLst/>
                        <a:latin typeface="Calibri" panose="020F0502020204030204" pitchFamily="34" charset="0"/>
                        <a:ea typeface="Microsoft YaHei" panose="020B0503020204020204" pitchFamily="34" charset="-122"/>
                      </a:endParaRPr>
                    </a:p>
                  </a:txBody>
                  <a:tcPr marL="9360" marR="9360" marT="30299" marB="0" anchor="b" horzOverflow="overflow">
                    <a:lnL w="1440" cap="flat" cmpd="sng" algn="ctr">
                      <a:solidFill>
                        <a:srgbClr val="FFFFFF"/>
                      </a:solidFill>
                      <a:prstDash val="solid"/>
                      <a:round/>
                      <a:headEnd type="none" w="med" len="med"/>
                      <a:tailEnd type="none" w="med" len="med"/>
                    </a:lnL>
                    <a:lnR w="1440" cap="flat" cmpd="sng" algn="ctr">
                      <a:solidFill>
                        <a:srgbClr val="FFFFFF"/>
                      </a:solidFill>
                      <a:prstDash val="solid"/>
                      <a:round/>
                      <a:headEnd type="none" w="med" len="med"/>
                      <a:tailEnd type="none" w="med" len="med"/>
                    </a:lnR>
                    <a:lnT w="1440" cap="flat" cmpd="sng" algn="ctr">
                      <a:solidFill>
                        <a:srgbClr val="FFFFFF"/>
                      </a:solidFill>
                      <a:prstDash val="solid"/>
                      <a:round/>
                      <a:headEnd type="none" w="med" len="med"/>
                      <a:tailEnd type="none" w="med" len="med"/>
                    </a:lnT>
                    <a:lnB w="1440" cap="flat" cmpd="sng" algn="ctr">
                      <a:solidFill>
                        <a:srgbClr val="FFFFFF"/>
                      </a:solidFill>
                      <a:prstDash val="solid"/>
                      <a:round/>
                      <a:headEnd type="none" w="med" len="med"/>
                      <a:tailEnd type="none" w="med" len="med"/>
                    </a:lnB>
                    <a:lnTlToBr>
                      <a:noFill/>
                    </a:lnTlToBr>
                    <a:lnBlToTr>
                      <a:noFill/>
                    </a:lnBlToTr>
                    <a:solidFill>
                      <a:srgbClr val="E7F6EF"/>
                    </a:solidFill>
                  </a:tcPr>
                </a:tc>
                <a:tc>
                  <a:txBody>
                    <a:bodyPr/>
                    <a:lstStyle>
                      <a:lvl1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1pPr>
                      <a:lvl2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2pPr>
                      <a:lvl3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3pPr>
                      <a:lvl4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4pPr>
                      <a:lvl5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9pPr>
                    </a:lstStyle>
                    <a:p>
                      <a:pPr marL="0" marR="0" lvl="0" indent="0" algn="l" defTabSz="457200" rtl="0" eaLnBrk="1" fontAlgn="base" latinLnBrk="0" hangingPunct="1">
                        <a:lnSpc>
                          <a:spcPct val="93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1100" b="0" i="0" u="none" strike="noStrike" cap="none" normalizeH="0" baseline="0" smtClean="0">
                          <a:ln>
                            <a:noFill/>
                          </a:ln>
                          <a:solidFill>
                            <a:srgbClr val="000000"/>
                          </a:solidFill>
                          <a:effectLst/>
                          <a:latin typeface="Calibri" panose="020F0502020204030204" pitchFamily="34" charset="0"/>
                          <a:ea typeface="Microsoft YaHei" panose="020B0503020204020204" pitchFamily="34" charset="-122"/>
                        </a:rPr>
                        <a:t>Raised when there is no input from either the raw_input() or input() function and the end of file is reached.</a:t>
                      </a:r>
                    </a:p>
                  </a:txBody>
                  <a:tcPr marL="9360" marR="9360" marT="30299" marB="0" anchor="b" horzOverflow="overflow">
                    <a:lnL w="1440" cap="flat" cmpd="sng" algn="ctr">
                      <a:solidFill>
                        <a:srgbClr val="FFFFFF"/>
                      </a:solidFill>
                      <a:prstDash val="solid"/>
                      <a:round/>
                      <a:headEnd type="none" w="med" len="med"/>
                      <a:tailEnd type="none" w="med" len="med"/>
                    </a:lnL>
                    <a:lnR w="1440" cap="flat" cmpd="sng" algn="ctr">
                      <a:solidFill>
                        <a:srgbClr val="FFFFFF"/>
                      </a:solidFill>
                      <a:prstDash val="solid"/>
                      <a:round/>
                      <a:headEnd type="none" w="med" len="med"/>
                      <a:tailEnd type="none" w="med" len="med"/>
                    </a:lnR>
                    <a:lnT w="1440" cap="flat" cmpd="sng" algn="ctr">
                      <a:solidFill>
                        <a:srgbClr val="FFFFFF"/>
                      </a:solidFill>
                      <a:prstDash val="solid"/>
                      <a:round/>
                      <a:headEnd type="none" w="med" len="med"/>
                      <a:tailEnd type="none" w="med" len="med"/>
                    </a:lnT>
                    <a:lnB w="1440" cap="flat" cmpd="sng" algn="ctr">
                      <a:solidFill>
                        <a:srgbClr val="FFFFFF"/>
                      </a:solidFill>
                      <a:prstDash val="solid"/>
                      <a:round/>
                      <a:headEnd type="none" w="med" len="med"/>
                      <a:tailEnd type="none" w="med" len="med"/>
                    </a:lnB>
                    <a:lnTlToBr>
                      <a:noFill/>
                    </a:lnTlToBr>
                    <a:lnBlToTr>
                      <a:noFill/>
                    </a:lnBlToTr>
                    <a:solidFill>
                      <a:srgbClr val="E7F6EF"/>
                    </a:solidFill>
                  </a:tcPr>
                </a:tc>
              </a:tr>
              <a:tr h="347663">
                <a:tc>
                  <a:txBody>
                    <a:bodyPr/>
                    <a:lstStyle>
                      <a:lvl1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1pPr>
                      <a:lvl2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2pPr>
                      <a:lvl3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3pPr>
                      <a:lvl4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4pPr>
                      <a:lvl5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9pPr>
                    </a:lstStyle>
                    <a:p>
                      <a:pPr marL="0" marR="0" lvl="0" indent="0" algn="l" defTabSz="457200" rtl="0" eaLnBrk="1" fontAlgn="base" latinLnBrk="0" hangingPunct="1">
                        <a:lnSpc>
                          <a:spcPct val="93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1100" b="0" i="0" u="none" strike="noStrike" cap="none" normalizeH="0" baseline="0" smtClean="0">
                          <a:ln>
                            <a:noFill/>
                          </a:ln>
                          <a:solidFill>
                            <a:srgbClr val="000000"/>
                          </a:solidFill>
                          <a:effectLst/>
                          <a:latin typeface="Calibri" panose="020F0502020204030204" pitchFamily="34" charset="0"/>
                          <a:ea typeface="Microsoft YaHei" panose="020B0503020204020204" pitchFamily="34" charset="-122"/>
                        </a:rPr>
                        <a:t>KeyboardInterrupt</a:t>
                      </a:r>
                    </a:p>
                  </a:txBody>
                  <a:tcPr marL="9360" marR="9360" marT="30299" marB="0" anchor="b" horzOverflow="overflow">
                    <a:lnL w="1440" cap="flat" cmpd="sng" algn="ctr">
                      <a:solidFill>
                        <a:srgbClr val="FFFFFF"/>
                      </a:solidFill>
                      <a:prstDash val="solid"/>
                      <a:round/>
                      <a:headEnd type="none" w="med" len="med"/>
                      <a:tailEnd type="none" w="med" len="med"/>
                    </a:lnL>
                    <a:lnR w="1440" cap="flat" cmpd="sng" algn="ctr">
                      <a:solidFill>
                        <a:srgbClr val="FFFFFF"/>
                      </a:solidFill>
                      <a:prstDash val="solid"/>
                      <a:round/>
                      <a:headEnd type="none" w="med" len="med"/>
                      <a:tailEnd type="none" w="med" len="med"/>
                    </a:lnR>
                    <a:lnT w="1440" cap="flat" cmpd="sng" algn="ctr">
                      <a:solidFill>
                        <a:srgbClr val="FFFFFF"/>
                      </a:solidFill>
                      <a:prstDash val="solid"/>
                      <a:round/>
                      <a:headEnd type="none" w="med" len="med"/>
                      <a:tailEnd type="none" w="med" len="med"/>
                    </a:lnT>
                    <a:lnB w="1440" cap="flat" cmpd="sng" algn="ctr">
                      <a:solidFill>
                        <a:srgbClr val="FFFFFF"/>
                      </a:solidFill>
                      <a:prstDash val="solid"/>
                      <a:round/>
                      <a:headEnd type="none" w="med" len="med"/>
                      <a:tailEnd type="none" w="med" len="med"/>
                    </a:lnB>
                    <a:lnTlToBr>
                      <a:noFill/>
                    </a:lnTlToBr>
                    <a:lnBlToTr>
                      <a:noFill/>
                    </a:lnBlToTr>
                    <a:solidFill>
                      <a:srgbClr val="CBECDE"/>
                    </a:solidFill>
                  </a:tcPr>
                </a:tc>
                <a:tc>
                  <a:txBody>
                    <a:bodyPr/>
                    <a:lstStyle>
                      <a:lvl1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1pPr>
                      <a:lvl2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2pPr>
                      <a:lvl3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3pPr>
                      <a:lvl4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4pPr>
                      <a:lvl5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9pPr>
                    </a:lstStyle>
                    <a:p>
                      <a:pPr marL="0" marR="0" lvl="0" indent="0" algn="l" defTabSz="457200" rtl="0" eaLnBrk="1" fontAlgn="base" latinLnBrk="0" hangingPunct="1">
                        <a:lnSpc>
                          <a:spcPct val="93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1100" b="0" i="0" u="none" strike="noStrike" cap="none" normalizeH="0" baseline="0" smtClean="0">
                          <a:ln>
                            <a:noFill/>
                          </a:ln>
                          <a:solidFill>
                            <a:srgbClr val="000000"/>
                          </a:solidFill>
                          <a:effectLst/>
                          <a:latin typeface="Calibri" panose="020F0502020204030204" pitchFamily="34" charset="0"/>
                          <a:ea typeface="Microsoft YaHei" panose="020B0503020204020204" pitchFamily="34" charset="-122"/>
                        </a:rPr>
                        <a:t>Raised when the user interrupts program execution, usually by pressing Ctrl+c.</a:t>
                      </a:r>
                    </a:p>
                  </a:txBody>
                  <a:tcPr marL="9360" marR="9360" marT="30299" marB="0" anchor="b" horzOverflow="overflow">
                    <a:lnL w="1440" cap="flat" cmpd="sng" algn="ctr">
                      <a:solidFill>
                        <a:srgbClr val="FFFFFF"/>
                      </a:solidFill>
                      <a:prstDash val="solid"/>
                      <a:round/>
                      <a:headEnd type="none" w="med" len="med"/>
                      <a:tailEnd type="none" w="med" len="med"/>
                    </a:lnL>
                    <a:lnR w="1440" cap="flat" cmpd="sng" algn="ctr">
                      <a:solidFill>
                        <a:srgbClr val="FFFFFF"/>
                      </a:solidFill>
                      <a:prstDash val="solid"/>
                      <a:round/>
                      <a:headEnd type="none" w="med" len="med"/>
                      <a:tailEnd type="none" w="med" len="med"/>
                    </a:lnR>
                    <a:lnT w="1440" cap="flat" cmpd="sng" algn="ctr">
                      <a:solidFill>
                        <a:srgbClr val="FFFFFF"/>
                      </a:solidFill>
                      <a:prstDash val="solid"/>
                      <a:round/>
                      <a:headEnd type="none" w="med" len="med"/>
                      <a:tailEnd type="none" w="med" len="med"/>
                    </a:lnT>
                    <a:lnB w="1440" cap="flat" cmpd="sng" algn="ctr">
                      <a:solidFill>
                        <a:srgbClr val="FFFFFF"/>
                      </a:solidFill>
                      <a:prstDash val="solid"/>
                      <a:round/>
                      <a:headEnd type="none" w="med" len="med"/>
                      <a:tailEnd type="none" w="med" len="med"/>
                    </a:lnB>
                    <a:lnTlToBr>
                      <a:noFill/>
                    </a:lnTlToBr>
                    <a:lnBlToTr>
                      <a:noFill/>
                    </a:lnBlToTr>
                    <a:solidFill>
                      <a:srgbClr val="CBECDE"/>
                    </a:solidFill>
                  </a:tcPr>
                </a:tc>
              </a:tr>
              <a:tr h="347663">
                <a:tc>
                  <a:txBody>
                    <a:bodyPr/>
                    <a:lstStyle>
                      <a:lvl1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1pPr>
                      <a:lvl2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2pPr>
                      <a:lvl3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3pPr>
                      <a:lvl4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4pPr>
                      <a:lvl5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9pPr>
                    </a:lstStyle>
                    <a:p>
                      <a:pPr marL="0" marR="0" lvl="0" indent="0" algn="l" defTabSz="457200" rtl="0" eaLnBrk="1" fontAlgn="base" latinLnBrk="0" hangingPunct="1">
                        <a:lnSpc>
                          <a:spcPct val="93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1100" b="0" i="0" u="none" strike="noStrike" cap="none" normalizeH="0" baseline="0" smtClean="0">
                          <a:ln>
                            <a:noFill/>
                          </a:ln>
                          <a:solidFill>
                            <a:srgbClr val="000000"/>
                          </a:solidFill>
                          <a:effectLst/>
                          <a:latin typeface="Calibri" panose="020F0502020204030204" pitchFamily="34" charset="0"/>
                          <a:ea typeface="Microsoft YaHei" panose="020B0503020204020204" pitchFamily="34" charset="-122"/>
                        </a:rPr>
                        <a:t>NameError</a:t>
                      </a:r>
                    </a:p>
                  </a:txBody>
                  <a:tcPr marL="9360" marR="9360" marT="30299" marB="0" anchor="b" horzOverflow="overflow">
                    <a:lnL w="1440" cap="flat" cmpd="sng" algn="ctr">
                      <a:solidFill>
                        <a:srgbClr val="FFFFFF"/>
                      </a:solidFill>
                      <a:prstDash val="solid"/>
                      <a:round/>
                      <a:headEnd type="none" w="med" len="med"/>
                      <a:tailEnd type="none" w="med" len="med"/>
                    </a:lnL>
                    <a:lnR w="1440" cap="flat" cmpd="sng" algn="ctr">
                      <a:solidFill>
                        <a:srgbClr val="FFFFFF"/>
                      </a:solidFill>
                      <a:prstDash val="solid"/>
                      <a:round/>
                      <a:headEnd type="none" w="med" len="med"/>
                      <a:tailEnd type="none" w="med" len="med"/>
                    </a:lnR>
                    <a:lnT w="1440" cap="flat" cmpd="sng" algn="ctr">
                      <a:solidFill>
                        <a:srgbClr val="FFFFFF"/>
                      </a:solidFill>
                      <a:prstDash val="solid"/>
                      <a:round/>
                      <a:headEnd type="none" w="med" len="med"/>
                      <a:tailEnd type="none" w="med" len="med"/>
                    </a:lnT>
                    <a:lnB w="1440" cap="flat" cmpd="sng" algn="ctr">
                      <a:solidFill>
                        <a:srgbClr val="FFFFFF"/>
                      </a:solidFill>
                      <a:prstDash val="solid"/>
                      <a:round/>
                      <a:headEnd type="none" w="med" len="med"/>
                      <a:tailEnd type="none" w="med" len="med"/>
                    </a:lnB>
                    <a:lnTlToBr>
                      <a:noFill/>
                    </a:lnTlToBr>
                    <a:lnBlToTr>
                      <a:noFill/>
                    </a:lnBlToTr>
                    <a:solidFill>
                      <a:srgbClr val="E7F6EF"/>
                    </a:solidFill>
                  </a:tcPr>
                </a:tc>
                <a:tc>
                  <a:txBody>
                    <a:bodyPr/>
                    <a:lstStyle>
                      <a:lvl1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1pPr>
                      <a:lvl2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2pPr>
                      <a:lvl3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3pPr>
                      <a:lvl4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4pPr>
                      <a:lvl5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9pPr>
                    </a:lstStyle>
                    <a:p>
                      <a:pPr marL="0" marR="0" lvl="0" indent="0" algn="l" defTabSz="457200" rtl="0" eaLnBrk="1" fontAlgn="base" latinLnBrk="0" hangingPunct="1">
                        <a:lnSpc>
                          <a:spcPct val="93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1100" b="0" i="0" u="none" strike="noStrike" cap="none" normalizeH="0" baseline="0" smtClean="0">
                          <a:ln>
                            <a:noFill/>
                          </a:ln>
                          <a:solidFill>
                            <a:srgbClr val="000000"/>
                          </a:solidFill>
                          <a:effectLst/>
                          <a:latin typeface="Calibri" panose="020F0502020204030204" pitchFamily="34" charset="0"/>
                          <a:ea typeface="Microsoft YaHei" panose="020B0503020204020204" pitchFamily="34" charset="-122"/>
                        </a:rPr>
                        <a:t>Raised when an identifier is not found in the local or global namespace.</a:t>
                      </a:r>
                    </a:p>
                  </a:txBody>
                  <a:tcPr marL="9360" marR="9360" marT="30299" marB="0" anchor="b" horzOverflow="overflow">
                    <a:lnL w="1440" cap="flat" cmpd="sng" algn="ctr">
                      <a:solidFill>
                        <a:srgbClr val="FFFFFF"/>
                      </a:solidFill>
                      <a:prstDash val="solid"/>
                      <a:round/>
                      <a:headEnd type="none" w="med" len="med"/>
                      <a:tailEnd type="none" w="med" len="med"/>
                    </a:lnL>
                    <a:lnR w="1440" cap="flat" cmpd="sng" algn="ctr">
                      <a:solidFill>
                        <a:srgbClr val="FFFFFF"/>
                      </a:solidFill>
                      <a:prstDash val="solid"/>
                      <a:round/>
                      <a:headEnd type="none" w="med" len="med"/>
                      <a:tailEnd type="none" w="med" len="med"/>
                    </a:lnR>
                    <a:lnT w="1440" cap="flat" cmpd="sng" algn="ctr">
                      <a:solidFill>
                        <a:srgbClr val="FFFFFF"/>
                      </a:solidFill>
                      <a:prstDash val="solid"/>
                      <a:round/>
                      <a:headEnd type="none" w="med" len="med"/>
                      <a:tailEnd type="none" w="med" len="med"/>
                    </a:lnT>
                    <a:lnB w="1440" cap="flat" cmpd="sng" algn="ctr">
                      <a:solidFill>
                        <a:srgbClr val="FFFFFF"/>
                      </a:solidFill>
                      <a:prstDash val="solid"/>
                      <a:round/>
                      <a:headEnd type="none" w="med" len="med"/>
                      <a:tailEnd type="none" w="med" len="med"/>
                    </a:lnB>
                    <a:lnTlToBr>
                      <a:noFill/>
                    </a:lnTlToBr>
                    <a:lnBlToTr>
                      <a:noFill/>
                    </a:lnBlToTr>
                    <a:solidFill>
                      <a:srgbClr val="E7F6EF"/>
                    </a:solidFill>
                  </a:tcPr>
                </a:tc>
              </a:tr>
              <a:tr h="506413">
                <a:tc>
                  <a:txBody>
                    <a:bodyPr/>
                    <a:lstStyle>
                      <a:lvl1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1pPr>
                      <a:lvl2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2pPr>
                      <a:lvl3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3pPr>
                      <a:lvl4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4pPr>
                      <a:lvl5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9pPr>
                    </a:lstStyle>
                    <a:p>
                      <a:pPr marL="0" marR="0" lvl="0" indent="0" algn="l" defTabSz="457200" rtl="0" eaLnBrk="1" fontAlgn="base" latinLnBrk="0" hangingPunct="1">
                        <a:lnSpc>
                          <a:spcPct val="93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1100" b="0" i="0" u="none" strike="noStrike" cap="none" normalizeH="0" baseline="0" smtClean="0">
                          <a:ln>
                            <a:noFill/>
                          </a:ln>
                          <a:solidFill>
                            <a:srgbClr val="000000"/>
                          </a:solidFill>
                          <a:effectLst/>
                          <a:latin typeface="Calibri" panose="020F0502020204030204" pitchFamily="34" charset="0"/>
                          <a:ea typeface="Microsoft YaHei" panose="020B0503020204020204" pitchFamily="34" charset="-122"/>
                        </a:rPr>
                        <a:t>UnboundLocalError</a:t>
                      </a:r>
                    </a:p>
                  </a:txBody>
                  <a:tcPr marL="9360" marR="9360" marT="30299" marB="0" anchor="b" horzOverflow="overflow">
                    <a:lnL w="1440" cap="flat" cmpd="sng" algn="ctr">
                      <a:solidFill>
                        <a:srgbClr val="FFFFFF"/>
                      </a:solidFill>
                      <a:prstDash val="solid"/>
                      <a:round/>
                      <a:headEnd type="none" w="med" len="med"/>
                      <a:tailEnd type="none" w="med" len="med"/>
                    </a:lnL>
                    <a:lnR w="1440" cap="flat" cmpd="sng" algn="ctr">
                      <a:solidFill>
                        <a:srgbClr val="FFFFFF"/>
                      </a:solidFill>
                      <a:prstDash val="solid"/>
                      <a:round/>
                      <a:headEnd type="none" w="med" len="med"/>
                      <a:tailEnd type="none" w="med" len="med"/>
                    </a:lnR>
                    <a:lnT w="1440" cap="flat" cmpd="sng" algn="ctr">
                      <a:solidFill>
                        <a:srgbClr val="FFFFFF"/>
                      </a:solidFill>
                      <a:prstDash val="solid"/>
                      <a:round/>
                      <a:headEnd type="none" w="med" len="med"/>
                      <a:tailEnd type="none" w="med" len="med"/>
                    </a:lnT>
                    <a:lnB w="1440" cap="flat" cmpd="sng" algn="ctr">
                      <a:solidFill>
                        <a:srgbClr val="FFFFFF"/>
                      </a:solidFill>
                      <a:prstDash val="solid"/>
                      <a:round/>
                      <a:headEnd type="none" w="med" len="med"/>
                      <a:tailEnd type="none" w="med" len="med"/>
                    </a:lnB>
                    <a:lnTlToBr>
                      <a:noFill/>
                    </a:lnTlToBr>
                    <a:lnBlToTr>
                      <a:noFill/>
                    </a:lnBlToTr>
                    <a:solidFill>
                      <a:srgbClr val="CBECDE"/>
                    </a:solidFill>
                  </a:tcPr>
                </a:tc>
                <a:tc>
                  <a:txBody>
                    <a:bodyPr/>
                    <a:lstStyle>
                      <a:lvl1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1pPr>
                      <a:lvl2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2pPr>
                      <a:lvl3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3pPr>
                      <a:lvl4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4pPr>
                      <a:lvl5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9pPr>
                    </a:lstStyle>
                    <a:p>
                      <a:pPr marL="0" marR="0" lvl="0" indent="0" algn="l" defTabSz="457200" rtl="0" eaLnBrk="1" fontAlgn="base" latinLnBrk="0" hangingPunct="1">
                        <a:lnSpc>
                          <a:spcPct val="93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1100" b="0" i="0" u="none" strike="noStrike" cap="none" normalizeH="0" baseline="0" smtClean="0">
                          <a:ln>
                            <a:noFill/>
                          </a:ln>
                          <a:solidFill>
                            <a:srgbClr val="000000"/>
                          </a:solidFill>
                          <a:effectLst/>
                          <a:latin typeface="Calibri" panose="020F0502020204030204" pitchFamily="34" charset="0"/>
                          <a:ea typeface="Microsoft YaHei" panose="020B0503020204020204" pitchFamily="34" charset="-122"/>
                        </a:rPr>
                        <a:t>Raised when trying to access a local variable in a function or method but no value has been assigned to it.</a:t>
                      </a:r>
                    </a:p>
                  </a:txBody>
                  <a:tcPr marL="9360" marR="9360" marT="30299" marB="0" anchor="b" horzOverflow="overflow">
                    <a:lnL w="1440" cap="flat" cmpd="sng" algn="ctr">
                      <a:solidFill>
                        <a:srgbClr val="FFFFFF"/>
                      </a:solidFill>
                      <a:prstDash val="solid"/>
                      <a:round/>
                      <a:headEnd type="none" w="med" len="med"/>
                      <a:tailEnd type="none" w="med" len="med"/>
                    </a:lnL>
                    <a:lnR w="1440" cap="flat" cmpd="sng" algn="ctr">
                      <a:solidFill>
                        <a:srgbClr val="FFFFFF"/>
                      </a:solidFill>
                      <a:prstDash val="solid"/>
                      <a:round/>
                      <a:headEnd type="none" w="med" len="med"/>
                      <a:tailEnd type="none" w="med" len="med"/>
                    </a:lnR>
                    <a:lnT w="1440" cap="flat" cmpd="sng" algn="ctr">
                      <a:solidFill>
                        <a:srgbClr val="FFFFFF"/>
                      </a:solidFill>
                      <a:prstDash val="solid"/>
                      <a:round/>
                      <a:headEnd type="none" w="med" len="med"/>
                      <a:tailEnd type="none" w="med" len="med"/>
                    </a:lnT>
                    <a:lnB w="1440" cap="flat" cmpd="sng" algn="ctr">
                      <a:solidFill>
                        <a:srgbClr val="FFFFFF"/>
                      </a:solidFill>
                      <a:prstDash val="solid"/>
                      <a:round/>
                      <a:headEnd type="none" w="med" len="med"/>
                      <a:tailEnd type="none" w="med" len="med"/>
                    </a:lnB>
                    <a:lnTlToBr>
                      <a:noFill/>
                    </a:lnTlToBr>
                    <a:lnBlToTr>
                      <a:noFill/>
                    </a:lnBlToTr>
                    <a:solidFill>
                      <a:srgbClr val="CBECDE"/>
                    </a:solidFill>
                  </a:tcPr>
                </a:tc>
              </a:tr>
              <a:tr h="665163">
                <a:tc>
                  <a:txBody>
                    <a:bodyPr/>
                    <a:lstStyle>
                      <a:lvl1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1pPr>
                      <a:lvl2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2pPr>
                      <a:lvl3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3pPr>
                      <a:lvl4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4pPr>
                      <a:lvl5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9pPr>
                    </a:lstStyle>
                    <a:p>
                      <a:pPr marL="0" marR="0" lvl="0" indent="0" algn="l" defTabSz="457200" rtl="0" eaLnBrk="1" fontAlgn="base" latinLnBrk="0" hangingPunct="1">
                        <a:lnSpc>
                          <a:spcPct val="93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1100" b="0" i="0" u="none" strike="noStrike" cap="none" normalizeH="0" baseline="0" smtClean="0">
                          <a:ln>
                            <a:noFill/>
                          </a:ln>
                          <a:solidFill>
                            <a:srgbClr val="000000"/>
                          </a:solidFill>
                          <a:effectLst/>
                          <a:latin typeface="Calibri" panose="020F0502020204030204" pitchFamily="34" charset="0"/>
                          <a:ea typeface="Microsoft YaHei" panose="020B0503020204020204" pitchFamily="34" charset="-122"/>
                        </a:rPr>
                        <a:t>IOError</a:t>
                      </a:r>
                    </a:p>
                  </a:txBody>
                  <a:tcPr marL="9360" marR="9360" marT="30299" marB="0" anchor="b" horzOverflow="overflow">
                    <a:lnL w="1440" cap="flat" cmpd="sng" algn="ctr">
                      <a:solidFill>
                        <a:srgbClr val="FFFFFF"/>
                      </a:solidFill>
                      <a:prstDash val="solid"/>
                      <a:round/>
                      <a:headEnd type="none" w="med" len="med"/>
                      <a:tailEnd type="none" w="med" len="med"/>
                    </a:lnL>
                    <a:lnR w="1440" cap="flat" cmpd="sng" algn="ctr">
                      <a:solidFill>
                        <a:srgbClr val="FFFFFF"/>
                      </a:solidFill>
                      <a:prstDash val="solid"/>
                      <a:round/>
                      <a:headEnd type="none" w="med" len="med"/>
                      <a:tailEnd type="none" w="med" len="med"/>
                    </a:lnR>
                    <a:lnT w="1440" cap="flat" cmpd="sng" algn="ctr">
                      <a:solidFill>
                        <a:srgbClr val="FFFFFF"/>
                      </a:solidFill>
                      <a:prstDash val="solid"/>
                      <a:round/>
                      <a:headEnd type="none" w="med" len="med"/>
                      <a:tailEnd type="none" w="med" len="med"/>
                    </a:lnT>
                    <a:lnB w="1440" cap="flat" cmpd="sng" algn="ctr">
                      <a:solidFill>
                        <a:srgbClr val="FFFFFF"/>
                      </a:solidFill>
                      <a:prstDash val="solid"/>
                      <a:round/>
                      <a:headEnd type="none" w="med" len="med"/>
                      <a:tailEnd type="none" w="med" len="med"/>
                    </a:lnB>
                    <a:lnTlToBr>
                      <a:noFill/>
                    </a:lnTlToBr>
                    <a:lnBlToTr>
                      <a:noFill/>
                    </a:lnBlToTr>
                    <a:solidFill>
                      <a:srgbClr val="E7F6EF"/>
                    </a:solidFill>
                  </a:tcPr>
                </a:tc>
                <a:tc>
                  <a:txBody>
                    <a:bodyPr/>
                    <a:lstStyle>
                      <a:lvl1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1pPr>
                      <a:lvl2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2pPr>
                      <a:lvl3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3pPr>
                      <a:lvl4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4pPr>
                      <a:lvl5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9pPr>
                    </a:lstStyle>
                    <a:p>
                      <a:pPr marL="0" marR="0" lvl="0" indent="0" algn="l" defTabSz="457200" rtl="0" eaLnBrk="1" fontAlgn="base" latinLnBrk="0" hangingPunct="1">
                        <a:lnSpc>
                          <a:spcPct val="93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1100" b="0" i="0" u="none" strike="noStrike" cap="none" normalizeH="0" baseline="0" smtClean="0">
                          <a:ln>
                            <a:noFill/>
                          </a:ln>
                          <a:solidFill>
                            <a:srgbClr val="000000"/>
                          </a:solidFill>
                          <a:effectLst/>
                          <a:latin typeface="Calibri" panose="020F0502020204030204" pitchFamily="34" charset="0"/>
                          <a:ea typeface="Microsoft YaHei" panose="020B0503020204020204" pitchFamily="34" charset="-122"/>
                        </a:rPr>
                        <a:t>Raised when an input/ output operation fails, such as the print statement or the open() function when trying to open a file that does not exist.</a:t>
                      </a:r>
                    </a:p>
                  </a:txBody>
                  <a:tcPr marL="9360" marR="9360" marT="30299" marB="0" anchor="b" horzOverflow="overflow">
                    <a:lnL w="1440" cap="flat" cmpd="sng" algn="ctr">
                      <a:solidFill>
                        <a:srgbClr val="FFFFFF"/>
                      </a:solidFill>
                      <a:prstDash val="solid"/>
                      <a:round/>
                      <a:headEnd type="none" w="med" len="med"/>
                      <a:tailEnd type="none" w="med" len="med"/>
                    </a:lnL>
                    <a:lnR w="1440" cap="flat" cmpd="sng" algn="ctr">
                      <a:solidFill>
                        <a:srgbClr val="FFFFFF"/>
                      </a:solidFill>
                      <a:prstDash val="solid"/>
                      <a:round/>
                      <a:headEnd type="none" w="med" len="med"/>
                      <a:tailEnd type="none" w="med" len="med"/>
                    </a:lnR>
                    <a:lnT w="1440" cap="flat" cmpd="sng" algn="ctr">
                      <a:solidFill>
                        <a:srgbClr val="FFFFFF"/>
                      </a:solidFill>
                      <a:prstDash val="solid"/>
                      <a:round/>
                      <a:headEnd type="none" w="med" len="med"/>
                      <a:tailEnd type="none" w="med" len="med"/>
                    </a:lnT>
                    <a:lnB w="1440" cap="flat" cmpd="sng" algn="ctr">
                      <a:solidFill>
                        <a:srgbClr val="FFFFFF"/>
                      </a:solidFill>
                      <a:prstDash val="solid"/>
                      <a:round/>
                      <a:headEnd type="none" w="med" len="med"/>
                      <a:tailEnd type="none" w="med" len="med"/>
                    </a:lnB>
                    <a:lnTlToBr>
                      <a:noFill/>
                    </a:lnTlToBr>
                    <a:lnBlToTr>
                      <a:noFill/>
                    </a:lnBlToTr>
                    <a:solidFill>
                      <a:srgbClr val="E7F6EF"/>
                    </a:solidFill>
                  </a:tcPr>
                </a:tc>
              </a:tr>
              <a:tr h="347663">
                <a:tc>
                  <a:txBody>
                    <a:bodyPr/>
                    <a:lstStyle>
                      <a:lvl1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1pPr>
                      <a:lvl2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2pPr>
                      <a:lvl3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3pPr>
                      <a:lvl4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4pPr>
                      <a:lvl5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9pPr>
                    </a:lstStyle>
                    <a:p>
                      <a:pPr marL="0" marR="0" lvl="0" indent="0" algn="l" defTabSz="457200" rtl="0" eaLnBrk="1" fontAlgn="base" latinLnBrk="0" hangingPunct="1">
                        <a:lnSpc>
                          <a:spcPct val="93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1100" b="0" i="0" u="none" strike="noStrike" cap="none" normalizeH="0" baseline="0" smtClean="0">
                          <a:ln>
                            <a:noFill/>
                          </a:ln>
                          <a:solidFill>
                            <a:srgbClr val="000000"/>
                          </a:solidFill>
                          <a:effectLst/>
                          <a:latin typeface="Calibri" panose="020F0502020204030204" pitchFamily="34" charset="0"/>
                          <a:ea typeface="Microsoft YaHei" panose="020B0503020204020204" pitchFamily="34" charset="-122"/>
                        </a:rPr>
                        <a:t>SyntaxError</a:t>
                      </a:r>
                    </a:p>
                  </a:txBody>
                  <a:tcPr marL="9360" marR="9360" marT="30299" marB="0" anchor="b" horzOverflow="overflow">
                    <a:lnL w="1440" cap="flat" cmpd="sng" algn="ctr">
                      <a:solidFill>
                        <a:srgbClr val="FFFFFF"/>
                      </a:solidFill>
                      <a:prstDash val="solid"/>
                      <a:round/>
                      <a:headEnd type="none" w="med" len="med"/>
                      <a:tailEnd type="none" w="med" len="med"/>
                    </a:lnL>
                    <a:lnR w="1440" cap="flat" cmpd="sng" algn="ctr">
                      <a:solidFill>
                        <a:srgbClr val="FFFFFF"/>
                      </a:solidFill>
                      <a:prstDash val="solid"/>
                      <a:round/>
                      <a:headEnd type="none" w="med" len="med"/>
                      <a:tailEnd type="none" w="med" len="med"/>
                    </a:lnR>
                    <a:lnT w="1440" cap="flat" cmpd="sng" algn="ctr">
                      <a:solidFill>
                        <a:srgbClr val="FFFFFF"/>
                      </a:solidFill>
                      <a:prstDash val="solid"/>
                      <a:round/>
                      <a:headEnd type="none" w="med" len="med"/>
                      <a:tailEnd type="none" w="med" len="med"/>
                    </a:lnT>
                    <a:lnB w="1440" cap="flat" cmpd="sng" algn="ctr">
                      <a:solidFill>
                        <a:srgbClr val="FFFFFF"/>
                      </a:solidFill>
                      <a:prstDash val="solid"/>
                      <a:round/>
                      <a:headEnd type="none" w="med" len="med"/>
                      <a:tailEnd type="none" w="med" len="med"/>
                    </a:lnB>
                    <a:lnTlToBr>
                      <a:noFill/>
                    </a:lnTlToBr>
                    <a:lnBlToTr>
                      <a:noFill/>
                    </a:lnBlToTr>
                    <a:solidFill>
                      <a:srgbClr val="CBECDE"/>
                    </a:solidFill>
                  </a:tcPr>
                </a:tc>
                <a:tc>
                  <a:txBody>
                    <a:bodyPr/>
                    <a:lstStyle>
                      <a:lvl1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1pPr>
                      <a:lvl2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2pPr>
                      <a:lvl3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3pPr>
                      <a:lvl4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4pPr>
                      <a:lvl5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9pPr>
                    </a:lstStyle>
                    <a:p>
                      <a:pPr marL="0" marR="0" lvl="0" indent="0" algn="l" defTabSz="457200" rtl="0" eaLnBrk="1" fontAlgn="base" latinLnBrk="0" hangingPunct="1">
                        <a:lnSpc>
                          <a:spcPct val="93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1100" b="0" i="0" u="none" strike="noStrike" cap="none" normalizeH="0" baseline="0" smtClean="0">
                          <a:ln>
                            <a:noFill/>
                          </a:ln>
                          <a:solidFill>
                            <a:srgbClr val="000000"/>
                          </a:solidFill>
                          <a:effectLst/>
                          <a:latin typeface="Calibri" panose="020F0502020204030204" pitchFamily="34" charset="0"/>
                          <a:ea typeface="Microsoft YaHei" panose="020B0503020204020204" pitchFamily="34" charset="-122"/>
                        </a:rPr>
                        <a:t>Raised when there is an error in Python syntax.</a:t>
                      </a:r>
                    </a:p>
                  </a:txBody>
                  <a:tcPr marL="9360" marR="9360" marT="30299" marB="0" anchor="b" horzOverflow="overflow">
                    <a:lnL w="1440" cap="flat" cmpd="sng" algn="ctr">
                      <a:solidFill>
                        <a:srgbClr val="FFFFFF"/>
                      </a:solidFill>
                      <a:prstDash val="solid"/>
                      <a:round/>
                      <a:headEnd type="none" w="med" len="med"/>
                      <a:tailEnd type="none" w="med" len="med"/>
                    </a:lnL>
                    <a:lnR w="1440" cap="flat" cmpd="sng" algn="ctr">
                      <a:solidFill>
                        <a:srgbClr val="FFFFFF"/>
                      </a:solidFill>
                      <a:prstDash val="solid"/>
                      <a:round/>
                      <a:headEnd type="none" w="med" len="med"/>
                      <a:tailEnd type="none" w="med" len="med"/>
                    </a:lnR>
                    <a:lnT w="1440" cap="flat" cmpd="sng" algn="ctr">
                      <a:solidFill>
                        <a:srgbClr val="FFFFFF"/>
                      </a:solidFill>
                      <a:prstDash val="solid"/>
                      <a:round/>
                      <a:headEnd type="none" w="med" len="med"/>
                      <a:tailEnd type="none" w="med" len="med"/>
                    </a:lnT>
                    <a:lnB w="1440" cap="flat" cmpd="sng" algn="ctr">
                      <a:solidFill>
                        <a:srgbClr val="FFFFFF"/>
                      </a:solidFill>
                      <a:prstDash val="solid"/>
                      <a:round/>
                      <a:headEnd type="none" w="med" len="med"/>
                      <a:tailEnd type="none" w="med" len="med"/>
                    </a:lnB>
                    <a:lnTlToBr>
                      <a:noFill/>
                    </a:lnTlToBr>
                    <a:lnBlToTr>
                      <a:noFill/>
                    </a:lnBlToTr>
                    <a:solidFill>
                      <a:srgbClr val="CBECDE"/>
                    </a:solidFill>
                  </a:tcPr>
                </a:tc>
              </a:tr>
              <a:tr h="404813">
                <a:tc>
                  <a:txBody>
                    <a:bodyPr/>
                    <a:lstStyle>
                      <a:lvl1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1pPr>
                      <a:lvl2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2pPr>
                      <a:lvl3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3pPr>
                      <a:lvl4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4pPr>
                      <a:lvl5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9pPr>
                    </a:lstStyle>
                    <a:p>
                      <a:pPr marL="0" marR="0" lvl="0" indent="0" algn="l" defTabSz="457200" rtl="0" eaLnBrk="1" fontAlgn="base" latinLnBrk="0" hangingPunct="1">
                        <a:lnSpc>
                          <a:spcPct val="84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ltLang="en-US" sz="1800" b="0" i="0" u="none" strike="noStrike" cap="none" normalizeH="0" baseline="0" smtClean="0">
                        <a:ln>
                          <a:noFill/>
                        </a:ln>
                        <a:solidFill>
                          <a:srgbClr val="000000"/>
                        </a:solidFill>
                        <a:effectLst/>
                        <a:latin typeface="Arial" panose="020B0604020202020204" pitchFamily="34" charset="0"/>
                        <a:ea typeface="Microsoft YaHei" panose="020B0503020204020204" pitchFamily="34" charset="-122"/>
                      </a:endParaRPr>
                    </a:p>
                  </a:txBody>
                  <a:tcPr marL="90000" marR="90000" marT="121176" horzOverflow="overflow">
                    <a:lnL w="1440" cap="flat" cmpd="sng" algn="ctr">
                      <a:solidFill>
                        <a:srgbClr val="FFFFFF"/>
                      </a:solidFill>
                      <a:prstDash val="solid"/>
                      <a:round/>
                      <a:headEnd type="none" w="med" len="med"/>
                      <a:tailEnd type="none" w="med" len="med"/>
                    </a:lnL>
                    <a:lnR w="1440" cap="flat" cmpd="sng" algn="ctr">
                      <a:solidFill>
                        <a:srgbClr val="FFFFFF"/>
                      </a:solidFill>
                      <a:prstDash val="solid"/>
                      <a:round/>
                      <a:headEnd type="none" w="med" len="med"/>
                      <a:tailEnd type="none" w="med" len="med"/>
                    </a:lnR>
                    <a:lnT w="1440" cap="flat" cmpd="sng" algn="ctr">
                      <a:solidFill>
                        <a:srgbClr val="FFFFFF"/>
                      </a:solidFill>
                      <a:prstDash val="solid"/>
                      <a:round/>
                      <a:headEnd type="none" w="med" len="med"/>
                      <a:tailEnd type="none" w="med" len="med"/>
                    </a:lnT>
                    <a:lnB w="1440" cap="flat" cmpd="sng" algn="ctr">
                      <a:solidFill>
                        <a:srgbClr val="FFFFFF"/>
                      </a:solidFill>
                      <a:prstDash val="solid"/>
                      <a:round/>
                      <a:headEnd type="none" w="med" len="med"/>
                      <a:tailEnd type="none" w="med" len="med"/>
                    </a:lnB>
                    <a:lnTlToBr>
                      <a:noFill/>
                    </a:lnTlToBr>
                    <a:lnBlToTr>
                      <a:noFill/>
                    </a:lnBlToTr>
                    <a:solidFill>
                      <a:srgbClr val="E7F6EF"/>
                    </a:solidFill>
                  </a:tcPr>
                </a:tc>
                <a:tc>
                  <a:txBody>
                    <a:bodyPr/>
                    <a:lstStyle>
                      <a:lvl1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1pPr>
                      <a:lvl2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2pPr>
                      <a:lvl3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3pPr>
                      <a:lvl4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4pPr>
                      <a:lvl5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9pPr>
                    </a:lstStyle>
                    <a:p>
                      <a:pPr marL="0" marR="0" lvl="0" indent="0" algn="l" defTabSz="457200" rtl="0" eaLnBrk="1" fontAlgn="base" latinLnBrk="0" hangingPunct="1">
                        <a:lnSpc>
                          <a:spcPct val="84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ltLang="en-US" sz="1800" b="0" i="0" u="none" strike="noStrike" cap="none" normalizeH="0" baseline="0" dirty="0" smtClean="0">
                        <a:ln>
                          <a:noFill/>
                        </a:ln>
                        <a:solidFill>
                          <a:srgbClr val="000000"/>
                        </a:solidFill>
                        <a:effectLst/>
                        <a:latin typeface="Arial" panose="020B0604020202020204" pitchFamily="34" charset="0"/>
                        <a:ea typeface="Microsoft YaHei" panose="020B0503020204020204" pitchFamily="34" charset="-122"/>
                      </a:endParaRPr>
                    </a:p>
                  </a:txBody>
                  <a:tcPr marL="90000" marR="90000" marT="121176" horzOverflow="overflow">
                    <a:lnL w="1440" cap="flat" cmpd="sng" algn="ctr">
                      <a:solidFill>
                        <a:srgbClr val="FFFFFF"/>
                      </a:solidFill>
                      <a:prstDash val="solid"/>
                      <a:round/>
                      <a:headEnd type="none" w="med" len="med"/>
                      <a:tailEnd type="none" w="med" len="med"/>
                    </a:lnL>
                    <a:lnR w="1440" cap="flat" cmpd="sng" algn="ctr">
                      <a:solidFill>
                        <a:srgbClr val="FFFFFF"/>
                      </a:solidFill>
                      <a:prstDash val="solid"/>
                      <a:round/>
                      <a:headEnd type="none" w="med" len="med"/>
                      <a:tailEnd type="none" w="med" len="med"/>
                    </a:lnR>
                    <a:lnT w="1440" cap="flat" cmpd="sng" algn="ctr">
                      <a:solidFill>
                        <a:srgbClr val="FFFFFF"/>
                      </a:solidFill>
                      <a:prstDash val="solid"/>
                      <a:round/>
                      <a:headEnd type="none" w="med" len="med"/>
                      <a:tailEnd type="none" w="med" len="med"/>
                    </a:lnT>
                    <a:lnB w="1440" cap="flat" cmpd="sng" algn="ctr">
                      <a:solidFill>
                        <a:srgbClr val="FFFFFF"/>
                      </a:solidFill>
                      <a:prstDash val="solid"/>
                      <a:round/>
                      <a:headEnd type="none" w="med" len="med"/>
                      <a:tailEnd type="none" w="med" len="med"/>
                    </a:lnB>
                    <a:lnTlToBr>
                      <a:noFill/>
                    </a:lnTlToBr>
                    <a:lnBlToTr>
                      <a:noFill/>
                    </a:lnBlToTr>
                    <a:solidFill>
                      <a:srgbClr val="E7F6EF"/>
                    </a:solidFill>
                  </a:tcPr>
                </a:tc>
              </a:tr>
            </a:tbl>
          </a:graphicData>
        </a:graphic>
      </p:graphicFrame>
    </p:spTree>
    <p:extLst>
      <p:ext uri="{BB962C8B-B14F-4D97-AF65-F5344CB8AC3E}">
        <p14:creationId xmlns="" xmlns:p14="http://schemas.microsoft.com/office/powerpoint/2010/main" val="99560052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1"/>
          <p:cNvSpPr txBox="1">
            <a:spLocks noChangeArrowheads="1"/>
          </p:cNvSpPr>
          <p:nvPr/>
        </p:nvSpPr>
        <p:spPr bwMode="auto">
          <a:xfrm>
            <a:off x="1682258" y="3821722"/>
            <a:ext cx="6172200" cy="6096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0" tIns="0" rIns="0" bIns="0" anchor="ctr"/>
          <a:lstStyle>
            <a:lvl1pPr marL="342900" indent="-29845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FFFFFF"/>
                </a:solidFill>
                <a:latin typeface="Arial" panose="020B0604020202020204" pitchFamily="34" charset="0"/>
                <a:ea typeface="Microsoft YaHei" panose="020B0503020204020204" pitchFamily="34" charset="-122"/>
              </a:defRPr>
            </a:lvl1pPr>
            <a:lvl2pPr>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FFFFFF"/>
                </a:solidFill>
                <a:latin typeface="Arial" panose="020B0604020202020204" pitchFamily="34" charset="0"/>
                <a:ea typeface="Microsoft YaHei" panose="020B0503020204020204" pitchFamily="34" charset="-122"/>
              </a:defRPr>
            </a:lvl2pPr>
            <a:lvl3pPr>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FFFFFF"/>
                </a:solidFill>
                <a:latin typeface="Arial" panose="020B0604020202020204" pitchFamily="34" charset="0"/>
                <a:ea typeface="Microsoft YaHei" panose="020B0503020204020204" pitchFamily="34" charset="-122"/>
              </a:defRPr>
            </a:lvl3pPr>
            <a:lvl4pPr>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FFFFFF"/>
                </a:solidFill>
                <a:latin typeface="Arial" panose="020B0604020202020204" pitchFamily="34" charset="0"/>
                <a:ea typeface="Microsoft YaHei" panose="020B0503020204020204" pitchFamily="34" charset="-122"/>
              </a:defRPr>
            </a:lvl4pPr>
            <a:lvl5pPr>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FFFFFF"/>
                </a:solidFill>
                <a:latin typeface="Arial" panose="020B0604020202020204" pitchFamily="34" charset="0"/>
                <a:ea typeface="Microsoft YaHei" panose="020B0503020204020204" pitchFamily="34" charset="-122"/>
              </a:defRPr>
            </a:lvl5pPr>
            <a:lvl6pPr marL="2514600" indent="-228600" algn="ctr" defTabSz="457200" fontAlgn="base">
              <a:spcBef>
                <a:spcPts val="1125"/>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FFFFFF"/>
                </a:solidFill>
                <a:latin typeface="Arial" panose="020B0604020202020204" pitchFamily="34" charset="0"/>
                <a:ea typeface="Microsoft YaHei" panose="020B0503020204020204" pitchFamily="34" charset="-122"/>
              </a:defRPr>
            </a:lvl6pPr>
            <a:lvl7pPr marL="2971800" indent="-228600" algn="ctr" defTabSz="457200" fontAlgn="base">
              <a:spcBef>
                <a:spcPts val="1125"/>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FFFFFF"/>
                </a:solidFill>
                <a:latin typeface="Arial" panose="020B0604020202020204" pitchFamily="34" charset="0"/>
                <a:ea typeface="Microsoft YaHei" panose="020B0503020204020204" pitchFamily="34" charset="-122"/>
              </a:defRPr>
            </a:lvl7pPr>
            <a:lvl8pPr marL="3429000" indent="-228600" algn="ctr" defTabSz="457200" fontAlgn="base">
              <a:spcBef>
                <a:spcPts val="1125"/>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FFFFFF"/>
                </a:solidFill>
                <a:latin typeface="Arial" panose="020B0604020202020204" pitchFamily="34" charset="0"/>
                <a:ea typeface="Microsoft YaHei" panose="020B0503020204020204" pitchFamily="34" charset="-122"/>
              </a:defRPr>
            </a:lvl8pPr>
            <a:lvl9pPr marL="3886200" indent="-228600" algn="ctr" defTabSz="457200" fontAlgn="base">
              <a:spcBef>
                <a:spcPts val="1125"/>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FFFFFF"/>
                </a:solidFill>
                <a:latin typeface="Arial" panose="020B0604020202020204" pitchFamily="34" charset="0"/>
                <a:ea typeface="Microsoft YaHei" panose="020B0503020204020204" pitchFamily="34" charset="-122"/>
              </a:defRPr>
            </a:lvl9pPr>
          </a:lstStyle>
          <a:p>
            <a:pPr>
              <a:spcBef>
                <a:spcPts val="600"/>
              </a:spcBef>
              <a:buClrTx/>
              <a:buFontTx/>
              <a:buNone/>
            </a:pPr>
            <a:r>
              <a:rPr lang="en-US" altLang="en-US" sz="6000" b="1" dirty="0">
                <a:solidFill>
                  <a:srgbClr val="000000"/>
                </a:solidFill>
                <a:latin typeface="Vivaldi" panose="03020602050506090804" pitchFamily="66" charset="0"/>
              </a:rPr>
              <a:t>Question?</a:t>
            </a:r>
          </a:p>
        </p:txBody>
      </p:sp>
      <p:pic>
        <p:nvPicPr>
          <p:cNvPr id="7" name="Picture 4"/>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4712192" y="1828800"/>
            <a:ext cx="2292350" cy="2319338"/>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pic>
    </p:spTree>
    <p:extLst>
      <p:ext uri="{BB962C8B-B14F-4D97-AF65-F5344CB8AC3E}">
        <p14:creationId xmlns="" xmlns:p14="http://schemas.microsoft.com/office/powerpoint/2010/main" val="84961932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69974" y="951433"/>
            <a:ext cx="7616825" cy="637550"/>
          </a:xfrm>
        </p:spPr>
        <p:txBody>
          <a:bodyPr>
            <a:normAutofit/>
          </a:bodyPr>
          <a:lstStyle/>
          <a:p>
            <a:pPr eaLnBrk="0" hangingPunct="0"/>
            <a:r>
              <a:rPr lang="en-US" altLang="en-US" sz="2400" b="1" dirty="0" smtClean="0">
                <a:solidFill>
                  <a:srgbClr val="006454"/>
                </a:solidFill>
                <a:latin typeface="Century Gothic" panose="020B0502020202020204" pitchFamily="34" charset="0"/>
              </a:rPr>
              <a:t>Basic programming – </a:t>
            </a:r>
            <a:r>
              <a:rPr lang="en-US" altLang="en-US" sz="2400" b="1" dirty="0" smtClean="0">
                <a:solidFill>
                  <a:schemeClr val="accent1"/>
                </a:solidFill>
                <a:latin typeface="Century Gothic" panose="020B0502020202020204" pitchFamily="34" charset="0"/>
              </a:rPr>
              <a:t>File I/O</a:t>
            </a:r>
            <a:endParaRPr lang="en-US" altLang="en-US" sz="2400" b="1" dirty="0">
              <a:solidFill>
                <a:schemeClr val="accent1"/>
              </a:solidFill>
              <a:latin typeface="Century Gothic" panose="020B0502020202020204" pitchFamily="34" charset="0"/>
            </a:endParaRPr>
          </a:p>
        </p:txBody>
      </p:sp>
      <p:sp>
        <p:nvSpPr>
          <p:cNvPr id="5" name="Text Box 3"/>
          <p:cNvSpPr txBox="1">
            <a:spLocks noChangeArrowheads="1"/>
          </p:cNvSpPr>
          <p:nvPr/>
        </p:nvSpPr>
        <p:spPr bwMode="auto">
          <a:xfrm>
            <a:off x="957429" y="1732973"/>
            <a:ext cx="8051987" cy="411684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90000" tIns="46800" rIns="90000" bIns="46800"/>
          <a:lstStyle>
            <a:lvl1pPr marL="334963" indent="-334963">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a:solidFill>
                  <a:srgbClr val="FFFFFF"/>
                </a:solidFill>
                <a:latin typeface="Arial" panose="020B0604020202020204" pitchFamily="34" charset="0"/>
                <a:ea typeface="Microsoft YaHei" panose="020B0503020204020204" pitchFamily="34" charset="-122"/>
              </a:defRPr>
            </a:lvl1pPr>
            <a:lvl2pPr>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a:solidFill>
                  <a:srgbClr val="FFFFFF"/>
                </a:solidFill>
                <a:latin typeface="Arial" panose="020B0604020202020204" pitchFamily="34" charset="0"/>
                <a:ea typeface="Microsoft YaHei" panose="020B0503020204020204" pitchFamily="34" charset="-122"/>
              </a:defRPr>
            </a:lvl2pPr>
            <a:lvl3pPr>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a:solidFill>
                  <a:srgbClr val="FFFFFF"/>
                </a:solidFill>
                <a:latin typeface="Arial" panose="020B0604020202020204" pitchFamily="34" charset="0"/>
                <a:ea typeface="Microsoft YaHei" panose="020B0503020204020204" pitchFamily="34" charset="-122"/>
              </a:defRPr>
            </a:lvl3pPr>
            <a:lvl4pPr>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a:solidFill>
                  <a:srgbClr val="FFFFFF"/>
                </a:solidFill>
                <a:latin typeface="Arial" panose="020B0604020202020204" pitchFamily="34" charset="0"/>
                <a:ea typeface="Microsoft YaHei" panose="020B0503020204020204" pitchFamily="34" charset="-122"/>
              </a:defRPr>
            </a:lvl4pPr>
            <a:lvl5pPr>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a:solidFill>
                  <a:srgbClr val="FFFFFF"/>
                </a:solidFill>
                <a:latin typeface="Arial" panose="020B0604020202020204" pitchFamily="34" charset="0"/>
                <a:ea typeface="Microsoft YaHei" panose="020B0503020204020204" pitchFamily="34" charset="-122"/>
              </a:defRPr>
            </a:lvl5pPr>
            <a:lvl6pPr marL="2514600" indent="-228600" algn="ctr" defTabSz="457200" fontAlgn="base">
              <a:spcBef>
                <a:spcPts val="1125"/>
              </a:spcBef>
              <a:spcAft>
                <a:spcPct val="0"/>
              </a:spcAft>
              <a:buClr>
                <a:srgbClr val="000000"/>
              </a:buClr>
              <a:buSzPct val="100000"/>
              <a:buFont typeface="Times New Roman" panose="02020603050405020304" pitchFamily="18" charset="0"/>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a:solidFill>
                  <a:srgbClr val="FFFFFF"/>
                </a:solidFill>
                <a:latin typeface="Arial" panose="020B0604020202020204" pitchFamily="34" charset="0"/>
                <a:ea typeface="Microsoft YaHei" panose="020B0503020204020204" pitchFamily="34" charset="-122"/>
              </a:defRPr>
            </a:lvl6pPr>
            <a:lvl7pPr marL="2971800" indent="-228600" algn="ctr" defTabSz="457200" fontAlgn="base">
              <a:spcBef>
                <a:spcPts val="1125"/>
              </a:spcBef>
              <a:spcAft>
                <a:spcPct val="0"/>
              </a:spcAft>
              <a:buClr>
                <a:srgbClr val="000000"/>
              </a:buClr>
              <a:buSzPct val="100000"/>
              <a:buFont typeface="Times New Roman" panose="02020603050405020304" pitchFamily="18" charset="0"/>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a:solidFill>
                  <a:srgbClr val="FFFFFF"/>
                </a:solidFill>
                <a:latin typeface="Arial" panose="020B0604020202020204" pitchFamily="34" charset="0"/>
                <a:ea typeface="Microsoft YaHei" panose="020B0503020204020204" pitchFamily="34" charset="-122"/>
              </a:defRPr>
            </a:lvl7pPr>
            <a:lvl8pPr marL="3429000" indent="-228600" algn="ctr" defTabSz="457200" fontAlgn="base">
              <a:spcBef>
                <a:spcPts val="1125"/>
              </a:spcBef>
              <a:spcAft>
                <a:spcPct val="0"/>
              </a:spcAft>
              <a:buClr>
                <a:srgbClr val="000000"/>
              </a:buClr>
              <a:buSzPct val="100000"/>
              <a:buFont typeface="Times New Roman" panose="02020603050405020304" pitchFamily="18" charset="0"/>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a:solidFill>
                  <a:srgbClr val="FFFFFF"/>
                </a:solidFill>
                <a:latin typeface="Arial" panose="020B0604020202020204" pitchFamily="34" charset="0"/>
                <a:ea typeface="Microsoft YaHei" panose="020B0503020204020204" pitchFamily="34" charset="-122"/>
              </a:defRPr>
            </a:lvl8pPr>
            <a:lvl9pPr marL="3886200" indent="-228600" algn="ctr" defTabSz="457200" fontAlgn="base">
              <a:spcBef>
                <a:spcPts val="1125"/>
              </a:spcBef>
              <a:spcAft>
                <a:spcPct val="0"/>
              </a:spcAft>
              <a:buClr>
                <a:srgbClr val="000000"/>
              </a:buClr>
              <a:buSzPct val="100000"/>
              <a:buFont typeface="Times New Roman" panose="02020603050405020304" pitchFamily="18" charset="0"/>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a:solidFill>
                  <a:srgbClr val="FFFFFF"/>
                </a:solidFill>
                <a:latin typeface="Arial" panose="020B0604020202020204" pitchFamily="34" charset="0"/>
                <a:ea typeface="Microsoft YaHei" panose="020B0503020204020204" pitchFamily="34" charset="-122"/>
              </a:defRPr>
            </a:lvl9pPr>
          </a:lstStyle>
          <a:p>
            <a:pPr>
              <a:spcBef>
                <a:spcPts val="500"/>
              </a:spcBef>
              <a:buFont typeface="Wingdings" panose="05000000000000000000" pitchFamily="2" charset="2"/>
              <a:buChar char=""/>
            </a:pPr>
            <a:r>
              <a:rPr lang="en-US" altLang="en-US" dirty="0">
                <a:solidFill>
                  <a:srgbClr val="000000"/>
                </a:solidFill>
              </a:rPr>
              <a:t>Files I/O:</a:t>
            </a:r>
          </a:p>
          <a:p>
            <a:pPr lvl="1">
              <a:spcBef>
                <a:spcPts val="500"/>
              </a:spcBef>
              <a:buFont typeface="Wingdings" panose="05000000000000000000" pitchFamily="2" charset="2"/>
              <a:buChar char=""/>
            </a:pPr>
            <a:r>
              <a:rPr lang="en-US" altLang="en-US" i="1" dirty="0">
                <a:solidFill>
                  <a:srgbClr val="000000"/>
                </a:solidFill>
              </a:rPr>
              <a:t>Printing to the Screen</a:t>
            </a:r>
            <a:r>
              <a:rPr lang="en-US" altLang="en-US" dirty="0">
                <a:solidFill>
                  <a:srgbClr val="000000"/>
                </a:solidFill>
              </a:rPr>
              <a:t>: </a:t>
            </a:r>
          </a:p>
          <a:p>
            <a:pPr lvl="2">
              <a:spcBef>
                <a:spcPts val="500"/>
              </a:spcBef>
              <a:buFont typeface="Wingdings" panose="05000000000000000000" pitchFamily="2" charset="2"/>
              <a:buChar char=""/>
            </a:pPr>
            <a:r>
              <a:rPr lang="en-US" altLang="en-US" dirty="0">
                <a:solidFill>
                  <a:srgbClr val="000000"/>
                </a:solidFill>
              </a:rPr>
              <a:t>using </a:t>
            </a:r>
            <a:r>
              <a:rPr lang="en-US" altLang="en-US" i="1" dirty="0">
                <a:solidFill>
                  <a:srgbClr val="000000"/>
                </a:solidFill>
              </a:rPr>
              <a:t>print</a:t>
            </a:r>
            <a:r>
              <a:rPr lang="en-US" altLang="en-US" dirty="0">
                <a:solidFill>
                  <a:srgbClr val="000000"/>
                </a:solidFill>
              </a:rPr>
              <a:t> function</a:t>
            </a:r>
          </a:p>
          <a:p>
            <a:pPr marL="1482725" lvl="2">
              <a:spcBef>
                <a:spcPts val="500"/>
              </a:spcBef>
            </a:pPr>
            <a:r>
              <a:rPr lang="en-US" altLang="en-US" dirty="0">
                <a:solidFill>
                  <a:srgbClr val="000000"/>
                </a:solidFill>
              </a:rPr>
              <a:t>#!/</a:t>
            </a:r>
            <a:r>
              <a:rPr lang="en-US" altLang="en-US" dirty="0" err="1">
                <a:solidFill>
                  <a:srgbClr val="000000"/>
                </a:solidFill>
              </a:rPr>
              <a:t>usr</a:t>
            </a:r>
            <a:r>
              <a:rPr lang="en-US" altLang="en-US" dirty="0">
                <a:solidFill>
                  <a:srgbClr val="000000"/>
                </a:solidFill>
              </a:rPr>
              <a:t>/bin/python</a:t>
            </a:r>
          </a:p>
          <a:p>
            <a:pPr marL="1482725" lvl="2">
              <a:spcBef>
                <a:spcPts val="500"/>
              </a:spcBef>
            </a:pPr>
            <a:r>
              <a:rPr lang="en-US" altLang="en-US" dirty="0">
                <a:solidFill>
                  <a:srgbClr val="000000"/>
                </a:solidFill>
              </a:rPr>
              <a:t>print “Hello Python!”</a:t>
            </a:r>
          </a:p>
          <a:p>
            <a:pPr lvl="1">
              <a:spcBef>
                <a:spcPts val="500"/>
              </a:spcBef>
              <a:buFont typeface="Wingdings" panose="05000000000000000000" pitchFamily="2" charset="2"/>
              <a:buChar char=""/>
            </a:pPr>
            <a:r>
              <a:rPr lang="en-US" altLang="en-US" i="1" dirty="0">
                <a:solidFill>
                  <a:srgbClr val="000000"/>
                </a:solidFill>
              </a:rPr>
              <a:t>Reading Keyboard Input</a:t>
            </a:r>
            <a:r>
              <a:rPr lang="en-US" altLang="en-US" dirty="0">
                <a:solidFill>
                  <a:srgbClr val="000000"/>
                </a:solidFill>
              </a:rPr>
              <a:t>:</a:t>
            </a:r>
          </a:p>
          <a:p>
            <a:pPr lvl="2">
              <a:spcBef>
                <a:spcPts val="500"/>
              </a:spcBef>
              <a:buFont typeface="Wingdings" panose="05000000000000000000" pitchFamily="2" charset="2"/>
              <a:buChar char=""/>
            </a:pPr>
            <a:r>
              <a:rPr lang="en-US" altLang="en-US" dirty="0">
                <a:solidFill>
                  <a:srgbClr val="000000"/>
                </a:solidFill>
              </a:rPr>
              <a:t>input</a:t>
            </a:r>
          </a:p>
          <a:p>
            <a:pPr lvl="2">
              <a:spcBef>
                <a:spcPts val="500"/>
              </a:spcBef>
              <a:buFont typeface="Wingdings" panose="05000000000000000000" pitchFamily="2" charset="2"/>
              <a:buChar char=""/>
            </a:pPr>
            <a:r>
              <a:rPr lang="en-US" altLang="en-US" dirty="0" err="1">
                <a:solidFill>
                  <a:srgbClr val="000000"/>
                </a:solidFill>
              </a:rPr>
              <a:t>raw_input</a:t>
            </a:r>
            <a:endParaRPr lang="en-US" altLang="en-US" dirty="0">
              <a:solidFill>
                <a:srgbClr val="000000"/>
              </a:solidFill>
            </a:endParaRPr>
          </a:p>
          <a:p>
            <a:pPr marL="1482725" lvl="2">
              <a:spcBef>
                <a:spcPts val="500"/>
              </a:spcBef>
            </a:pPr>
            <a:r>
              <a:rPr lang="en-US" altLang="en-US" dirty="0">
                <a:solidFill>
                  <a:srgbClr val="000000"/>
                </a:solidFill>
              </a:rPr>
              <a:t>#!/</a:t>
            </a:r>
            <a:r>
              <a:rPr lang="en-US" altLang="en-US" dirty="0" err="1">
                <a:solidFill>
                  <a:srgbClr val="000000"/>
                </a:solidFill>
              </a:rPr>
              <a:t>usr</a:t>
            </a:r>
            <a:r>
              <a:rPr lang="en-US" altLang="en-US" dirty="0">
                <a:solidFill>
                  <a:srgbClr val="000000"/>
                </a:solidFill>
              </a:rPr>
              <a:t>/bin/python</a:t>
            </a:r>
          </a:p>
          <a:p>
            <a:pPr marL="1482725" lvl="2">
              <a:spcBef>
                <a:spcPts val="500"/>
              </a:spcBef>
            </a:pPr>
            <a:r>
              <a:rPr lang="en-US" altLang="en-US" dirty="0" err="1">
                <a:solidFill>
                  <a:srgbClr val="000000"/>
                </a:solidFill>
              </a:rPr>
              <a:t>str</a:t>
            </a:r>
            <a:r>
              <a:rPr lang="en-US" altLang="en-US" dirty="0">
                <a:solidFill>
                  <a:srgbClr val="000000"/>
                </a:solidFill>
              </a:rPr>
              <a:t> = </a:t>
            </a:r>
            <a:r>
              <a:rPr lang="en-US" altLang="en-US" dirty="0" err="1">
                <a:solidFill>
                  <a:srgbClr val="000000"/>
                </a:solidFill>
              </a:rPr>
              <a:t>raw_input</a:t>
            </a:r>
            <a:r>
              <a:rPr lang="en-US" altLang="en-US" dirty="0">
                <a:solidFill>
                  <a:srgbClr val="000000"/>
                </a:solidFill>
              </a:rPr>
              <a:t>("Enter your input: “)</a:t>
            </a:r>
          </a:p>
          <a:p>
            <a:pPr marL="1482725" lvl="2">
              <a:spcBef>
                <a:spcPts val="500"/>
              </a:spcBef>
            </a:pPr>
            <a:r>
              <a:rPr lang="en-US" altLang="en-US" dirty="0">
                <a:solidFill>
                  <a:srgbClr val="000000"/>
                </a:solidFill>
              </a:rPr>
              <a:t>print "Received input is : ", </a:t>
            </a:r>
            <a:r>
              <a:rPr lang="en-US" altLang="en-US" dirty="0" err="1">
                <a:solidFill>
                  <a:srgbClr val="000000"/>
                </a:solidFill>
              </a:rPr>
              <a:t>str</a:t>
            </a:r>
            <a:endParaRPr lang="en-US" altLang="en-US" dirty="0">
              <a:solidFill>
                <a:srgbClr val="000000"/>
              </a:solidFill>
            </a:endParaRPr>
          </a:p>
        </p:txBody>
      </p:sp>
    </p:spTree>
    <p:extLst>
      <p:ext uri="{BB962C8B-B14F-4D97-AF65-F5344CB8AC3E}">
        <p14:creationId xmlns="" xmlns:p14="http://schemas.microsoft.com/office/powerpoint/2010/main" val="292706979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69974" y="951433"/>
            <a:ext cx="7616825" cy="637550"/>
          </a:xfrm>
        </p:spPr>
        <p:txBody>
          <a:bodyPr>
            <a:normAutofit/>
          </a:bodyPr>
          <a:lstStyle/>
          <a:p>
            <a:pPr eaLnBrk="0" hangingPunct="0"/>
            <a:r>
              <a:rPr lang="en-US" altLang="en-US" sz="2400" b="1" dirty="0" smtClean="0">
                <a:solidFill>
                  <a:srgbClr val="006454"/>
                </a:solidFill>
                <a:latin typeface="Century Gothic" panose="020B0502020202020204" pitchFamily="34" charset="0"/>
              </a:rPr>
              <a:t>Basic programming – </a:t>
            </a:r>
            <a:r>
              <a:rPr lang="en-US" altLang="en-US" sz="2400" b="1" dirty="0" smtClean="0">
                <a:solidFill>
                  <a:schemeClr val="accent1"/>
                </a:solidFill>
                <a:latin typeface="Century Gothic" panose="020B0502020202020204" pitchFamily="34" charset="0"/>
              </a:rPr>
              <a:t>File I/O</a:t>
            </a:r>
            <a:endParaRPr lang="en-US" altLang="en-US" sz="2400" b="1" dirty="0">
              <a:solidFill>
                <a:schemeClr val="accent1"/>
              </a:solidFill>
              <a:latin typeface="Century Gothic" panose="020B0502020202020204" pitchFamily="34" charset="0"/>
            </a:endParaRPr>
          </a:p>
        </p:txBody>
      </p:sp>
      <p:sp>
        <p:nvSpPr>
          <p:cNvPr id="5" name="Text Box 3"/>
          <p:cNvSpPr txBox="1">
            <a:spLocks noChangeArrowheads="1"/>
          </p:cNvSpPr>
          <p:nvPr/>
        </p:nvSpPr>
        <p:spPr bwMode="auto">
          <a:xfrm>
            <a:off x="957429" y="2131555"/>
            <a:ext cx="8051987" cy="411684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90000" tIns="46800" rIns="90000" bIns="46800"/>
          <a:lstStyle>
            <a:lvl1pPr marL="334963" indent="-334963">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a:solidFill>
                  <a:srgbClr val="FFFFFF"/>
                </a:solidFill>
                <a:latin typeface="Arial" panose="020B0604020202020204" pitchFamily="34" charset="0"/>
                <a:ea typeface="Microsoft YaHei" panose="020B0503020204020204" pitchFamily="34" charset="-122"/>
              </a:defRPr>
            </a:lvl1pPr>
            <a:lvl2pPr>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a:solidFill>
                  <a:srgbClr val="FFFFFF"/>
                </a:solidFill>
                <a:latin typeface="Arial" panose="020B0604020202020204" pitchFamily="34" charset="0"/>
                <a:ea typeface="Microsoft YaHei" panose="020B0503020204020204" pitchFamily="34" charset="-122"/>
              </a:defRPr>
            </a:lvl2pPr>
            <a:lvl3pPr>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a:solidFill>
                  <a:srgbClr val="FFFFFF"/>
                </a:solidFill>
                <a:latin typeface="Arial" panose="020B0604020202020204" pitchFamily="34" charset="0"/>
                <a:ea typeface="Microsoft YaHei" panose="020B0503020204020204" pitchFamily="34" charset="-122"/>
              </a:defRPr>
            </a:lvl3pPr>
            <a:lvl4pPr>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a:solidFill>
                  <a:srgbClr val="FFFFFF"/>
                </a:solidFill>
                <a:latin typeface="Arial" panose="020B0604020202020204" pitchFamily="34" charset="0"/>
                <a:ea typeface="Microsoft YaHei" panose="020B0503020204020204" pitchFamily="34" charset="-122"/>
              </a:defRPr>
            </a:lvl4pPr>
            <a:lvl5pPr>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a:solidFill>
                  <a:srgbClr val="FFFFFF"/>
                </a:solidFill>
                <a:latin typeface="Arial" panose="020B0604020202020204" pitchFamily="34" charset="0"/>
                <a:ea typeface="Microsoft YaHei" panose="020B0503020204020204" pitchFamily="34" charset="-122"/>
              </a:defRPr>
            </a:lvl5pPr>
            <a:lvl6pPr marL="2514600" indent="-228600" algn="ctr" defTabSz="457200" fontAlgn="base">
              <a:spcBef>
                <a:spcPts val="1125"/>
              </a:spcBef>
              <a:spcAft>
                <a:spcPct val="0"/>
              </a:spcAft>
              <a:buClr>
                <a:srgbClr val="000000"/>
              </a:buClr>
              <a:buSzPct val="100000"/>
              <a:buFont typeface="Times New Roman" panose="02020603050405020304" pitchFamily="18" charset="0"/>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a:solidFill>
                  <a:srgbClr val="FFFFFF"/>
                </a:solidFill>
                <a:latin typeface="Arial" panose="020B0604020202020204" pitchFamily="34" charset="0"/>
                <a:ea typeface="Microsoft YaHei" panose="020B0503020204020204" pitchFamily="34" charset="-122"/>
              </a:defRPr>
            </a:lvl6pPr>
            <a:lvl7pPr marL="2971800" indent="-228600" algn="ctr" defTabSz="457200" fontAlgn="base">
              <a:spcBef>
                <a:spcPts val="1125"/>
              </a:spcBef>
              <a:spcAft>
                <a:spcPct val="0"/>
              </a:spcAft>
              <a:buClr>
                <a:srgbClr val="000000"/>
              </a:buClr>
              <a:buSzPct val="100000"/>
              <a:buFont typeface="Times New Roman" panose="02020603050405020304" pitchFamily="18" charset="0"/>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a:solidFill>
                  <a:srgbClr val="FFFFFF"/>
                </a:solidFill>
                <a:latin typeface="Arial" panose="020B0604020202020204" pitchFamily="34" charset="0"/>
                <a:ea typeface="Microsoft YaHei" panose="020B0503020204020204" pitchFamily="34" charset="-122"/>
              </a:defRPr>
            </a:lvl7pPr>
            <a:lvl8pPr marL="3429000" indent="-228600" algn="ctr" defTabSz="457200" fontAlgn="base">
              <a:spcBef>
                <a:spcPts val="1125"/>
              </a:spcBef>
              <a:spcAft>
                <a:spcPct val="0"/>
              </a:spcAft>
              <a:buClr>
                <a:srgbClr val="000000"/>
              </a:buClr>
              <a:buSzPct val="100000"/>
              <a:buFont typeface="Times New Roman" panose="02020603050405020304" pitchFamily="18" charset="0"/>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a:solidFill>
                  <a:srgbClr val="FFFFFF"/>
                </a:solidFill>
                <a:latin typeface="Arial" panose="020B0604020202020204" pitchFamily="34" charset="0"/>
                <a:ea typeface="Microsoft YaHei" panose="020B0503020204020204" pitchFamily="34" charset="-122"/>
              </a:defRPr>
            </a:lvl8pPr>
            <a:lvl9pPr marL="3886200" indent="-228600" algn="ctr" defTabSz="457200" fontAlgn="base">
              <a:spcBef>
                <a:spcPts val="1125"/>
              </a:spcBef>
              <a:spcAft>
                <a:spcPct val="0"/>
              </a:spcAft>
              <a:buClr>
                <a:srgbClr val="000000"/>
              </a:buClr>
              <a:buSzPct val="100000"/>
              <a:buFont typeface="Times New Roman" panose="02020603050405020304" pitchFamily="18" charset="0"/>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a:solidFill>
                  <a:srgbClr val="FFFFFF"/>
                </a:solidFill>
                <a:latin typeface="Arial" panose="020B0604020202020204" pitchFamily="34" charset="0"/>
                <a:ea typeface="Microsoft YaHei" panose="020B0503020204020204" pitchFamily="34" charset="-122"/>
              </a:defRPr>
            </a:lvl9pPr>
          </a:lstStyle>
          <a:p>
            <a:pPr lvl="1">
              <a:spcBef>
                <a:spcPts val="500"/>
              </a:spcBef>
              <a:buFont typeface="Wingdings" panose="05000000000000000000" pitchFamily="2" charset="2"/>
              <a:buChar char=""/>
            </a:pPr>
            <a:r>
              <a:rPr lang="en-US" altLang="en-US" i="1" dirty="0">
                <a:solidFill>
                  <a:srgbClr val="000000"/>
                </a:solidFill>
              </a:rPr>
              <a:t>Opening and Closing Files</a:t>
            </a:r>
            <a:r>
              <a:rPr lang="en-US" altLang="en-US" dirty="0">
                <a:solidFill>
                  <a:srgbClr val="000000"/>
                </a:solidFill>
              </a:rPr>
              <a:t>:</a:t>
            </a:r>
          </a:p>
          <a:p>
            <a:pPr lvl="2">
              <a:spcBef>
                <a:spcPts val="500"/>
              </a:spcBef>
              <a:buFont typeface="Wingdings" panose="05000000000000000000" pitchFamily="2" charset="2"/>
              <a:buChar char=""/>
            </a:pPr>
            <a:r>
              <a:rPr lang="en-US" altLang="en-US" dirty="0">
                <a:solidFill>
                  <a:srgbClr val="000000"/>
                </a:solidFill>
              </a:rPr>
              <a:t>The </a:t>
            </a:r>
            <a:r>
              <a:rPr lang="en-US" altLang="en-US" i="1" dirty="0">
                <a:solidFill>
                  <a:srgbClr val="000000"/>
                </a:solidFill>
              </a:rPr>
              <a:t>open()</a:t>
            </a:r>
            <a:r>
              <a:rPr lang="en-US" altLang="en-US" dirty="0">
                <a:solidFill>
                  <a:srgbClr val="000000"/>
                </a:solidFill>
              </a:rPr>
              <a:t> Function.</a:t>
            </a:r>
          </a:p>
          <a:p>
            <a:pPr lvl="2">
              <a:spcBef>
                <a:spcPts val="500"/>
              </a:spcBef>
              <a:buFont typeface="Wingdings" panose="05000000000000000000" pitchFamily="2" charset="2"/>
              <a:buChar char=""/>
            </a:pPr>
            <a:r>
              <a:rPr lang="en-US" altLang="en-US" dirty="0">
                <a:solidFill>
                  <a:srgbClr val="000000"/>
                </a:solidFill>
              </a:rPr>
              <a:t>The </a:t>
            </a:r>
            <a:r>
              <a:rPr lang="en-US" altLang="en-US" i="1" dirty="0">
                <a:solidFill>
                  <a:srgbClr val="000000"/>
                </a:solidFill>
              </a:rPr>
              <a:t>close()</a:t>
            </a:r>
            <a:r>
              <a:rPr lang="en-US" altLang="en-US" dirty="0">
                <a:solidFill>
                  <a:srgbClr val="000000"/>
                </a:solidFill>
              </a:rPr>
              <a:t> Function</a:t>
            </a:r>
            <a:r>
              <a:rPr lang="en-US" altLang="en-US" dirty="0" smtClean="0">
                <a:solidFill>
                  <a:srgbClr val="000000"/>
                </a:solidFill>
              </a:rPr>
              <a:t>.</a:t>
            </a:r>
            <a:endParaRPr lang="en-US" altLang="en-US" dirty="0">
              <a:solidFill>
                <a:srgbClr val="000000"/>
              </a:solidFill>
            </a:endParaRPr>
          </a:p>
          <a:p>
            <a:pPr lvl="3">
              <a:spcBef>
                <a:spcPts val="500"/>
              </a:spcBef>
            </a:pPr>
            <a:r>
              <a:rPr lang="en-US" altLang="en-US" dirty="0" smtClean="0">
                <a:solidFill>
                  <a:srgbClr val="000000"/>
                </a:solidFill>
              </a:rPr>
              <a:t>#</a:t>
            </a:r>
            <a:r>
              <a:rPr lang="en-US" altLang="en-US" dirty="0">
                <a:solidFill>
                  <a:srgbClr val="000000"/>
                </a:solidFill>
              </a:rPr>
              <a:t>Open a file </a:t>
            </a:r>
          </a:p>
          <a:p>
            <a:pPr lvl="3">
              <a:spcBef>
                <a:spcPts val="500"/>
              </a:spcBef>
            </a:pPr>
            <a:r>
              <a:rPr lang="en-US" altLang="en-US" dirty="0" err="1">
                <a:solidFill>
                  <a:srgbClr val="000000"/>
                </a:solidFill>
              </a:rPr>
              <a:t>fo</a:t>
            </a:r>
            <a:r>
              <a:rPr lang="en-US" altLang="en-US" dirty="0">
                <a:solidFill>
                  <a:srgbClr val="000000"/>
                </a:solidFill>
              </a:rPr>
              <a:t> = open("foo.txt", "</a:t>
            </a:r>
            <a:r>
              <a:rPr lang="en-US" altLang="en-US" dirty="0" err="1">
                <a:solidFill>
                  <a:srgbClr val="000000"/>
                </a:solidFill>
              </a:rPr>
              <a:t>wb</a:t>
            </a:r>
            <a:r>
              <a:rPr lang="en-US" altLang="en-US" dirty="0">
                <a:solidFill>
                  <a:srgbClr val="000000"/>
                </a:solidFill>
              </a:rPr>
              <a:t>“)  #</a:t>
            </a:r>
          </a:p>
          <a:p>
            <a:pPr lvl="3">
              <a:spcBef>
                <a:spcPts val="500"/>
              </a:spcBef>
            </a:pPr>
            <a:r>
              <a:rPr lang="en-US" altLang="en-US" dirty="0">
                <a:solidFill>
                  <a:srgbClr val="000000"/>
                </a:solidFill>
              </a:rPr>
              <a:t>print "Name of the file: ", fo.name </a:t>
            </a:r>
          </a:p>
          <a:p>
            <a:pPr lvl="3">
              <a:spcBef>
                <a:spcPts val="500"/>
              </a:spcBef>
            </a:pPr>
            <a:r>
              <a:rPr lang="en-US" altLang="en-US" dirty="0">
                <a:solidFill>
                  <a:srgbClr val="000000"/>
                </a:solidFill>
              </a:rPr>
              <a:t># Close </a:t>
            </a:r>
            <a:r>
              <a:rPr lang="en-US" altLang="en-US" dirty="0" err="1">
                <a:solidFill>
                  <a:srgbClr val="000000"/>
                </a:solidFill>
              </a:rPr>
              <a:t>opend</a:t>
            </a:r>
            <a:r>
              <a:rPr lang="en-US" altLang="en-US" dirty="0">
                <a:solidFill>
                  <a:srgbClr val="000000"/>
                </a:solidFill>
              </a:rPr>
              <a:t> file</a:t>
            </a:r>
          </a:p>
          <a:p>
            <a:pPr lvl="3">
              <a:spcBef>
                <a:spcPts val="500"/>
              </a:spcBef>
            </a:pPr>
            <a:r>
              <a:rPr lang="en-US" altLang="en-US" dirty="0" err="1">
                <a:solidFill>
                  <a:srgbClr val="000000"/>
                </a:solidFill>
              </a:rPr>
              <a:t>fo.close</a:t>
            </a:r>
            <a:r>
              <a:rPr lang="en-US" altLang="en-US" dirty="0">
                <a:solidFill>
                  <a:srgbClr val="000000"/>
                </a:solidFill>
              </a:rPr>
              <a:t>()</a:t>
            </a:r>
          </a:p>
        </p:txBody>
      </p:sp>
    </p:spTree>
    <p:extLst>
      <p:ext uri="{BB962C8B-B14F-4D97-AF65-F5344CB8AC3E}">
        <p14:creationId xmlns="" xmlns:p14="http://schemas.microsoft.com/office/powerpoint/2010/main" val="386533960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altLang="en-US" sz="2400" b="1" dirty="0">
                <a:solidFill>
                  <a:srgbClr val="006454"/>
                </a:solidFill>
                <a:latin typeface="Century Gothic" panose="020B0502020202020204" pitchFamily="34" charset="0"/>
              </a:rPr>
              <a:t>Python Overview</a:t>
            </a:r>
            <a:br>
              <a:rPr lang="en-US" altLang="en-US" sz="2400" b="1" dirty="0">
                <a:solidFill>
                  <a:srgbClr val="006454"/>
                </a:solidFill>
                <a:latin typeface="Century Gothic" panose="020B0502020202020204" pitchFamily="34" charset="0"/>
              </a:rPr>
            </a:br>
            <a:endParaRPr lang="en-US" dirty="0"/>
          </a:p>
        </p:txBody>
      </p:sp>
      <p:sp>
        <p:nvSpPr>
          <p:cNvPr id="5" name="Content Placeholder 4"/>
          <p:cNvSpPr>
            <a:spLocks noGrp="1"/>
          </p:cNvSpPr>
          <p:nvPr>
            <p:ph idx="1"/>
          </p:nvPr>
        </p:nvSpPr>
        <p:spPr>
          <a:xfrm>
            <a:off x="1069974" y="1604479"/>
            <a:ext cx="7616826" cy="4109794"/>
          </a:xfrm>
        </p:spPr>
        <p:txBody>
          <a:bodyPr>
            <a:noAutofit/>
          </a:bodyPr>
          <a:lstStyle/>
          <a:p>
            <a:pPr>
              <a:spcBef>
                <a:spcPts val="500"/>
              </a:spcBef>
              <a:buFont typeface="Wingdings" panose="05000000000000000000" pitchFamily="2" charset="2"/>
              <a:buChar char=""/>
            </a:pPr>
            <a:r>
              <a:rPr lang="en-US" altLang="en-US" sz="2800" dirty="0">
                <a:solidFill>
                  <a:srgbClr val="000000"/>
                </a:solidFill>
              </a:rPr>
              <a:t>Python is a high-level, interpreted, interactive and object-oriented scripting language</a:t>
            </a:r>
          </a:p>
          <a:p>
            <a:pPr lvl="1">
              <a:spcBef>
                <a:spcPts val="500"/>
              </a:spcBef>
              <a:buFont typeface="Wingdings" panose="05000000000000000000" pitchFamily="2" charset="2"/>
              <a:buChar char=""/>
            </a:pPr>
            <a:r>
              <a:rPr lang="en-US" altLang="en-US" sz="2800" dirty="0">
                <a:solidFill>
                  <a:srgbClr val="000000"/>
                </a:solidFill>
              </a:rPr>
              <a:t>Easy-to-learn</a:t>
            </a:r>
          </a:p>
          <a:p>
            <a:pPr lvl="1">
              <a:spcBef>
                <a:spcPts val="500"/>
              </a:spcBef>
              <a:buFont typeface="Wingdings" panose="05000000000000000000" pitchFamily="2" charset="2"/>
              <a:buChar char=""/>
            </a:pPr>
            <a:r>
              <a:rPr lang="en-US" altLang="en-US" sz="2800" dirty="0">
                <a:solidFill>
                  <a:srgbClr val="000000"/>
                </a:solidFill>
              </a:rPr>
              <a:t>Easy-to-read</a:t>
            </a:r>
          </a:p>
          <a:p>
            <a:pPr lvl="1">
              <a:spcBef>
                <a:spcPts val="500"/>
              </a:spcBef>
              <a:buFont typeface="Wingdings" panose="05000000000000000000" pitchFamily="2" charset="2"/>
              <a:buChar char=""/>
            </a:pPr>
            <a:r>
              <a:rPr lang="en-US" altLang="en-US" sz="2800" dirty="0">
                <a:solidFill>
                  <a:srgbClr val="000000"/>
                </a:solidFill>
              </a:rPr>
              <a:t>Easy-to-maintain</a:t>
            </a:r>
          </a:p>
          <a:p>
            <a:pPr lvl="1">
              <a:spcBef>
                <a:spcPts val="500"/>
              </a:spcBef>
              <a:buFont typeface="Wingdings" panose="05000000000000000000" pitchFamily="2" charset="2"/>
              <a:buChar char=""/>
            </a:pPr>
            <a:r>
              <a:rPr lang="en-US" altLang="en-US" sz="2800" dirty="0">
                <a:solidFill>
                  <a:srgbClr val="000000"/>
                </a:solidFill>
              </a:rPr>
              <a:t>Interactive Mode</a:t>
            </a:r>
          </a:p>
          <a:p>
            <a:pPr lvl="1">
              <a:spcBef>
                <a:spcPts val="500"/>
              </a:spcBef>
              <a:buFont typeface="Wingdings" panose="05000000000000000000" pitchFamily="2" charset="2"/>
              <a:buChar char=""/>
            </a:pPr>
            <a:r>
              <a:rPr lang="en-US" altLang="en-US" sz="2800" dirty="0">
                <a:solidFill>
                  <a:srgbClr val="000000"/>
                </a:solidFill>
              </a:rPr>
              <a:t>Portable</a:t>
            </a:r>
          </a:p>
          <a:p>
            <a:pPr lvl="1">
              <a:spcBef>
                <a:spcPts val="500"/>
              </a:spcBef>
              <a:buFont typeface="Wingdings" panose="05000000000000000000" pitchFamily="2" charset="2"/>
              <a:buChar char=""/>
            </a:pPr>
            <a:r>
              <a:rPr lang="en-US" altLang="en-US" sz="2800" dirty="0">
                <a:solidFill>
                  <a:srgbClr val="000000"/>
                </a:solidFill>
              </a:rPr>
              <a:t>Extendable</a:t>
            </a:r>
          </a:p>
          <a:p>
            <a:pPr lvl="1">
              <a:spcBef>
                <a:spcPts val="500"/>
              </a:spcBef>
              <a:buFont typeface="Wingdings" panose="05000000000000000000" pitchFamily="2" charset="2"/>
              <a:buChar char=""/>
            </a:pPr>
            <a:r>
              <a:rPr lang="en-US" altLang="en-US" sz="2800" dirty="0" smtClean="0">
                <a:solidFill>
                  <a:srgbClr val="000000"/>
                </a:solidFill>
              </a:rPr>
              <a:t>Databases</a:t>
            </a:r>
            <a:endParaRPr lang="en-US" altLang="en-US" sz="2800" dirty="0">
              <a:solidFill>
                <a:srgbClr val="000000"/>
              </a:solidFill>
            </a:endParaRPr>
          </a:p>
        </p:txBody>
      </p:sp>
    </p:spTree>
    <p:extLst>
      <p:ext uri="{BB962C8B-B14F-4D97-AF65-F5344CB8AC3E}">
        <p14:creationId xmlns="" xmlns:p14="http://schemas.microsoft.com/office/powerpoint/2010/main" val="399183127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69974" y="951433"/>
            <a:ext cx="7616825" cy="637550"/>
          </a:xfrm>
        </p:spPr>
        <p:txBody>
          <a:bodyPr>
            <a:normAutofit/>
          </a:bodyPr>
          <a:lstStyle/>
          <a:p>
            <a:pPr eaLnBrk="0" hangingPunct="0"/>
            <a:r>
              <a:rPr lang="en-US" altLang="en-US" sz="2400" b="1" dirty="0" smtClean="0">
                <a:solidFill>
                  <a:srgbClr val="006454"/>
                </a:solidFill>
                <a:latin typeface="Century Gothic" panose="020B0502020202020204" pitchFamily="34" charset="0"/>
              </a:rPr>
              <a:t>Basic programming – </a:t>
            </a:r>
            <a:r>
              <a:rPr lang="en-US" altLang="en-US" sz="2400" b="1" dirty="0" smtClean="0">
                <a:solidFill>
                  <a:schemeClr val="accent1"/>
                </a:solidFill>
                <a:latin typeface="Century Gothic" panose="020B0502020202020204" pitchFamily="34" charset="0"/>
              </a:rPr>
              <a:t>File I/O</a:t>
            </a:r>
            <a:endParaRPr lang="en-US" altLang="en-US" sz="2400" b="1" dirty="0">
              <a:solidFill>
                <a:schemeClr val="accent1"/>
              </a:solidFill>
              <a:latin typeface="Century Gothic" panose="020B0502020202020204" pitchFamily="34" charset="0"/>
            </a:endParaRPr>
          </a:p>
        </p:txBody>
      </p:sp>
      <p:sp>
        <p:nvSpPr>
          <p:cNvPr id="5" name="Text Box 3"/>
          <p:cNvSpPr txBox="1">
            <a:spLocks noChangeArrowheads="1"/>
          </p:cNvSpPr>
          <p:nvPr/>
        </p:nvSpPr>
        <p:spPr bwMode="auto">
          <a:xfrm>
            <a:off x="957429" y="1498513"/>
            <a:ext cx="8051987" cy="411684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90000" tIns="46800" rIns="90000" bIns="46800"/>
          <a:lstStyle>
            <a:lvl1pPr marL="334963" indent="-334963">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a:solidFill>
                  <a:srgbClr val="FFFFFF"/>
                </a:solidFill>
                <a:latin typeface="Arial" panose="020B0604020202020204" pitchFamily="34" charset="0"/>
                <a:ea typeface="Microsoft YaHei" panose="020B0503020204020204" pitchFamily="34" charset="-122"/>
              </a:defRPr>
            </a:lvl1pPr>
            <a:lvl2pPr>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a:solidFill>
                  <a:srgbClr val="FFFFFF"/>
                </a:solidFill>
                <a:latin typeface="Arial" panose="020B0604020202020204" pitchFamily="34" charset="0"/>
                <a:ea typeface="Microsoft YaHei" panose="020B0503020204020204" pitchFamily="34" charset="-122"/>
              </a:defRPr>
            </a:lvl2pPr>
            <a:lvl3pPr>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a:solidFill>
                  <a:srgbClr val="FFFFFF"/>
                </a:solidFill>
                <a:latin typeface="Arial" panose="020B0604020202020204" pitchFamily="34" charset="0"/>
                <a:ea typeface="Microsoft YaHei" panose="020B0503020204020204" pitchFamily="34" charset="-122"/>
              </a:defRPr>
            </a:lvl3pPr>
            <a:lvl4pPr>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a:solidFill>
                  <a:srgbClr val="FFFFFF"/>
                </a:solidFill>
                <a:latin typeface="Arial" panose="020B0604020202020204" pitchFamily="34" charset="0"/>
                <a:ea typeface="Microsoft YaHei" panose="020B0503020204020204" pitchFamily="34" charset="-122"/>
              </a:defRPr>
            </a:lvl4pPr>
            <a:lvl5pPr>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a:solidFill>
                  <a:srgbClr val="FFFFFF"/>
                </a:solidFill>
                <a:latin typeface="Arial" panose="020B0604020202020204" pitchFamily="34" charset="0"/>
                <a:ea typeface="Microsoft YaHei" panose="020B0503020204020204" pitchFamily="34" charset="-122"/>
              </a:defRPr>
            </a:lvl5pPr>
            <a:lvl6pPr marL="2514600" indent="-228600" algn="ctr" defTabSz="457200" fontAlgn="base">
              <a:spcBef>
                <a:spcPts val="1125"/>
              </a:spcBef>
              <a:spcAft>
                <a:spcPct val="0"/>
              </a:spcAft>
              <a:buClr>
                <a:srgbClr val="000000"/>
              </a:buClr>
              <a:buSzPct val="100000"/>
              <a:buFont typeface="Times New Roman" panose="02020603050405020304" pitchFamily="18" charset="0"/>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a:solidFill>
                  <a:srgbClr val="FFFFFF"/>
                </a:solidFill>
                <a:latin typeface="Arial" panose="020B0604020202020204" pitchFamily="34" charset="0"/>
                <a:ea typeface="Microsoft YaHei" panose="020B0503020204020204" pitchFamily="34" charset="-122"/>
              </a:defRPr>
            </a:lvl6pPr>
            <a:lvl7pPr marL="2971800" indent="-228600" algn="ctr" defTabSz="457200" fontAlgn="base">
              <a:spcBef>
                <a:spcPts val="1125"/>
              </a:spcBef>
              <a:spcAft>
                <a:spcPct val="0"/>
              </a:spcAft>
              <a:buClr>
                <a:srgbClr val="000000"/>
              </a:buClr>
              <a:buSzPct val="100000"/>
              <a:buFont typeface="Times New Roman" panose="02020603050405020304" pitchFamily="18" charset="0"/>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a:solidFill>
                  <a:srgbClr val="FFFFFF"/>
                </a:solidFill>
                <a:latin typeface="Arial" panose="020B0604020202020204" pitchFamily="34" charset="0"/>
                <a:ea typeface="Microsoft YaHei" panose="020B0503020204020204" pitchFamily="34" charset="-122"/>
              </a:defRPr>
            </a:lvl7pPr>
            <a:lvl8pPr marL="3429000" indent="-228600" algn="ctr" defTabSz="457200" fontAlgn="base">
              <a:spcBef>
                <a:spcPts val="1125"/>
              </a:spcBef>
              <a:spcAft>
                <a:spcPct val="0"/>
              </a:spcAft>
              <a:buClr>
                <a:srgbClr val="000000"/>
              </a:buClr>
              <a:buSzPct val="100000"/>
              <a:buFont typeface="Times New Roman" panose="02020603050405020304" pitchFamily="18" charset="0"/>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a:solidFill>
                  <a:srgbClr val="FFFFFF"/>
                </a:solidFill>
                <a:latin typeface="Arial" panose="020B0604020202020204" pitchFamily="34" charset="0"/>
                <a:ea typeface="Microsoft YaHei" panose="020B0503020204020204" pitchFamily="34" charset="-122"/>
              </a:defRPr>
            </a:lvl8pPr>
            <a:lvl9pPr marL="3886200" indent="-228600" algn="ctr" defTabSz="457200" fontAlgn="base">
              <a:spcBef>
                <a:spcPts val="1125"/>
              </a:spcBef>
              <a:spcAft>
                <a:spcPct val="0"/>
              </a:spcAft>
              <a:buClr>
                <a:srgbClr val="000000"/>
              </a:buClr>
              <a:buSzPct val="100000"/>
              <a:buFont typeface="Times New Roman" panose="02020603050405020304" pitchFamily="18" charset="0"/>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a:solidFill>
                  <a:srgbClr val="FFFFFF"/>
                </a:solidFill>
                <a:latin typeface="Arial" panose="020B0604020202020204" pitchFamily="34" charset="0"/>
                <a:ea typeface="Microsoft YaHei" panose="020B0503020204020204" pitchFamily="34" charset="-122"/>
              </a:defRPr>
            </a:lvl9pPr>
          </a:lstStyle>
          <a:p>
            <a:pPr lvl="1">
              <a:spcBef>
                <a:spcPts val="500"/>
              </a:spcBef>
              <a:buFont typeface="Wingdings" panose="05000000000000000000" pitchFamily="2" charset="2"/>
              <a:buChar char=""/>
            </a:pPr>
            <a:r>
              <a:rPr lang="en-US" altLang="en-US" i="1" dirty="0">
                <a:solidFill>
                  <a:srgbClr val="000000"/>
                </a:solidFill>
              </a:rPr>
              <a:t>Opening </a:t>
            </a:r>
            <a:r>
              <a:rPr lang="en-US" altLang="en-US" i="1" dirty="0" smtClean="0">
                <a:solidFill>
                  <a:srgbClr val="000000"/>
                </a:solidFill>
              </a:rPr>
              <a:t>Files Mode</a:t>
            </a:r>
            <a:r>
              <a:rPr lang="en-US" altLang="en-US" dirty="0" smtClean="0">
                <a:solidFill>
                  <a:srgbClr val="000000"/>
                </a:solidFill>
              </a:rPr>
              <a:t>:</a:t>
            </a:r>
            <a:endParaRPr lang="en-US" altLang="en-US" dirty="0">
              <a:solidFill>
                <a:srgbClr val="000000"/>
              </a:solidFill>
            </a:endParaRPr>
          </a:p>
        </p:txBody>
      </p:sp>
      <p:graphicFrame>
        <p:nvGraphicFramePr>
          <p:cNvPr id="6" name="Group 4"/>
          <p:cNvGraphicFramePr>
            <a:graphicFrameLocks noGrp="1"/>
          </p:cNvGraphicFramePr>
          <p:nvPr/>
        </p:nvGraphicFramePr>
        <p:xfrm>
          <a:off x="1524000" y="2057400"/>
          <a:ext cx="6634163" cy="3446467"/>
        </p:xfrm>
        <a:graphic>
          <a:graphicData uri="http://schemas.openxmlformats.org/drawingml/2006/table">
            <a:tbl>
              <a:tblPr/>
              <a:tblGrid>
                <a:gridCol w="1574800"/>
                <a:gridCol w="5059363"/>
              </a:tblGrid>
              <a:tr h="188913">
                <a:tc>
                  <a:txBody>
                    <a:bodyPr/>
                    <a:lstStyle>
                      <a:lvl1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1pPr>
                      <a:lvl2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2pPr>
                      <a:lvl3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3pPr>
                      <a:lvl4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4pPr>
                      <a:lvl5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9pPr>
                    </a:lstStyle>
                    <a:p>
                      <a:pPr marL="0" marR="0" lvl="0" indent="0" algn="ctr" defTabSz="457200" rtl="0" eaLnBrk="1" fontAlgn="base" latinLnBrk="0" hangingPunct="1">
                        <a:lnSpc>
                          <a:spcPct val="93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1100" b="1" i="0" u="none" strike="noStrike" cap="none" normalizeH="0" baseline="0" dirty="0" smtClean="0">
                          <a:ln>
                            <a:noFill/>
                          </a:ln>
                          <a:solidFill>
                            <a:srgbClr val="000000"/>
                          </a:solidFill>
                          <a:effectLst/>
                          <a:latin typeface="Calibri" panose="020F0502020204030204" pitchFamily="34" charset="0"/>
                          <a:ea typeface="Microsoft YaHei" panose="020B0503020204020204" pitchFamily="34" charset="-122"/>
                        </a:rPr>
                        <a:t>Modes</a:t>
                      </a:r>
                    </a:p>
                  </a:txBody>
                  <a:tcPr marL="9360" marR="9360" marT="30299" marB="0" anchor="ctr" horzOverflow="overflow">
                    <a:lnL w="1440" cap="flat" cmpd="sng" algn="ctr">
                      <a:solidFill>
                        <a:srgbClr val="FFFFFF"/>
                      </a:solidFill>
                      <a:prstDash val="solid"/>
                      <a:round/>
                      <a:headEnd type="none" w="med" len="med"/>
                      <a:tailEnd type="none" w="med" len="med"/>
                    </a:lnL>
                    <a:lnR w="1440" cap="flat" cmpd="sng" algn="ctr">
                      <a:solidFill>
                        <a:srgbClr val="FFFFFF"/>
                      </a:solidFill>
                      <a:prstDash val="solid"/>
                      <a:round/>
                      <a:headEnd type="none" w="med" len="med"/>
                      <a:tailEnd type="none" w="med" len="med"/>
                    </a:lnR>
                    <a:lnT w="1440" cap="flat" cmpd="sng" algn="ctr">
                      <a:solidFill>
                        <a:srgbClr val="FFFFFF"/>
                      </a:solidFill>
                      <a:prstDash val="solid"/>
                      <a:round/>
                      <a:headEnd type="none" w="med" len="med"/>
                      <a:tailEnd type="none" w="med" len="med"/>
                    </a:lnT>
                    <a:lnB w="4320" cap="flat" cmpd="sng" algn="ctr">
                      <a:solidFill>
                        <a:srgbClr val="FFFFFF"/>
                      </a:solidFill>
                      <a:prstDash val="solid"/>
                      <a:round/>
                      <a:headEnd type="none" w="med" len="med"/>
                      <a:tailEnd type="none" w="med" len="med"/>
                    </a:lnB>
                    <a:lnTlToBr>
                      <a:noFill/>
                    </a:lnTlToBr>
                    <a:lnBlToTr>
                      <a:noFill/>
                    </a:lnBlToTr>
                    <a:solidFill>
                      <a:srgbClr val="00CC99"/>
                    </a:solidFill>
                  </a:tcPr>
                </a:tc>
                <a:tc>
                  <a:txBody>
                    <a:bodyPr/>
                    <a:lstStyle>
                      <a:lvl1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1pPr>
                      <a:lvl2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2pPr>
                      <a:lvl3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3pPr>
                      <a:lvl4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4pPr>
                      <a:lvl5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9pPr>
                    </a:lstStyle>
                    <a:p>
                      <a:pPr marL="0" marR="0" lvl="0" indent="0" algn="ctr" defTabSz="457200" rtl="0" eaLnBrk="1" fontAlgn="base" latinLnBrk="0" hangingPunct="1">
                        <a:lnSpc>
                          <a:spcPct val="93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1100" b="1" i="0" u="none" strike="noStrike" cap="none" normalizeH="0" baseline="0" smtClean="0">
                          <a:ln>
                            <a:noFill/>
                          </a:ln>
                          <a:solidFill>
                            <a:srgbClr val="000000"/>
                          </a:solidFill>
                          <a:effectLst/>
                          <a:latin typeface="Calibri" panose="020F0502020204030204" pitchFamily="34" charset="0"/>
                          <a:ea typeface="Microsoft YaHei" panose="020B0503020204020204" pitchFamily="34" charset="-122"/>
                        </a:rPr>
                        <a:t>Description</a:t>
                      </a:r>
                    </a:p>
                  </a:txBody>
                  <a:tcPr marL="9360" marR="9360" marT="30299" marB="0" anchor="ctr" horzOverflow="overflow">
                    <a:lnL w="1440" cap="flat" cmpd="sng" algn="ctr">
                      <a:solidFill>
                        <a:srgbClr val="FFFFFF"/>
                      </a:solidFill>
                      <a:prstDash val="solid"/>
                      <a:round/>
                      <a:headEnd type="none" w="med" len="med"/>
                      <a:tailEnd type="none" w="med" len="med"/>
                    </a:lnL>
                    <a:lnR w="1440" cap="flat" cmpd="sng" algn="ctr">
                      <a:solidFill>
                        <a:srgbClr val="FFFFFF"/>
                      </a:solidFill>
                      <a:prstDash val="solid"/>
                      <a:round/>
                      <a:headEnd type="none" w="med" len="med"/>
                      <a:tailEnd type="none" w="med" len="med"/>
                    </a:lnR>
                    <a:lnT w="1440" cap="flat" cmpd="sng" algn="ctr">
                      <a:solidFill>
                        <a:srgbClr val="FFFFFF"/>
                      </a:solidFill>
                      <a:prstDash val="solid"/>
                      <a:round/>
                      <a:headEnd type="none" w="med" len="med"/>
                      <a:tailEnd type="none" w="med" len="med"/>
                    </a:lnT>
                    <a:lnB w="4320" cap="flat" cmpd="sng" algn="ctr">
                      <a:solidFill>
                        <a:srgbClr val="FFFFFF"/>
                      </a:solidFill>
                      <a:prstDash val="solid"/>
                      <a:round/>
                      <a:headEnd type="none" w="med" len="med"/>
                      <a:tailEnd type="none" w="med" len="med"/>
                    </a:lnB>
                    <a:lnTlToBr>
                      <a:noFill/>
                    </a:lnTlToBr>
                    <a:lnBlToTr>
                      <a:noFill/>
                    </a:lnBlToTr>
                    <a:solidFill>
                      <a:srgbClr val="00CC99"/>
                    </a:solidFill>
                  </a:tcPr>
                </a:tc>
              </a:tr>
              <a:tr h="347663">
                <a:tc>
                  <a:txBody>
                    <a:bodyPr/>
                    <a:lstStyle>
                      <a:lvl1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1pPr>
                      <a:lvl2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2pPr>
                      <a:lvl3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3pPr>
                      <a:lvl4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4pPr>
                      <a:lvl5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9pPr>
                    </a:lstStyle>
                    <a:p>
                      <a:pPr marL="0" marR="0" lvl="0" indent="0" algn="ctr" defTabSz="457200" rtl="0" eaLnBrk="1" fontAlgn="base" latinLnBrk="0" hangingPunct="1">
                        <a:lnSpc>
                          <a:spcPct val="93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1100" b="0" i="0" u="none" strike="noStrike" cap="none" normalizeH="0" baseline="0" smtClean="0">
                          <a:ln>
                            <a:noFill/>
                          </a:ln>
                          <a:solidFill>
                            <a:srgbClr val="000000"/>
                          </a:solidFill>
                          <a:effectLst/>
                          <a:latin typeface="Calibri" panose="020F0502020204030204" pitchFamily="34" charset="0"/>
                          <a:ea typeface="Microsoft YaHei" panose="020B0503020204020204" pitchFamily="34" charset="-122"/>
                        </a:rPr>
                        <a:t>r</a:t>
                      </a:r>
                    </a:p>
                  </a:txBody>
                  <a:tcPr marL="9360" marR="9360" marT="30299" marB="0" anchor="b" horzOverflow="overflow">
                    <a:lnL w="1440" cap="flat" cmpd="sng" algn="ctr">
                      <a:solidFill>
                        <a:srgbClr val="FFFFFF"/>
                      </a:solidFill>
                      <a:prstDash val="solid"/>
                      <a:round/>
                      <a:headEnd type="none" w="med" len="med"/>
                      <a:tailEnd type="none" w="med" len="med"/>
                    </a:lnL>
                    <a:lnR w="1440" cap="flat" cmpd="sng" algn="ctr">
                      <a:solidFill>
                        <a:srgbClr val="FFFFFF"/>
                      </a:solidFill>
                      <a:prstDash val="solid"/>
                      <a:round/>
                      <a:headEnd type="none" w="med" len="med"/>
                      <a:tailEnd type="none" w="med" len="med"/>
                    </a:lnR>
                    <a:lnT w="4320" cap="flat" cmpd="sng" algn="ctr">
                      <a:solidFill>
                        <a:srgbClr val="FFFFFF"/>
                      </a:solidFill>
                      <a:prstDash val="solid"/>
                      <a:round/>
                      <a:headEnd type="none" w="med" len="med"/>
                      <a:tailEnd type="none" w="med" len="med"/>
                    </a:lnT>
                    <a:lnB w="1440" cap="flat" cmpd="sng" algn="ctr">
                      <a:solidFill>
                        <a:srgbClr val="FFFFFF"/>
                      </a:solidFill>
                      <a:prstDash val="solid"/>
                      <a:round/>
                      <a:headEnd type="none" w="med" len="med"/>
                      <a:tailEnd type="none" w="med" len="med"/>
                    </a:lnB>
                    <a:lnTlToBr>
                      <a:noFill/>
                    </a:lnTlToBr>
                    <a:lnBlToTr>
                      <a:noFill/>
                    </a:lnBlToTr>
                    <a:solidFill>
                      <a:srgbClr val="CBECDE"/>
                    </a:solidFill>
                  </a:tcPr>
                </a:tc>
                <a:tc>
                  <a:txBody>
                    <a:bodyPr/>
                    <a:lstStyle>
                      <a:lvl1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1pPr>
                      <a:lvl2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2pPr>
                      <a:lvl3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3pPr>
                      <a:lvl4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4pPr>
                      <a:lvl5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9pPr>
                    </a:lstStyle>
                    <a:p>
                      <a:pPr marL="0" marR="0" lvl="0" indent="0" algn="l" defTabSz="457200" rtl="0" eaLnBrk="1" fontAlgn="base" latinLnBrk="0" hangingPunct="1">
                        <a:lnSpc>
                          <a:spcPct val="93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1100" b="0" i="0" u="none" strike="noStrike" cap="none" normalizeH="0" baseline="0" smtClean="0">
                          <a:ln>
                            <a:noFill/>
                          </a:ln>
                          <a:solidFill>
                            <a:srgbClr val="000000"/>
                          </a:solidFill>
                          <a:effectLst/>
                          <a:latin typeface="Calibri" panose="020F0502020204030204" pitchFamily="34" charset="0"/>
                          <a:ea typeface="Microsoft YaHei" panose="020B0503020204020204" pitchFamily="34" charset="-122"/>
                        </a:rPr>
                        <a:t>Opens a file for reading only. The file pointer is placed at the beginning of the file. This is the default mode.</a:t>
                      </a:r>
                    </a:p>
                  </a:txBody>
                  <a:tcPr marL="9360" marR="9360" marT="30299" marB="0" anchor="b" horzOverflow="overflow">
                    <a:lnL w="1440" cap="flat" cmpd="sng" algn="ctr">
                      <a:solidFill>
                        <a:srgbClr val="FFFFFF"/>
                      </a:solidFill>
                      <a:prstDash val="solid"/>
                      <a:round/>
                      <a:headEnd type="none" w="med" len="med"/>
                      <a:tailEnd type="none" w="med" len="med"/>
                    </a:lnL>
                    <a:lnR w="1440" cap="flat" cmpd="sng" algn="ctr">
                      <a:solidFill>
                        <a:srgbClr val="FFFFFF"/>
                      </a:solidFill>
                      <a:prstDash val="solid"/>
                      <a:round/>
                      <a:headEnd type="none" w="med" len="med"/>
                      <a:tailEnd type="none" w="med" len="med"/>
                    </a:lnR>
                    <a:lnT w="4320" cap="flat" cmpd="sng" algn="ctr">
                      <a:solidFill>
                        <a:srgbClr val="FFFFFF"/>
                      </a:solidFill>
                      <a:prstDash val="solid"/>
                      <a:round/>
                      <a:headEnd type="none" w="med" len="med"/>
                      <a:tailEnd type="none" w="med" len="med"/>
                    </a:lnT>
                    <a:lnB w="1440" cap="flat" cmpd="sng" algn="ctr">
                      <a:solidFill>
                        <a:srgbClr val="FFFFFF"/>
                      </a:solidFill>
                      <a:prstDash val="solid"/>
                      <a:round/>
                      <a:headEnd type="none" w="med" len="med"/>
                      <a:tailEnd type="none" w="med" len="med"/>
                    </a:lnB>
                    <a:lnTlToBr>
                      <a:noFill/>
                    </a:lnTlToBr>
                    <a:lnBlToTr>
                      <a:noFill/>
                    </a:lnBlToTr>
                    <a:solidFill>
                      <a:srgbClr val="CBECDE"/>
                    </a:solidFill>
                  </a:tcPr>
                </a:tc>
              </a:tr>
              <a:tr h="347663">
                <a:tc>
                  <a:txBody>
                    <a:bodyPr/>
                    <a:lstStyle>
                      <a:lvl1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1pPr>
                      <a:lvl2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2pPr>
                      <a:lvl3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3pPr>
                      <a:lvl4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4pPr>
                      <a:lvl5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9pPr>
                    </a:lstStyle>
                    <a:p>
                      <a:pPr marL="0" marR="0" lvl="0" indent="0" algn="ctr" defTabSz="457200" rtl="0" eaLnBrk="1" fontAlgn="base" latinLnBrk="0" hangingPunct="1">
                        <a:lnSpc>
                          <a:spcPct val="93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1100" b="0" i="0" u="none" strike="noStrike" cap="none" normalizeH="0" baseline="0" dirty="0" err="1" smtClean="0">
                          <a:ln>
                            <a:noFill/>
                          </a:ln>
                          <a:solidFill>
                            <a:srgbClr val="000000"/>
                          </a:solidFill>
                          <a:effectLst/>
                          <a:latin typeface="Calibri" panose="020F0502020204030204" pitchFamily="34" charset="0"/>
                          <a:ea typeface="Microsoft YaHei" panose="020B0503020204020204" pitchFamily="34" charset="-122"/>
                        </a:rPr>
                        <a:t>rb</a:t>
                      </a:r>
                      <a:endParaRPr kumimoji="0" lang="en-US" altLang="en-US" sz="1100" b="0" i="0" u="none" strike="noStrike" cap="none" normalizeH="0" baseline="0" dirty="0" smtClean="0">
                        <a:ln>
                          <a:noFill/>
                        </a:ln>
                        <a:solidFill>
                          <a:srgbClr val="000000"/>
                        </a:solidFill>
                        <a:effectLst/>
                        <a:latin typeface="Calibri" panose="020F0502020204030204" pitchFamily="34" charset="0"/>
                        <a:ea typeface="Microsoft YaHei" panose="020B0503020204020204" pitchFamily="34" charset="-122"/>
                      </a:endParaRPr>
                    </a:p>
                  </a:txBody>
                  <a:tcPr marL="9360" marR="9360" marT="30299" marB="0" anchor="b" horzOverflow="overflow">
                    <a:lnL w="1440" cap="flat" cmpd="sng" algn="ctr">
                      <a:solidFill>
                        <a:srgbClr val="FFFFFF"/>
                      </a:solidFill>
                      <a:prstDash val="solid"/>
                      <a:round/>
                      <a:headEnd type="none" w="med" len="med"/>
                      <a:tailEnd type="none" w="med" len="med"/>
                    </a:lnL>
                    <a:lnR w="1440" cap="flat" cmpd="sng" algn="ctr">
                      <a:solidFill>
                        <a:srgbClr val="FFFFFF"/>
                      </a:solidFill>
                      <a:prstDash val="solid"/>
                      <a:round/>
                      <a:headEnd type="none" w="med" len="med"/>
                      <a:tailEnd type="none" w="med" len="med"/>
                    </a:lnR>
                    <a:lnT w="1440" cap="flat" cmpd="sng" algn="ctr">
                      <a:solidFill>
                        <a:srgbClr val="FFFFFF"/>
                      </a:solidFill>
                      <a:prstDash val="solid"/>
                      <a:round/>
                      <a:headEnd type="none" w="med" len="med"/>
                      <a:tailEnd type="none" w="med" len="med"/>
                    </a:lnT>
                    <a:lnB w="1440" cap="flat" cmpd="sng" algn="ctr">
                      <a:solidFill>
                        <a:srgbClr val="FFFFFF"/>
                      </a:solidFill>
                      <a:prstDash val="solid"/>
                      <a:round/>
                      <a:headEnd type="none" w="med" len="med"/>
                      <a:tailEnd type="none" w="med" len="med"/>
                    </a:lnB>
                    <a:lnTlToBr>
                      <a:noFill/>
                    </a:lnTlToBr>
                    <a:lnBlToTr>
                      <a:noFill/>
                    </a:lnBlToTr>
                    <a:solidFill>
                      <a:srgbClr val="E7F6EF"/>
                    </a:solidFill>
                  </a:tcPr>
                </a:tc>
                <a:tc>
                  <a:txBody>
                    <a:bodyPr/>
                    <a:lstStyle>
                      <a:lvl1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1pPr>
                      <a:lvl2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2pPr>
                      <a:lvl3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3pPr>
                      <a:lvl4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4pPr>
                      <a:lvl5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9pPr>
                    </a:lstStyle>
                    <a:p>
                      <a:pPr marL="0" marR="0" lvl="0" indent="0" algn="l" defTabSz="457200" rtl="0" eaLnBrk="1" fontAlgn="base" latinLnBrk="0" hangingPunct="1">
                        <a:lnSpc>
                          <a:spcPct val="93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1100" b="0" i="0" u="none" strike="noStrike" cap="none" normalizeH="0" baseline="0" smtClean="0">
                          <a:ln>
                            <a:noFill/>
                          </a:ln>
                          <a:solidFill>
                            <a:srgbClr val="000000"/>
                          </a:solidFill>
                          <a:effectLst/>
                          <a:latin typeface="Calibri" panose="020F0502020204030204" pitchFamily="34" charset="0"/>
                          <a:ea typeface="Microsoft YaHei" panose="020B0503020204020204" pitchFamily="34" charset="-122"/>
                        </a:rPr>
                        <a:t>Opens a file for reading only in binary format. The file pointer is placed at the beginning of the file. This is the default mode.</a:t>
                      </a:r>
                    </a:p>
                  </a:txBody>
                  <a:tcPr marL="9360" marR="9360" marT="30299" marB="0" anchor="b" horzOverflow="overflow">
                    <a:lnL w="1440" cap="flat" cmpd="sng" algn="ctr">
                      <a:solidFill>
                        <a:srgbClr val="FFFFFF"/>
                      </a:solidFill>
                      <a:prstDash val="solid"/>
                      <a:round/>
                      <a:headEnd type="none" w="med" len="med"/>
                      <a:tailEnd type="none" w="med" len="med"/>
                    </a:lnL>
                    <a:lnR w="1440" cap="flat" cmpd="sng" algn="ctr">
                      <a:solidFill>
                        <a:srgbClr val="FFFFFF"/>
                      </a:solidFill>
                      <a:prstDash val="solid"/>
                      <a:round/>
                      <a:headEnd type="none" w="med" len="med"/>
                      <a:tailEnd type="none" w="med" len="med"/>
                    </a:lnR>
                    <a:lnT w="1440" cap="flat" cmpd="sng" algn="ctr">
                      <a:solidFill>
                        <a:srgbClr val="FFFFFF"/>
                      </a:solidFill>
                      <a:prstDash val="solid"/>
                      <a:round/>
                      <a:headEnd type="none" w="med" len="med"/>
                      <a:tailEnd type="none" w="med" len="med"/>
                    </a:lnT>
                    <a:lnB w="1440" cap="flat" cmpd="sng" algn="ctr">
                      <a:solidFill>
                        <a:srgbClr val="FFFFFF"/>
                      </a:solidFill>
                      <a:prstDash val="solid"/>
                      <a:round/>
                      <a:headEnd type="none" w="med" len="med"/>
                      <a:tailEnd type="none" w="med" len="med"/>
                    </a:lnB>
                    <a:lnTlToBr>
                      <a:noFill/>
                    </a:lnTlToBr>
                    <a:lnBlToTr>
                      <a:noFill/>
                    </a:lnBlToTr>
                    <a:solidFill>
                      <a:srgbClr val="E7F6EF"/>
                    </a:solidFill>
                  </a:tcPr>
                </a:tc>
              </a:tr>
              <a:tr h="347663">
                <a:tc>
                  <a:txBody>
                    <a:bodyPr/>
                    <a:lstStyle>
                      <a:lvl1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1pPr>
                      <a:lvl2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2pPr>
                      <a:lvl3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3pPr>
                      <a:lvl4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4pPr>
                      <a:lvl5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9pPr>
                    </a:lstStyle>
                    <a:p>
                      <a:pPr marL="0" marR="0" lvl="0" indent="0" algn="ctr" defTabSz="457200" rtl="0" eaLnBrk="1" fontAlgn="base" latinLnBrk="0" hangingPunct="1">
                        <a:lnSpc>
                          <a:spcPct val="93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1100" b="0" i="0" u="none" strike="noStrike" cap="none" normalizeH="0" baseline="0" smtClean="0">
                          <a:ln>
                            <a:noFill/>
                          </a:ln>
                          <a:solidFill>
                            <a:srgbClr val="000000"/>
                          </a:solidFill>
                          <a:effectLst/>
                          <a:latin typeface="Calibri" panose="020F0502020204030204" pitchFamily="34" charset="0"/>
                          <a:ea typeface="Microsoft YaHei" panose="020B0503020204020204" pitchFamily="34" charset="-122"/>
                        </a:rPr>
                        <a:t>r+</a:t>
                      </a:r>
                    </a:p>
                  </a:txBody>
                  <a:tcPr marL="9360" marR="9360" marT="30299" marB="0" anchor="b" horzOverflow="overflow">
                    <a:lnL w="1440" cap="flat" cmpd="sng" algn="ctr">
                      <a:solidFill>
                        <a:srgbClr val="FFFFFF"/>
                      </a:solidFill>
                      <a:prstDash val="solid"/>
                      <a:round/>
                      <a:headEnd type="none" w="med" len="med"/>
                      <a:tailEnd type="none" w="med" len="med"/>
                    </a:lnL>
                    <a:lnR w="1440" cap="flat" cmpd="sng" algn="ctr">
                      <a:solidFill>
                        <a:srgbClr val="FFFFFF"/>
                      </a:solidFill>
                      <a:prstDash val="solid"/>
                      <a:round/>
                      <a:headEnd type="none" w="med" len="med"/>
                      <a:tailEnd type="none" w="med" len="med"/>
                    </a:lnR>
                    <a:lnT w="1440" cap="flat" cmpd="sng" algn="ctr">
                      <a:solidFill>
                        <a:srgbClr val="FFFFFF"/>
                      </a:solidFill>
                      <a:prstDash val="solid"/>
                      <a:round/>
                      <a:headEnd type="none" w="med" len="med"/>
                      <a:tailEnd type="none" w="med" len="med"/>
                    </a:lnT>
                    <a:lnB w="1440" cap="flat" cmpd="sng" algn="ctr">
                      <a:solidFill>
                        <a:srgbClr val="FFFFFF"/>
                      </a:solidFill>
                      <a:prstDash val="solid"/>
                      <a:round/>
                      <a:headEnd type="none" w="med" len="med"/>
                      <a:tailEnd type="none" w="med" len="med"/>
                    </a:lnB>
                    <a:lnTlToBr>
                      <a:noFill/>
                    </a:lnTlToBr>
                    <a:lnBlToTr>
                      <a:noFill/>
                    </a:lnBlToTr>
                    <a:solidFill>
                      <a:srgbClr val="CBECDE"/>
                    </a:solidFill>
                  </a:tcPr>
                </a:tc>
                <a:tc>
                  <a:txBody>
                    <a:bodyPr/>
                    <a:lstStyle>
                      <a:lvl1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1pPr>
                      <a:lvl2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2pPr>
                      <a:lvl3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3pPr>
                      <a:lvl4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4pPr>
                      <a:lvl5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9pPr>
                    </a:lstStyle>
                    <a:p>
                      <a:pPr marL="0" marR="0" lvl="0" indent="0" algn="l" defTabSz="457200" rtl="0" eaLnBrk="1" fontAlgn="base" latinLnBrk="0" hangingPunct="1">
                        <a:lnSpc>
                          <a:spcPct val="93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1100" b="0" i="0" u="none" strike="noStrike" cap="none" normalizeH="0" baseline="0" smtClean="0">
                          <a:ln>
                            <a:noFill/>
                          </a:ln>
                          <a:solidFill>
                            <a:srgbClr val="000000"/>
                          </a:solidFill>
                          <a:effectLst/>
                          <a:latin typeface="Calibri" panose="020F0502020204030204" pitchFamily="34" charset="0"/>
                          <a:ea typeface="Microsoft YaHei" panose="020B0503020204020204" pitchFamily="34" charset="-122"/>
                        </a:rPr>
                        <a:t>Opens a file for both reading and writing. The file pointer placed at the beginning of the file.</a:t>
                      </a:r>
                    </a:p>
                  </a:txBody>
                  <a:tcPr marL="9360" marR="9360" marT="30299" marB="0" anchor="b" horzOverflow="overflow">
                    <a:lnL w="1440" cap="flat" cmpd="sng" algn="ctr">
                      <a:solidFill>
                        <a:srgbClr val="FFFFFF"/>
                      </a:solidFill>
                      <a:prstDash val="solid"/>
                      <a:round/>
                      <a:headEnd type="none" w="med" len="med"/>
                      <a:tailEnd type="none" w="med" len="med"/>
                    </a:lnL>
                    <a:lnR w="1440" cap="flat" cmpd="sng" algn="ctr">
                      <a:solidFill>
                        <a:srgbClr val="FFFFFF"/>
                      </a:solidFill>
                      <a:prstDash val="solid"/>
                      <a:round/>
                      <a:headEnd type="none" w="med" len="med"/>
                      <a:tailEnd type="none" w="med" len="med"/>
                    </a:lnR>
                    <a:lnT w="1440" cap="flat" cmpd="sng" algn="ctr">
                      <a:solidFill>
                        <a:srgbClr val="FFFFFF"/>
                      </a:solidFill>
                      <a:prstDash val="solid"/>
                      <a:round/>
                      <a:headEnd type="none" w="med" len="med"/>
                      <a:tailEnd type="none" w="med" len="med"/>
                    </a:lnT>
                    <a:lnB w="1440" cap="flat" cmpd="sng" algn="ctr">
                      <a:solidFill>
                        <a:srgbClr val="FFFFFF"/>
                      </a:solidFill>
                      <a:prstDash val="solid"/>
                      <a:round/>
                      <a:headEnd type="none" w="med" len="med"/>
                      <a:tailEnd type="none" w="med" len="med"/>
                    </a:lnB>
                    <a:lnTlToBr>
                      <a:noFill/>
                    </a:lnTlToBr>
                    <a:lnBlToTr>
                      <a:noFill/>
                    </a:lnBlToTr>
                    <a:solidFill>
                      <a:srgbClr val="CBECDE"/>
                    </a:solidFill>
                  </a:tcPr>
                </a:tc>
              </a:tr>
              <a:tr h="347663">
                <a:tc>
                  <a:txBody>
                    <a:bodyPr/>
                    <a:lstStyle>
                      <a:lvl1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1pPr>
                      <a:lvl2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2pPr>
                      <a:lvl3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3pPr>
                      <a:lvl4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4pPr>
                      <a:lvl5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9pPr>
                    </a:lstStyle>
                    <a:p>
                      <a:pPr marL="0" marR="0" lvl="0" indent="0" algn="ctr" defTabSz="457200" rtl="0" eaLnBrk="1" fontAlgn="base" latinLnBrk="0" hangingPunct="1">
                        <a:lnSpc>
                          <a:spcPct val="93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1100" b="0" i="0" u="none" strike="noStrike" cap="none" normalizeH="0" baseline="0" smtClean="0">
                          <a:ln>
                            <a:noFill/>
                          </a:ln>
                          <a:solidFill>
                            <a:srgbClr val="000000"/>
                          </a:solidFill>
                          <a:effectLst/>
                          <a:latin typeface="Calibri" panose="020F0502020204030204" pitchFamily="34" charset="0"/>
                          <a:ea typeface="Microsoft YaHei" panose="020B0503020204020204" pitchFamily="34" charset="-122"/>
                        </a:rPr>
                        <a:t>w</a:t>
                      </a:r>
                    </a:p>
                  </a:txBody>
                  <a:tcPr marL="9360" marR="9360" marT="30299" marB="0" anchor="b" horzOverflow="overflow">
                    <a:lnL w="1440" cap="flat" cmpd="sng" algn="ctr">
                      <a:solidFill>
                        <a:srgbClr val="FFFFFF"/>
                      </a:solidFill>
                      <a:prstDash val="solid"/>
                      <a:round/>
                      <a:headEnd type="none" w="med" len="med"/>
                      <a:tailEnd type="none" w="med" len="med"/>
                    </a:lnL>
                    <a:lnR w="1440" cap="flat" cmpd="sng" algn="ctr">
                      <a:solidFill>
                        <a:srgbClr val="FFFFFF"/>
                      </a:solidFill>
                      <a:prstDash val="solid"/>
                      <a:round/>
                      <a:headEnd type="none" w="med" len="med"/>
                      <a:tailEnd type="none" w="med" len="med"/>
                    </a:lnR>
                    <a:lnT w="1440" cap="flat" cmpd="sng" algn="ctr">
                      <a:solidFill>
                        <a:srgbClr val="FFFFFF"/>
                      </a:solidFill>
                      <a:prstDash val="solid"/>
                      <a:round/>
                      <a:headEnd type="none" w="med" len="med"/>
                      <a:tailEnd type="none" w="med" len="med"/>
                    </a:lnT>
                    <a:lnB w="1440" cap="flat" cmpd="sng" algn="ctr">
                      <a:solidFill>
                        <a:srgbClr val="FFFFFF"/>
                      </a:solidFill>
                      <a:prstDash val="solid"/>
                      <a:round/>
                      <a:headEnd type="none" w="med" len="med"/>
                      <a:tailEnd type="none" w="med" len="med"/>
                    </a:lnB>
                    <a:lnTlToBr>
                      <a:noFill/>
                    </a:lnTlToBr>
                    <a:lnBlToTr>
                      <a:noFill/>
                    </a:lnBlToTr>
                    <a:solidFill>
                      <a:srgbClr val="E7F6EF"/>
                    </a:solidFill>
                  </a:tcPr>
                </a:tc>
                <a:tc>
                  <a:txBody>
                    <a:bodyPr/>
                    <a:lstStyle>
                      <a:lvl1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1pPr>
                      <a:lvl2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2pPr>
                      <a:lvl3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3pPr>
                      <a:lvl4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4pPr>
                      <a:lvl5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9pPr>
                    </a:lstStyle>
                    <a:p>
                      <a:pPr marL="0" marR="0" lvl="0" indent="0" algn="l" defTabSz="457200" rtl="0" eaLnBrk="1" fontAlgn="base" latinLnBrk="0" hangingPunct="1">
                        <a:lnSpc>
                          <a:spcPct val="93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1100" b="0" i="0" u="none" strike="noStrike" cap="none" normalizeH="0" baseline="0" smtClean="0">
                          <a:ln>
                            <a:noFill/>
                          </a:ln>
                          <a:solidFill>
                            <a:srgbClr val="000000"/>
                          </a:solidFill>
                          <a:effectLst/>
                          <a:latin typeface="Calibri" panose="020F0502020204030204" pitchFamily="34" charset="0"/>
                          <a:ea typeface="Microsoft YaHei" panose="020B0503020204020204" pitchFamily="34" charset="-122"/>
                        </a:rPr>
                        <a:t>Opens a file for writing only. Overwrites the file if the file exists. If the file does not exist, creates a new file for writing.</a:t>
                      </a:r>
                    </a:p>
                  </a:txBody>
                  <a:tcPr marL="9360" marR="9360" marT="30299" marB="0" anchor="b" horzOverflow="overflow">
                    <a:lnL w="1440" cap="flat" cmpd="sng" algn="ctr">
                      <a:solidFill>
                        <a:srgbClr val="FFFFFF"/>
                      </a:solidFill>
                      <a:prstDash val="solid"/>
                      <a:round/>
                      <a:headEnd type="none" w="med" len="med"/>
                      <a:tailEnd type="none" w="med" len="med"/>
                    </a:lnL>
                    <a:lnR w="1440" cap="flat" cmpd="sng" algn="ctr">
                      <a:solidFill>
                        <a:srgbClr val="FFFFFF"/>
                      </a:solidFill>
                      <a:prstDash val="solid"/>
                      <a:round/>
                      <a:headEnd type="none" w="med" len="med"/>
                      <a:tailEnd type="none" w="med" len="med"/>
                    </a:lnR>
                    <a:lnT w="1440" cap="flat" cmpd="sng" algn="ctr">
                      <a:solidFill>
                        <a:srgbClr val="FFFFFF"/>
                      </a:solidFill>
                      <a:prstDash val="solid"/>
                      <a:round/>
                      <a:headEnd type="none" w="med" len="med"/>
                      <a:tailEnd type="none" w="med" len="med"/>
                    </a:lnT>
                    <a:lnB w="1440" cap="flat" cmpd="sng" algn="ctr">
                      <a:solidFill>
                        <a:srgbClr val="FFFFFF"/>
                      </a:solidFill>
                      <a:prstDash val="solid"/>
                      <a:round/>
                      <a:headEnd type="none" w="med" len="med"/>
                      <a:tailEnd type="none" w="med" len="med"/>
                    </a:lnB>
                    <a:lnTlToBr>
                      <a:noFill/>
                    </a:lnTlToBr>
                    <a:lnBlToTr>
                      <a:noFill/>
                    </a:lnBlToTr>
                    <a:solidFill>
                      <a:srgbClr val="E7F6EF"/>
                    </a:solidFill>
                  </a:tcPr>
                </a:tc>
              </a:tr>
              <a:tr h="347663">
                <a:tc>
                  <a:txBody>
                    <a:bodyPr/>
                    <a:lstStyle>
                      <a:lvl1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1pPr>
                      <a:lvl2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2pPr>
                      <a:lvl3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3pPr>
                      <a:lvl4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4pPr>
                      <a:lvl5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9pPr>
                    </a:lstStyle>
                    <a:p>
                      <a:pPr marL="0" marR="0" lvl="0" indent="0" algn="ctr" defTabSz="457200" rtl="0" eaLnBrk="1" fontAlgn="base" latinLnBrk="0" hangingPunct="1">
                        <a:lnSpc>
                          <a:spcPct val="93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1100" b="0" i="0" u="none" strike="noStrike" cap="none" normalizeH="0" baseline="0" smtClean="0">
                          <a:ln>
                            <a:noFill/>
                          </a:ln>
                          <a:solidFill>
                            <a:srgbClr val="000000"/>
                          </a:solidFill>
                          <a:effectLst/>
                          <a:latin typeface="Calibri" panose="020F0502020204030204" pitchFamily="34" charset="0"/>
                          <a:ea typeface="Microsoft YaHei" panose="020B0503020204020204" pitchFamily="34" charset="-122"/>
                        </a:rPr>
                        <a:t>wb</a:t>
                      </a:r>
                    </a:p>
                  </a:txBody>
                  <a:tcPr marL="9360" marR="9360" marT="30299" marB="0" anchor="b" horzOverflow="overflow">
                    <a:lnL w="1440" cap="flat" cmpd="sng" algn="ctr">
                      <a:solidFill>
                        <a:srgbClr val="FFFFFF"/>
                      </a:solidFill>
                      <a:prstDash val="solid"/>
                      <a:round/>
                      <a:headEnd type="none" w="med" len="med"/>
                      <a:tailEnd type="none" w="med" len="med"/>
                    </a:lnL>
                    <a:lnR w="1440" cap="flat" cmpd="sng" algn="ctr">
                      <a:solidFill>
                        <a:srgbClr val="FFFFFF"/>
                      </a:solidFill>
                      <a:prstDash val="solid"/>
                      <a:round/>
                      <a:headEnd type="none" w="med" len="med"/>
                      <a:tailEnd type="none" w="med" len="med"/>
                    </a:lnR>
                    <a:lnT w="1440" cap="flat" cmpd="sng" algn="ctr">
                      <a:solidFill>
                        <a:srgbClr val="FFFFFF"/>
                      </a:solidFill>
                      <a:prstDash val="solid"/>
                      <a:round/>
                      <a:headEnd type="none" w="med" len="med"/>
                      <a:tailEnd type="none" w="med" len="med"/>
                    </a:lnT>
                    <a:lnB w="1440" cap="flat" cmpd="sng" algn="ctr">
                      <a:solidFill>
                        <a:srgbClr val="FFFFFF"/>
                      </a:solidFill>
                      <a:prstDash val="solid"/>
                      <a:round/>
                      <a:headEnd type="none" w="med" len="med"/>
                      <a:tailEnd type="none" w="med" len="med"/>
                    </a:lnB>
                    <a:lnTlToBr>
                      <a:noFill/>
                    </a:lnTlToBr>
                    <a:lnBlToTr>
                      <a:noFill/>
                    </a:lnBlToTr>
                    <a:solidFill>
                      <a:srgbClr val="CBECDE"/>
                    </a:solidFill>
                  </a:tcPr>
                </a:tc>
                <a:tc>
                  <a:txBody>
                    <a:bodyPr/>
                    <a:lstStyle>
                      <a:lvl1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1pPr>
                      <a:lvl2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2pPr>
                      <a:lvl3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3pPr>
                      <a:lvl4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4pPr>
                      <a:lvl5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9pPr>
                    </a:lstStyle>
                    <a:p>
                      <a:pPr marL="0" marR="0" lvl="0" indent="0" algn="l" defTabSz="457200" rtl="0" eaLnBrk="1" fontAlgn="base" latinLnBrk="0" hangingPunct="1">
                        <a:lnSpc>
                          <a:spcPct val="93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1100" b="0" i="0" u="none" strike="noStrike" cap="none" normalizeH="0" baseline="0" smtClean="0">
                          <a:ln>
                            <a:noFill/>
                          </a:ln>
                          <a:solidFill>
                            <a:srgbClr val="000000"/>
                          </a:solidFill>
                          <a:effectLst/>
                          <a:latin typeface="Calibri" panose="020F0502020204030204" pitchFamily="34" charset="0"/>
                          <a:ea typeface="Microsoft YaHei" panose="020B0503020204020204" pitchFamily="34" charset="-122"/>
                        </a:rPr>
                        <a:t>Opens a file for writing only in binary format. Overwrites the file if the file exists. If the file does not exist, creates a new file for writing.</a:t>
                      </a:r>
                    </a:p>
                  </a:txBody>
                  <a:tcPr marL="9360" marR="9360" marT="30299" marB="0" anchor="b" horzOverflow="overflow">
                    <a:lnL w="1440" cap="flat" cmpd="sng" algn="ctr">
                      <a:solidFill>
                        <a:srgbClr val="FFFFFF"/>
                      </a:solidFill>
                      <a:prstDash val="solid"/>
                      <a:round/>
                      <a:headEnd type="none" w="med" len="med"/>
                      <a:tailEnd type="none" w="med" len="med"/>
                    </a:lnL>
                    <a:lnR w="1440" cap="flat" cmpd="sng" algn="ctr">
                      <a:solidFill>
                        <a:srgbClr val="FFFFFF"/>
                      </a:solidFill>
                      <a:prstDash val="solid"/>
                      <a:round/>
                      <a:headEnd type="none" w="med" len="med"/>
                      <a:tailEnd type="none" w="med" len="med"/>
                    </a:lnR>
                    <a:lnT w="1440" cap="flat" cmpd="sng" algn="ctr">
                      <a:solidFill>
                        <a:srgbClr val="FFFFFF"/>
                      </a:solidFill>
                      <a:prstDash val="solid"/>
                      <a:round/>
                      <a:headEnd type="none" w="med" len="med"/>
                      <a:tailEnd type="none" w="med" len="med"/>
                    </a:lnT>
                    <a:lnB w="1440" cap="flat" cmpd="sng" algn="ctr">
                      <a:solidFill>
                        <a:srgbClr val="FFFFFF"/>
                      </a:solidFill>
                      <a:prstDash val="solid"/>
                      <a:round/>
                      <a:headEnd type="none" w="med" len="med"/>
                      <a:tailEnd type="none" w="med" len="med"/>
                    </a:lnB>
                    <a:lnTlToBr>
                      <a:noFill/>
                    </a:lnTlToBr>
                    <a:lnBlToTr>
                      <a:noFill/>
                    </a:lnBlToTr>
                    <a:solidFill>
                      <a:srgbClr val="CBECDE"/>
                    </a:solidFill>
                  </a:tcPr>
                </a:tc>
              </a:tr>
              <a:tr h="506413">
                <a:tc>
                  <a:txBody>
                    <a:bodyPr/>
                    <a:lstStyle>
                      <a:lvl1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1pPr>
                      <a:lvl2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2pPr>
                      <a:lvl3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3pPr>
                      <a:lvl4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4pPr>
                      <a:lvl5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9pPr>
                    </a:lstStyle>
                    <a:p>
                      <a:pPr marL="0" marR="0" lvl="0" indent="0" algn="ctr" defTabSz="457200" rtl="0" eaLnBrk="1" fontAlgn="base" latinLnBrk="0" hangingPunct="1">
                        <a:lnSpc>
                          <a:spcPct val="93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1100" b="0" i="0" u="none" strike="noStrike" cap="none" normalizeH="0" baseline="0" smtClean="0">
                          <a:ln>
                            <a:noFill/>
                          </a:ln>
                          <a:solidFill>
                            <a:srgbClr val="000000"/>
                          </a:solidFill>
                          <a:effectLst/>
                          <a:latin typeface="Calibri" panose="020F0502020204030204" pitchFamily="34" charset="0"/>
                          <a:ea typeface="Microsoft YaHei" panose="020B0503020204020204" pitchFamily="34" charset="-122"/>
                        </a:rPr>
                        <a:t>w+</a:t>
                      </a:r>
                    </a:p>
                  </a:txBody>
                  <a:tcPr marL="9360" marR="9360" marT="30299" marB="0" anchor="b" horzOverflow="overflow">
                    <a:lnL w="1440" cap="flat" cmpd="sng" algn="ctr">
                      <a:solidFill>
                        <a:srgbClr val="FFFFFF"/>
                      </a:solidFill>
                      <a:prstDash val="solid"/>
                      <a:round/>
                      <a:headEnd type="none" w="med" len="med"/>
                      <a:tailEnd type="none" w="med" len="med"/>
                    </a:lnL>
                    <a:lnR w="1440" cap="flat" cmpd="sng" algn="ctr">
                      <a:solidFill>
                        <a:srgbClr val="FFFFFF"/>
                      </a:solidFill>
                      <a:prstDash val="solid"/>
                      <a:round/>
                      <a:headEnd type="none" w="med" len="med"/>
                      <a:tailEnd type="none" w="med" len="med"/>
                    </a:lnR>
                    <a:lnT w="1440" cap="flat" cmpd="sng" algn="ctr">
                      <a:solidFill>
                        <a:srgbClr val="FFFFFF"/>
                      </a:solidFill>
                      <a:prstDash val="solid"/>
                      <a:round/>
                      <a:headEnd type="none" w="med" len="med"/>
                      <a:tailEnd type="none" w="med" len="med"/>
                    </a:lnT>
                    <a:lnB w="1440" cap="flat" cmpd="sng" algn="ctr">
                      <a:solidFill>
                        <a:srgbClr val="FFFFFF"/>
                      </a:solidFill>
                      <a:prstDash val="solid"/>
                      <a:round/>
                      <a:headEnd type="none" w="med" len="med"/>
                      <a:tailEnd type="none" w="med" len="med"/>
                    </a:lnB>
                    <a:lnTlToBr>
                      <a:noFill/>
                    </a:lnTlToBr>
                    <a:lnBlToTr>
                      <a:noFill/>
                    </a:lnBlToTr>
                    <a:solidFill>
                      <a:srgbClr val="E7F6EF"/>
                    </a:solidFill>
                  </a:tcPr>
                </a:tc>
                <a:tc>
                  <a:txBody>
                    <a:bodyPr/>
                    <a:lstStyle>
                      <a:lvl1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1pPr>
                      <a:lvl2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2pPr>
                      <a:lvl3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3pPr>
                      <a:lvl4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4pPr>
                      <a:lvl5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9pPr>
                    </a:lstStyle>
                    <a:p>
                      <a:pPr marL="0" marR="0" lvl="0" indent="0" algn="l" defTabSz="457200" rtl="0" eaLnBrk="1" fontAlgn="base" latinLnBrk="0" hangingPunct="1">
                        <a:lnSpc>
                          <a:spcPct val="93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1100" b="0" i="0" u="none" strike="noStrike" cap="none" normalizeH="0" baseline="0" smtClean="0">
                          <a:ln>
                            <a:noFill/>
                          </a:ln>
                          <a:solidFill>
                            <a:srgbClr val="000000"/>
                          </a:solidFill>
                          <a:effectLst/>
                          <a:latin typeface="Calibri" panose="020F0502020204030204" pitchFamily="34" charset="0"/>
                          <a:ea typeface="Microsoft YaHei" panose="020B0503020204020204" pitchFamily="34" charset="-122"/>
                        </a:rPr>
                        <a:t>Opens a file for both writing and reading. Overwrites the existing file if the file exists. If the file does not exist, creates a new file for reading and writing.</a:t>
                      </a:r>
                    </a:p>
                  </a:txBody>
                  <a:tcPr marL="9360" marR="9360" marT="30299" marB="0" anchor="b" horzOverflow="overflow">
                    <a:lnL w="1440" cap="flat" cmpd="sng" algn="ctr">
                      <a:solidFill>
                        <a:srgbClr val="FFFFFF"/>
                      </a:solidFill>
                      <a:prstDash val="solid"/>
                      <a:round/>
                      <a:headEnd type="none" w="med" len="med"/>
                      <a:tailEnd type="none" w="med" len="med"/>
                    </a:lnL>
                    <a:lnR w="1440" cap="flat" cmpd="sng" algn="ctr">
                      <a:solidFill>
                        <a:srgbClr val="FFFFFF"/>
                      </a:solidFill>
                      <a:prstDash val="solid"/>
                      <a:round/>
                      <a:headEnd type="none" w="med" len="med"/>
                      <a:tailEnd type="none" w="med" len="med"/>
                    </a:lnR>
                    <a:lnT w="1440" cap="flat" cmpd="sng" algn="ctr">
                      <a:solidFill>
                        <a:srgbClr val="FFFFFF"/>
                      </a:solidFill>
                      <a:prstDash val="solid"/>
                      <a:round/>
                      <a:headEnd type="none" w="med" len="med"/>
                      <a:tailEnd type="none" w="med" len="med"/>
                    </a:lnT>
                    <a:lnB w="1440" cap="flat" cmpd="sng" algn="ctr">
                      <a:solidFill>
                        <a:srgbClr val="FFFFFF"/>
                      </a:solidFill>
                      <a:prstDash val="solid"/>
                      <a:round/>
                      <a:headEnd type="none" w="med" len="med"/>
                      <a:tailEnd type="none" w="med" len="med"/>
                    </a:lnB>
                    <a:lnTlToBr>
                      <a:noFill/>
                    </a:lnTlToBr>
                    <a:lnBlToTr>
                      <a:noFill/>
                    </a:lnBlToTr>
                    <a:solidFill>
                      <a:srgbClr val="E7F6EF"/>
                    </a:solidFill>
                  </a:tcPr>
                </a:tc>
              </a:tr>
              <a:tr h="506413">
                <a:tc>
                  <a:txBody>
                    <a:bodyPr/>
                    <a:lstStyle>
                      <a:lvl1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1pPr>
                      <a:lvl2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2pPr>
                      <a:lvl3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3pPr>
                      <a:lvl4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4pPr>
                      <a:lvl5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9pPr>
                    </a:lstStyle>
                    <a:p>
                      <a:pPr marL="0" marR="0" lvl="0" indent="0" algn="ctr" defTabSz="457200" rtl="0" eaLnBrk="1" fontAlgn="base" latinLnBrk="0" hangingPunct="1">
                        <a:lnSpc>
                          <a:spcPct val="93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1100" b="0" i="0" u="none" strike="noStrike" cap="none" normalizeH="0" baseline="0" smtClean="0">
                          <a:ln>
                            <a:noFill/>
                          </a:ln>
                          <a:solidFill>
                            <a:srgbClr val="000000"/>
                          </a:solidFill>
                          <a:effectLst/>
                          <a:latin typeface="Calibri" panose="020F0502020204030204" pitchFamily="34" charset="0"/>
                          <a:ea typeface="Microsoft YaHei" panose="020B0503020204020204" pitchFamily="34" charset="-122"/>
                        </a:rPr>
                        <a:t>a</a:t>
                      </a:r>
                    </a:p>
                  </a:txBody>
                  <a:tcPr marL="9360" marR="9360" marT="30299" marB="0" anchor="b" horzOverflow="overflow">
                    <a:lnL w="1440" cap="flat" cmpd="sng" algn="ctr">
                      <a:solidFill>
                        <a:srgbClr val="FFFFFF"/>
                      </a:solidFill>
                      <a:prstDash val="solid"/>
                      <a:round/>
                      <a:headEnd type="none" w="med" len="med"/>
                      <a:tailEnd type="none" w="med" len="med"/>
                    </a:lnL>
                    <a:lnR w="1440" cap="flat" cmpd="sng" algn="ctr">
                      <a:solidFill>
                        <a:srgbClr val="FFFFFF"/>
                      </a:solidFill>
                      <a:prstDash val="solid"/>
                      <a:round/>
                      <a:headEnd type="none" w="med" len="med"/>
                      <a:tailEnd type="none" w="med" len="med"/>
                    </a:lnR>
                    <a:lnT w="1440" cap="flat" cmpd="sng" algn="ctr">
                      <a:solidFill>
                        <a:srgbClr val="FFFFFF"/>
                      </a:solidFill>
                      <a:prstDash val="solid"/>
                      <a:round/>
                      <a:headEnd type="none" w="med" len="med"/>
                      <a:tailEnd type="none" w="med" len="med"/>
                    </a:lnT>
                    <a:lnB w="1440" cap="flat" cmpd="sng" algn="ctr">
                      <a:solidFill>
                        <a:srgbClr val="FFFFFF"/>
                      </a:solidFill>
                      <a:prstDash val="solid"/>
                      <a:round/>
                      <a:headEnd type="none" w="med" len="med"/>
                      <a:tailEnd type="none" w="med" len="med"/>
                    </a:lnB>
                    <a:lnTlToBr>
                      <a:noFill/>
                    </a:lnTlToBr>
                    <a:lnBlToTr>
                      <a:noFill/>
                    </a:lnBlToTr>
                    <a:solidFill>
                      <a:srgbClr val="CBECDE"/>
                    </a:solidFill>
                  </a:tcPr>
                </a:tc>
                <a:tc>
                  <a:txBody>
                    <a:bodyPr/>
                    <a:lstStyle>
                      <a:lvl1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1pPr>
                      <a:lvl2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2pPr>
                      <a:lvl3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3pPr>
                      <a:lvl4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4pPr>
                      <a:lvl5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9pPr>
                    </a:lstStyle>
                    <a:p>
                      <a:pPr marL="0" marR="0" lvl="0" indent="0" algn="l" defTabSz="457200" rtl="0" eaLnBrk="1" fontAlgn="base" latinLnBrk="0" hangingPunct="1">
                        <a:lnSpc>
                          <a:spcPct val="93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1100" b="0" i="0" u="none" strike="noStrike" cap="none" normalizeH="0" baseline="0" smtClean="0">
                          <a:ln>
                            <a:noFill/>
                          </a:ln>
                          <a:solidFill>
                            <a:srgbClr val="000000"/>
                          </a:solidFill>
                          <a:effectLst/>
                          <a:latin typeface="Calibri" panose="020F0502020204030204" pitchFamily="34" charset="0"/>
                          <a:ea typeface="Microsoft YaHei" panose="020B0503020204020204" pitchFamily="34" charset="-122"/>
                        </a:rPr>
                        <a:t>Opens a file for appending. The file pointer is at the end of the file if the file exists. That is, the file is in the append mode. If the file does not exist, it creates a new file for writing.</a:t>
                      </a:r>
                    </a:p>
                  </a:txBody>
                  <a:tcPr marL="9360" marR="9360" marT="30299" marB="0" anchor="b" horzOverflow="overflow">
                    <a:lnL w="1440" cap="flat" cmpd="sng" algn="ctr">
                      <a:solidFill>
                        <a:srgbClr val="FFFFFF"/>
                      </a:solidFill>
                      <a:prstDash val="solid"/>
                      <a:round/>
                      <a:headEnd type="none" w="med" len="med"/>
                      <a:tailEnd type="none" w="med" len="med"/>
                    </a:lnL>
                    <a:lnR w="1440" cap="flat" cmpd="sng" algn="ctr">
                      <a:solidFill>
                        <a:srgbClr val="FFFFFF"/>
                      </a:solidFill>
                      <a:prstDash val="solid"/>
                      <a:round/>
                      <a:headEnd type="none" w="med" len="med"/>
                      <a:tailEnd type="none" w="med" len="med"/>
                    </a:lnR>
                    <a:lnT w="1440" cap="flat" cmpd="sng" algn="ctr">
                      <a:solidFill>
                        <a:srgbClr val="FFFFFF"/>
                      </a:solidFill>
                      <a:prstDash val="solid"/>
                      <a:round/>
                      <a:headEnd type="none" w="med" len="med"/>
                      <a:tailEnd type="none" w="med" len="med"/>
                    </a:lnT>
                    <a:lnB w="1440" cap="flat" cmpd="sng" algn="ctr">
                      <a:solidFill>
                        <a:srgbClr val="FFFFFF"/>
                      </a:solidFill>
                      <a:prstDash val="solid"/>
                      <a:round/>
                      <a:headEnd type="none" w="med" len="med"/>
                      <a:tailEnd type="none" w="med" len="med"/>
                    </a:lnB>
                    <a:lnTlToBr>
                      <a:noFill/>
                    </a:lnTlToBr>
                    <a:lnBlToTr>
                      <a:noFill/>
                    </a:lnBlToTr>
                    <a:solidFill>
                      <a:srgbClr val="CBECDE"/>
                    </a:solidFill>
                  </a:tcPr>
                </a:tc>
              </a:tr>
              <a:tr h="506413">
                <a:tc>
                  <a:txBody>
                    <a:bodyPr/>
                    <a:lstStyle>
                      <a:lvl1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1pPr>
                      <a:lvl2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2pPr>
                      <a:lvl3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3pPr>
                      <a:lvl4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4pPr>
                      <a:lvl5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9pPr>
                    </a:lstStyle>
                    <a:p>
                      <a:pPr marL="0" marR="0" lvl="0" indent="0" algn="ctr" defTabSz="457200" rtl="0" eaLnBrk="1" fontAlgn="base" latinLnBrk="0" hangingPunct="1">
                        <a:lnSpc>
                          <a:spcPct val="93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1100" b="0" i="0" u="none" strike="noStrike" cap="none" normalizeH="0" baseline="0" smtClean="0">
                          <a:ln>
                            <a:noFill/>
                          </a:ln>
                          <a:solidFill>
                            <a:srgbClr val="000000"/>
                          </a:solidFill>
                          <a:effectLst/>
                          <a:latin typeface="Calibri" panose="020F0502020204030204" pitchFamily="34" charset="0"/>
                          <a:ea typeface="Microsoft YaHei" panose="020B0503020204020204" pitchFamily="34" charset="-122"/>
                        </a:rPr>
                        <a:t>a+</a:t>
                      </a:r>
                    </a:p>
                  </a:txBody>
                  <a:tcPr marL="9360" marR="9360" marT="30299" marB="0" anchor="b" horzOverflow="overflow">
                    <a:lnL w="1440" cap="flat" cmpd="sng" algn="ctr">
                      <a:solidFill>
                        <a:srgbClr val="FFFFFF"/>
                      </a:solidFill>
                      <a:prstDash val="solid"/>
                      <a:round/>
                      <a:headEnd type="none" w="med" len="med"/>
                      <a:tailEnd type="none" w="med" len="med"/>
                    </a:lnL>
                    <a:lnR w="1440" cap="flat" cmpd="sng" algn="ctr">
                      <a:solidFill>
                        <a:srgbClr val="FFFFFF"/>
                      </a:solidFill>
                      <a:prstDash val="solid"/>
                      <a:round/>
                      <a:headEnd type="none" w="med" len="med"/>
                      <a:tailEnd type="none" w="med" len="med"/>
                    </a:lnR>
                    <a:lnT w="1440" cap="flat" cmpd="sng" algn="ctr">
                      <a:solidFill>
                        <a:srgbClr val="FFFFFF"/>
                      </a:solidFill>
                      <a:prstDash val="solid"/>
                      <a:round/>
                      <a:headEnd type="none" w="med" len="med"/>
                      <a:tailEnd type="none" w="med" len="med"/>
                    </a:lnT>
                    <a:lnB w="1440" cap="flat" cmpd="sng" algn="ctr">
                      <a:solidFill>
                        <a:srgbClr val="FFFFFF"/>
                      </a:solidFill>
                      <a:prstDash val="solid"/>
                      <a:round/>
                      <a:headEnd type="none" w="med" len="med"/>
                      <a:tailEnd type="none" w="med" len="med"/>
                    </a:lnB>
                    <a:lnTlToBr>
                      <a:noFill/>
                    </a:lnTlToBr>
                    <a:lnBlToTr>
                      <a:noFill/>
                    </a:lnBlToTr>
                    <a:solidFill>
                      <a:srgbClr val="E7F6EF"/>
                    </a:solidFill>
                  </a:tcPr>
                </a:tc>
                <a:tc>
                  <a:txBody>
                    <a:bodyPr/>
                    <a:lstStyle>
                      <a:lvl1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1pPr>
                      <a:lvl2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2pPr>
                      <a:lvl3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3pPr>
                      <a:lvl4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4pPr>
                      <a:lvl5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9pPr>
                    </a:lstStyle>
                    <a:p>
                      <a:pPr marL="0" marR="0" lvl="0" indent="0" algn="l" defTabSz="457200" rtl="0" eaLnBrk="1" fontAlgn="base" latinLnBrk="0" hangingPunct="1">
                        <a:lnSpc>
                          <a:spcPct val="93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1100" b="0" i="0" u="none" strike="noStrike" cap="none" normalizeH="0" baseline="0" dirty="0" smtClean="0">
                          <a:ln>
                            <a:noFill/>
                          </a:ln>
                          <a:solidFill>
                            <a:srgbClr val="000000"/>
                          </a:solidFill>
                          <a:effectLst/>
                          <a:latin typeface="Calibri" panose="020F0502020204030204" pitchFamily="34" charset="0"/>
                          <a:ea typeface="Microsoft YaHei" panose="020B0503020204020204" pitchFamily="34" charset="-122"/>
                        </a:rPr>
                        <a:t>Opens a file for both appending and reading. The file pointer is at the end of the file if the file exists. The file opens in the append mode. If the file does not exist, it creates a new file for reading and writing.</a:t>
                      </a:r>
                    </a:p>
                  </a:txBody>
                  <a:tcPr marL="9360" marR="9360" marT="30299" marB="0" anchor="b" horzOverflow="overflow">
                    <a:lnL w="1440" cap="flat" cmpd="sng" algn="ctr">
                      <a:solidFill>
                        <a:srgbClr val="FFFFFF"/>
                      </a:solidFill>
                      <a:prstDash val="solid"/>
                      <a:round/>
                      <a:headEnd type="none" w="med" len="med"/>
                      <a:tailEnd type="none" w="med" len="med"/>
                    </a:lnL>
                    <a:lnR w="1440" cap="flat" cmpd="sng" algn="ctr">
                      <a:solidFill>
                        <a:srgbClr val="FFFFFF"/>
                      </a:solidFill>
                      <a:prstDash val="solid"/>
                      <a:round/>
                      <a:headEnd type="none" w="med" len="med"/>
                      <a:tailEnd type="none" w="med" len="med"/>
                    </a:lnR>
                    <a:lnT w="1440" cap="flat" cmpd="sng" algn="ctr">
                      <a:solidFill>
                        <a:srgbClr val="FFFFFF"/>
                      </a:solidFill>
                      <a:prstDash val="solid"/>
                      <a:round/>
                      <a:headEnd type="none" w="med" len="med"/>
                      <a:tailEnd type="none" w="med" len="med"/>
                    </a:lnT>
                    <a:lnB w="1440" cap="flat" cmpd="sng" algn="ctr">
                      <a:solidFill>
                        <a:srgbClr val="FFFFFF"/>
                      </a:solidFill>
                      <a:prstDash val="solid"/>
                      <a:round/>
                      <a:headEnd type="none" w="med" len="med"/>
                      <a:tailEnd type="none" w="med" len="med"/>
                    </a:lnB>
                    <a:lnTlToBr>
                      <a:noFill/>
                    </a:lnTlToBr>
                    <a:lnBlToTr>
                      <a:noFill/>
                    </a:lnBlToTr>
                    <a:solidFill>
                      <a:srgbClr val="E7F6EF"/>
                    </a:solidFill>
                  </a:tcPr>
                </a:tc>
              </a:tr>
            </a:tbl>
          </a:graphicData>
        </a:graphic>
      </p:graphicFrame>
    </p:spTree>
    <p:extLst>
      <p:ext uri="{BB962C8B-B14F-4D97-AF65-F5344CB8AC3E}">
        <p14:creationId xmlns="" xmlns:p14="http://schemas.microsoft.com/office/powerpoint/2010/main" val="152749310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69974" y="951433"/>
            <a:ext cx="7616825" cy="637550"/>
          </a:xfrm>
        </p:spPr>
        <p:txBody>
          <a:bodyPr>
            <a:normAutofit/>
          </a:bodyPr>
          <a:lstStyle/>
          <a:p>
            <a:pPr eaLnBrk="0" hangingPunct="0"/>
            <a:r>
              <a:rPr lang="en-US" altLang="en-US" sz="2400" b="1" dirty="0" smtClean="0">
                <a:solidFill>
                  <a:srgbClr val="006454"/>
                </a:solidFill>
                <a:latin typeface="Century Gothic" panose="020B0502020202020204" pitchFamily="34" charset="0"/>
              </a:rPr>
              <a:t>Basic programming – </a:t>
            </a:r>
            <a:r>
              <a:rPr lang="en-US" altLang="en-US" sz="2400" b="1" dirty="0" smtClean="0">
                <a:solidFill>
                  <a:schemeClr val="accent1"/>
                </a:solidFill>
                <a:latin typeface="Century Gothic" panose="020B0502020202020204" pitchFamily="34" charset="0"/>
              </a:rPr>
              <a:t>File I/O</a:t>
            </a:r>
            <a:endParaRPr lang="en-US" altLang="en-US" sz="2400" b="1" dirty="0">
              <a:solidFill>
                <a:schemeClr val="accent1"/>
              </a:solidFill>
              <a:latin typeface="Century Gothic" panose="020B0502020202020204" pitchFamily="34" charset="0"/>
            </a:endParaRPr>
          </a:p>
        </p:txBody>
      </p:sp>
      <p:sp>
        <p:nvSpPr>
          <p:cNvPr id="5" name="Text Box 3"/>
          <p:cNvSpPr txBox="1">
            <a:spLocks noChangeArrowheads="1"/>
          </p:cNvSpPr>
          <p:nvPr/>
        </p:nvSpPr>
        <p:spPr bwMode="auto">
          <a:xfrm>
            <a:off x="957429" y="1650912"/>
            <a:ext cx="8051987" cy="411684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90000" tIns="46800" rIns="90000" bIns="46800"/>
          <a:lstStyle>
            <a:lvl1pPr marL="334963" indent="-334963">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a:solidFill>
                  <a:srgbClr val="FFFFFF"/>
                </a:solidFill>
                <a:latin typeface="Arial" panose="020B0604020202020204" pitchFamily="34" charset="0"/>
                <a:ea typeface="Microsoft YaHei" panose="020B0503020204020204" pitchFamily="34" charset="-122"/>
              </a:defRPr>
            </a:lvl1pPr>
            <a:lvl2pPr>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a:solidFill>
                  <a:srgbClr val="FFFFFF"/>
                </a:solidFill>
                <a:latin typeface="Arial" panose="020B0604020202020204" pitchFamily="34" charset="0"/>
                <a:ea typeface="Microsoft YaHei" panose="020B0503020204020204" pitchFamily="34" charset="-122"/>
              </a:defRPr>
            </a:lvl2pPr>
            <a:lvl3pPr>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a:solidFill>
                  <a:srgbClr val="FFFFFF"/>
                </a:solidFill>
                <a:latin typeface="Arial" panose="020B0604020202020204" pitchFamily="34" charset="0"/>
                <a:ea typeface="Microsoft YaHei" panose="020B0503020204020204" pitchFamily="34" charset="-122"/>
              </a:defRPr>
            </a:lvl3pPr>
            <a:lvl4pPr>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a:solidFill>
                  <a:srgbClr val="FFFFFF"/>
                </a:solidFill>
                <a:latin typeface="Arial" panose="020B0604020202020204" pitchFamily="34" charset="0"/>
                <a:ea typeface="Microsoft YaHei" panose="020B0503020204020204" pitchFamily="34" charset="-122"/>
              </a:defRPr>
            </a:lvl4pPr>
            <a:lvl5pPr>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a:solidFill>
                  <a:srgbClr val="FFFFFF"/>
                </a:solidFill>
                <a:latin typeface="Arial" panose="020B0604020202020204" pitchFamily="34" charset="0"/>
                <a:ea typeface="Microsoft YaHei" panose="020B0503020204020204" pitchFamily="34" charset="-122"/>
              </a:defRPr>
            </a:lvl5pPr>
            <a:lvl6pPr marL="2514600" indent="-228600" algn="ctr" defTabSz="457200" fontAlgn="base">
              <a:spcBef>
                <a:spcPts val="1125"/>
              </a:spcBef>
              <a:spcAft>
                <a:spcPct val="0"/>
              </a:spcAft>
              <a:buClr>
                <a:srgbClr val="000000"/>
              </a:buClr>
              <a:buSzPct val="100000"/>
              <a:buFont typeface="Times New Roman" panose="02020603050405020304" pitchFamily="18" charset="0"/>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a:solidFill>
                  <a:srgbClr val="FFFFFF"/>
                </a:solidFill>
                <a:latin typeface="Arial" panose="020B0604020202020204" pitchFamily="34" charset="0"/>
                <a:ea typeface="Microsoft YaHei" panose="020B0503020204020204" pitchFamily="34" charset="-122"/>
              </a:defRPr>
            </a:lvl6pPr>
            <a:lvl7pPr marL="2971800" indent="-228600" algn="ctr" defTabSz="457200" fontAlgn="base">
              <a:spcBef>
                <a:spcPts val="1125"/>
              </a:spcBef>
              <a:spcAft>
                <a:spcPct val="0"/>
              </a:spcAft>
              <a:buClr>
                <a:srgbClr val="000000"/>
              </a:buClr>
              <a:buSzPct val="100000"/>
              <a:buFont typeface="Times New Roman" panose="02020603050405020304" pitchFamily="18" charset="0"/>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a:solidFill>
                  <a:srgbClr val="FFFFFF"/>
                </a:solidFill>
                <a:latin typeface="Arial" panose="020B0604020202020204" pitchFamily="34" charset="0"/>
                <a:ea typeface="Microsoft YaHei" panose="020B0503020204020204" pitchFamily="34" charset="-122"/>
              </a:defRPr>
            </a:lvl7pPr>
            <a:lvl8pPr marL="3429000" indent="-228600" algn="ctr" defTabSz="457200" fontAlgn="base">
              <a:spcBef>
                <a:spcPts val="1125"/>
              </a:spcBef>
              <a:spcAft>
                <a:spcPct val="0"/>
              </a:spcAft>
              <a:buClr>
                <a:srgbClr val="000000"/>
              </a:buClr>
              <a:buSzPct val="100000"/>
              <a:buFont typeface="Times New Roman" panose="02020603050405020304" pitchFamily="18" charset="0"/>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a:solidFill>
                  <a:srgbClr val="FFFFFF"/>
                </a:solidFill>
                <a:latin typeface="Arial" panose="020B0604020202020204" pitchFamily="34" charset="0"/>
                <a:ea typeface="Microsoft YaHei" panose="020B0503020204020204" pitchFamily="34" charset="-122"/>
              </a:defRPr>
            </a:lvl8pPr>
            <a:lvl9pPr marL="3886200" indent="-228600" algn="ctr" defTabSz="457200" fontAlgn="base">
              <a:spcBef>
                <a:spcPts val="1125"/>
              </a:spcBef>
              <a:spcAft>
                <a:spcPct val="0"/>
              </a:spcAft>
              <a:buClr>
                <a:srgbClr val="000000"/>
              </a:buClr>
              <a:buSzPct val="100000"/>
              <a:buFont typeface="Times New Roman" panose="02020603050405020304" pitchFamily="18" charset="0"/>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a:solidFill>
                  <a:srgbClr val="FFFFFF"/>
                </a:solidFill>
                <a:latin typeface="Arial" panose="020B0604020202020204" pitchFamily="34" charset="0"/>
                <a:ea typeface="Microsoft YaHei" panose="020B0503020204020204" pitchFamily="34" charset="-122"/>
              </a:defRPr>
            </a:lvl9pPr>
          </a:lstStyle>
          <a:p>
            <a:pPr lvl="1">
              <a:spcBef>
                <a:spcPts val="500"/>
              </a:spcBef>
              <a:buFont typeface="Wingdings" panose="05000000000000000000" pitchFamily="2" charset="2"/>
              <a:buChar char=""/>
            </a:pPr>
            <a:r>
              <a:rPr lang="en-US" altLang="en-US" i="1" dirty="0">
                <a:solidFill>
                  <a:srgbClr val="000000"/>
                </a:solidFill>
              </a:rPr>
              <a:t>Reading and Writing Files</a:t>
            </a:r>
            <a:r>
              <a:rPr lang="en-US" altLang="en-US" dirty="0">
                <a:solidFill>
                  <a:srgbClr val="000000"/>
                </a:solidFill>
              </a:rPr>
              <a:t>:</a:t>
            </a:r>
          </a:p>
          <a:p>
            <a:pPr lvl="2">
              <a:spcBef>
                <a:spcPts val="500"/>
              </a:spcBef>
              <a:buFont typeface="Wingdings" panose="05000000000000000000" pitchFamily="2" charset="2"/>
              <a:buChar char=""/>
            </a:pPr>
            <a:r>
              <a:rPr lang="en-US" altLang="en-US" dirty="0">
                <a:solidFill>
                  <a:srgbClr val="000000"/>
                </a:solidFill>
              </a:rPr>
              <a:t>The </a:t>
            </a:r>
            <a:r>
              <a:rPr lang="en-US" altLang="en-US" i="1" dirty="0">
                <a:solidFill>
                  <a:srgbClr val="000000"/>
                </a:solidFill>
              </a:rPr>
              <a:t>write()</a:t>
            </a:r>
            <a:r>
              <a:rPr lang="en-US" altLang="en-US" dirty="0">
                <a:solidFill>
                  <a:srgbClr val="000000"/>
                </a:solidFill>
              </a:rPr>
              <a:t> Method</a:t>
            </a:r>
          </a:p>
          <a:p>
            <a:pPr lvl="3">
              <a:spcBef>
                <a:spcPts val="500"/>
              </a:spcBef>
            </a:pPr>
            <a:r>
              <a:rPr lang="en-US" altLang="en-US" dirty="0" err="1" smtClean="0">
                <a:solidFill>
                  <a:srgbClr val="000000"/>
                </a:solidFill>
              </a:rPr>
              <a:t>fo</a:t>
            </a:r>
            <a:r>
              <a:rPr lang="en-US" altLang="en-US" dirty="0" smtClean="0">
                <a:solidFill>
                  <a:srgbClr val="000000"/>
                </a:solidFill>
              </a:rPr>
              <a:t> </a:t>
            </a:r>
            <a:r>
              <a:rPr lang="en-US" altLang="en-US" dirty="0">
                <a:solidFill>
                  <a:srgbClr val="000000"/>
                </a:solidFill>
              </a:rPr>
              <a:t>= open("foo.txt", "</a:t>
            </a:r>
            <a:r>
              <a:rPr lang="en-US" altLang="en-US" dirty="0" err="1">
                <a:solidFill>
                  <a:srgbClr val="000000"/>
                </a:solidFill>
              </a:rPr>
              <a:t>wb</a:t>
            </a:r>
            <a:r>
              <a:rPr lang="en-US" altLang="en-US" dirty="0">
                <a:solidFill>
                  <a:srgbClr val="000000"/>
                </a:solidFill>
              </a:rPr>
              <a:t>“)</a:t>
            </a:r>
          </a:p>
          <a:p>
            <a:pPr lvl="3">
              <a:spcBef>
                <a:spcPts val="500"/>
              </a:spcBef>
            </a:pPr>
            <a:r>
              <a:rPr lang="en-US" altLang="en-US" dirty="0" err="1">
                <a:solidFill>
                  <a:srgbClr val="000000"/>
                </a:solidFill>
              </a:rPr>
              <a:t>fo.write</a:t>
            </a:r>
            <a:r>
              <a:rPr lang="en-US" altLang="en-US" dirty="0">
                <a:solidFill>
                  <a:srgbClr val="000000"/>
                </a:solidFill>
              </a:rPr>
              <a:t>( "Python is a great language.\</a:t>
            </a:r>
            <a:r>
              <a:rPr lang="en-US" altLang="en-US" dirty="0" err="1">
                <a:solidFill>
                  <a:srgbClr val="000000"/>
                </a:solidFill>
              </a:rPr>
              <a:t>nYeah</a:t>
            </a:r>
            <a:r>
              <a:rPr lang="en-US" altLang="en-US" dirty="0">
                <a:solidFill>
                  <a:srgbClr val="000000"/>
                </a:solidFill>
              </a:rPr>
              <a:t> its great!!\n");</a:t>
            </a:r>
          </a:p>
          <a:p>
            <a:pPr lvl="3">
              <a:spcBef>
                <a:spcPts val="500"/>
              </a:spcBef>
            </a:pPr>
            <a:r>
              <a:rPr lang="en-US" altLang="en-US" dirty="0" err="1">
                <a:solidFill>
                  <a:srgbClr val="000000"/>
                </a:solidFill>
              </a:rPr>
              <a:t>fo.close</a:t>
            </a:r>
            <a:r>
              <a:rPr lang="en-US" altLang="en-US" dirty="0">
                <a:solidFill>
                  <a:srgbClr val="000000"/>
                </a:solidFill>
              </a:rPr>
              <a:t>()</a:t>
            </a:r>
          </a:p>
          <a:p>
            <a:pPr lvl="2">
              <a:spcBef>
                <a:spcPts val="500"/>
              </a:spcBef>
              <a:buFont typeface="Wingdings" panose="05000000000000000000" pitchFamily="2" charset="2"/>
              <a:buChar char=""/>
            </a:pPr>
            <a:r>
              <a:rPr lang="en-US" altLang="en-US" dirty="0">
                <a:solidFill>
                  <a:srgbClr val="000000"/>
                </a:solidFill>
              </a:rPr>
              <a:t>The </a:t>
            </a:r>
            <a:r>
              <a:rPr lang="en-US" altLang="en-US" i="1" dirty="0">
                <a:solidFill>
                  <a:srgbClr val="000000"/>
                </a:solidFill>
              </a:rPr>
              <a:t>read()</a:t>
            </a:r>
            <a:r>
              <a:rPr lang="en-US" altLang="en-US" dirty="0">
                <a:solidFill>
                  <a:srgbClr val="000000"/>
                </a:solidFill>
              </a:rPr>
              <a:t> Method</a:t>
            </a:r>
          </a:p>
          <a:p>
            <a:pPr lvl="3">
              <a:spcBef>
                <a:spcPts val="500"/>
              </a:spcBef>
            </a:pPr>
            <a:r>
              <a:rPr lang="en-US" altLang="en-US" dirty="0" err="1" smtClean="0">
                <a:solidFill>
                  <a:srgbClr val="000000"/>
                </a:solidFill>
              </a:rPr>
              <a:t>fo</a:t>
            </a:r>
            <a:r>
              <a:rPr lang="en-US" altLang="en-US" dirty="0" smtClean="0">
                <a:solidFill>
                  <a:srgbClr val="000000"/>
                </a:solidFill>
              </a:rPr>
              <a:t> </a:t>
            </a:r>
            <a:r>
              <a:rPr lang="en-US" altLang="en-US" dirty="0">
                <a:solidFill>
                  <a:srgbClr val="000000"/>
                </a:solidFill>
              </a:rPr>
              <a:t>= open("foo.txt", "r+“)</a:t>
            </a:r>
          </a:p>
          <a:p>
            <a:pPr lvl="3">
              <a:spcBef>
                <a:spcPts val="500"/>
              </a:spcBef>
            </a:pPr>
            <a:r>
              <a:rPr lang="en-US" altLang="en-US" dirty="0" err="1">
                <a:solidFill>
                  <a:srgbClr val="000000"/>
                </a:solidFill>
              </a:rPr>
              <a:t>str</a:t>
            </a:r>
            <a:r>
              <a:rPr lang="en-US" altLang="en-US" dirty="0">
                <a:solidFill>
                  <a:srgbClr val="000000"/>
                </a:solidFill>
              </a:rPr>
              <a:t> = </a:t>
            </a:r>
            <a:r>
              <a:rPr lang="en-US" altLang="en-US" dirty="0" err="1">
                <a:solidFill>
                  <a:srgbClr val="000000"/>
                </a:solidFill>
              </a:rPr>
              <a:t>fo.read</a:t>
            </a:r>
            <a:r>
              <a:rPr lang="en-US" altLang="en-US" dirty="0">
                <a:solidFill>
                  <a:srgbClr val="000000"/>
                </a:solidFill>
              </a:rPr>
              <a:t>(10);</a:t>
            </a:r>
          </a:p>
          <a:p>
            <a:pPr lvl="3">
              <a:spcBef>
                <a:spcPts val="500"/>
              </a:spcBef>
            </a:pPr>
            <a:r>
              <a:rPr lang="en-US" altLang="en-US" dirty="0">
                <a:solidFill>
                  <a:srgbClr val="000000"/>
                </a:solidFill>
              </a:rPr>
              <a:t>print "Read String is : ", </a:t>
            </a:r>
            <a:r>
              <a:rPr lang="en-US" altLang="en-US" dirty="0" err="1">
                <a:solidFill>
                  <a:srgbClr val="000000"/>
                </a:solidFill>
              </a:rPr>
              <a:t>str</a:t>
            </a:r>
            <a:r>
              <a:rPr lang="en-US" altLang="en-US" dirty="0">
                <a:solidFill>
                  <a:srgbClr val="000000"/>
                </a:solidFill>
              </a:rPr>
              <a:t> </a:t>
            </a:r>
          </a:p>
          <a:p>
            <a:pPr lvl="3">
              <a:spcBef>
                <a:spcPts val="500"/>
              </a:spcBef>
            </a:pPr>
            <a:r>
              <a:rPr lang="en-US" altLang="en-US" dirty="0" err="1">
                <a:solidFill>
                  <a:srgbClr val="000000"/>
                </a:solidFill>
              </a:rPr>
              <a:t>fo.close</a:t>
            </a:r>
            <a:r>
              <a:rPr lang="en-US" altLang="en-US" dirty="0">
                <a:solidFill>
                  <a:srgbClr val="000000"/>
                </a:solidFill>
              </a:rPr>
              <a:t>()</a:t>
            </a:r>
          </a:p>
        </p:txBody>
      </p:sp>
    </p:spTree>
    <p:extLst>
      <p:ext uri="{BB962C8B-B14F-4D97-AF65-F5344CB8AC3E}">
        <p14:creationId xmlns="" xmlns:p14="http://schemas.microsoft.com/office/powerpoint/2010/main" val="78333534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69974" y="951433"/>
            <a:ext cx="7616825" cy="637550"/>
          </a:xfrm>
        </p:spPr>
        <p:txBody>
          <a:bodyPr>
            <a:normAutofit/>
          </a:bodyPr>
          <a:lstStyle/>
          <a:p>
            <a:pPr eaLnBrk="0" hangingPunct="0"/>
            <a:r>
              <a:rPr lang="en-US" altLang="en-US" sz="2400" b="1" dirty="0" smtClean="0">
                <a:solidFill>
                  <a:srgbClr val="006454"/>
                </a:solidFill>
                <a:latin typeface="Century Gothic" panose="020B0502020202020204" pitchFamily="34" charset="0"/>
              </a:rPr>
              <a:t>Basic programming – </a:t>
            </a:r>
            <a:r>
              <a:rPr lang="en-US" altLang="en-US" sz="2400" b="1" dirty="0" smtClean="0">
                <a:solidFill>
                  <a:schemeClr val="accent1"/>
                </a:solidFill>
                <a:latin typeface="Century Gothic" panose="020B0502020202020204" pitchFamily="34" charset="0"/>
              </a:rPr>
              <a:t>Popular modules</a:t>
            </a:r>
            <a:endParaRPr lang="en-US" altLang="en-US" sz="2400" b="1" dirty="0">
              <a:solidFill>
                <a:schemeClr val="accent1"/>
              </a:solidFill>
              <a:latin typeface="Century Gothic" panose="020B0502020202020204" pitchFamily="34" charset="0"/>
            </a:endParaRPr>
          </a:p>
        </p:txBody>
      </p:sp>
      <p:sp>
        <p:nvSpPr>
          <p:cNvPr id="5" name="Text Box 3"/>
          <p:cNvSpPr txBox="1">
            <a:spLocks noChangeArrowheads="1"/>
          </p:cNvSpPr>
          <p:nvPr/>
        </p:nvSpPr>
        <p:spPr bwMode="auto">
          <a:xfrm>
            <a:off x="957429" y="1873649"/>
            <a:ext cx="8051987" cy="411684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90000" tIns="46800" rIns="90000" bIns="46800"/>
          <a:lstStyle>
            <a:lvl1pPr marL="334963" indent="-334963">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a:solidFill>
                  <a:srgbClr val="FFFFFF"/>
                </a:solidFill>
                <a:latin typeface="Arial" panose="020B0604020202020204" pitchFamily="34" charset="0"/>
                <a:ea typeface="Microsoft YaHei" panose="020B0503020204020204" pitchFamily="34" charset="-122"/>
              </a:defRPr>
            </a:lvl1pPr>
            <a:lvl2pPr>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a:solidFill>
                  <a:srgbClr val="FFFFFF"/>
                </a:solidFill>
                <a:latin typeface="Arial" panose="020B0604020202020204" pitchFamily="34" charset="0"/>
                <a:ea typeface="Microsoft YaHei" panose="020B0503020204020204" pitchFamily="34" charset="-122"/>
              </a:defRPr>
            </a:lvl2pPr>
            <a:lvl3pPr>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a:solidFill>
                  <a:srgbClr val="FFFFFF"/>
                </a:solidFill>
                <a:latin typeface="Arial" panose="020B0604020202020204" pitchFamily="34" charset="0"/>
                <a:ea typeface="Microsoft YaHei" panose="020B0503020204020204" pitchFamily="34" charset="-122"/>
              </a:defRPr>
            </a:lvl3pPr>
            <a:lvl4pPr>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a:solidFill>
                  <a:srgbClr val="FFFFFF"/>
                </a:solidFill>
                <a:latin typeface="Arial" panose="020B0604020202020204" pitchFamily="34" charset="0"/>
                <a:ea typeface="Microsoft YaHei" panose="020B0503020204020204" pitchFamily="34" charset="-122"/>
              </a:defRPr>
            </a:lvl4pPr>
            <a:lvl5pPr>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a:solidFill>
                  <a:srgbClr val="FFFFFF"/>
                </a:solidFill>
                <a:latin typeface="Arial" panose="020B0604020202020204" pitchFamily="34" charset="0"/>
                <a:ea typeface="Microsoft YaHei" panose="020B0503020204020204" pitchFamily="34" charset="-122"/>
              </a:defRPr>
            </a:lvl5pPr>
            <a:lvl6pPr marL="2514600" indent="-228600" algn="ctr" defTabSz="457200" fontAlgn="base">
              <a:spcBef>
                <a:spcPts val="1125"/>
              </a:spcBef>
              <a:spcAft>
                <a:spcPct val="0"/>
              </a:spcAft>
              <a:buClr>
                <a:srgbClr val="000000"/>
              </a:buClr>
              <a:buSzPct val="100000"/>
              <a:buFont typeface="Times New Roman" panose="02020603050405020304" pitchFamily="18" charset="0"/>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a:solidFill>
                  <a:srgbClr val="FFFFFF"/>
                </a:solidFill>
                <a:latin typeface="Arial" panose="020B0604020202020204" pitchFamily="34" charset="0"/>
                <a:ea typeface="Microsoft YaHei" panose="020B0503020204020204" pitchFamily="34" charset="-122"/>
              </a:defRPr>
            </a:lvl6pPr>
            <a:lvl7pPr marL="2971800" indent="-228600" algn="ctr" defTabSz="457200" fontAlgn="base">
              <a:spcBef>
                <a:spcPts val="1125"/>
              </a:spcBef>
              <a:spcAft>
                <a:spcPct val="0"/>
              </a:spcAft>
              <a:buClr>
                <a:srgbClr val="000000"/>
              </a:buClr>
              <a:buSzPct val="100000"/>
              <a:buFont typeface="Times New Roman" panose="02020603050405020304" pitchFamily="18" charset="0"/>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a:solidFill>
                  <a:srgbClr val="FFFFFF"/>
                </a:solidFill>
                <a:latin typeface="Arial" panose="020B0604020202020204" pitchFamily="34" charset="0"/>
                <a:ea typeface="Microsoft YaHei" panose="020B0503020204020204" pitchFamily="34" charset="-122"/>
              </a:defRPr>
            </a:lvl7pPr>
            <a:lvl8pPr marL="3429000" indent="-228600" algn="ctr" defTabSz="457200" fontAlgn="base">
              <a:spcBef>
                <a:spcPts val="1125"/>
              </a:spcBef>
              <a:spcAft>
                <a:spcPct val="0"/>
              </a:spcAft>
              <a:buClr>
                <a:srgbClr val="000000"/>
              </a:buClr>
              <a:buSzPct val="100000"/>
              <a:buFont typeface="Times New Roman" panose="02020603050405020304" pitchFamily="18" charset="0"/>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a:solidFill>
                  <a:srgbClr val="FFFFFF"/>
                </a:solidFill>
                <a:latin typeface="Arial" panose="020B0604020202020204" pitchFamily="34" charset="0"/>
                <a:ea typeface="Microsoft YaHei" panose="020B0503020204020204" pitchFamily="34" charset="-122"/>
              </a:defRPr>
            </a:lvl8pPr>
            <a:lvl9pPr marL="3886200" indent="-228600" algn="ctr" defTabSz="457200" fontAlgn="base">
              <a:spcBef>
                <a:spcPts val="1125"/>
              </a:spcBef>
              <a:spcAft>
                <a:spcPct val="0"/>
              </a:spcAft>
              <a:buClr>
                <a:srgbClr val="000000"/>
              </a:buClr>
              <a:buSzPct val="100000"/>
              <a:buFont typeface="Times New Roman" panose="02020603050405020304" pitchFamily="18" charset="0"/>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a:solidFill>
                  <a:srgbClr val="FFFFFF"/>
                </a:solidFill>
                <a:latin typeface="Arial" panose="020B0604020202020204" pitchFamily="34" charset="0"/>
                <a:ea typeface="Microsoft YaHei" panose="020B0503020204020204" pitchFamily="34" charset="-122"/>
              </a:defRPr>
            </a:lvl9pPr>
          </a:lstStyle>
          <a:p>
            <a:pPr marL="742950" lvl="1" indent="-285750">
              <a:spcBef>
                <a:spcPts val="500"/>
              </a:spcBef>
              <a:buFontTx/>
              <a:buChar char="-"/>
            </a:pPr>
            <a:r>
              <a:rPr lang="en-US" altLang="en-US" dirty="0" smtClean="0">
                <a:solidFill>
                  <a:srgbClr val="000000"/>
                </a:solidFill>
              </a:rPr>
              <a:t>Creating web server: </a:t>
            </a:r>
            <a:r>
              <a:rPr lang="en-US" altLang="en-US" dirty="0" err="1" smtClean="0">
                <a:solidFill>
                  <a:srgbClr val="000000"/>
                </a:solidFill>
              </a:rPr>
              <a:t>webpy</a:t>
            </a:r>
            <a:endParaRPr lang="en-US" altLang="en-US" dirty="0" smtClean="0">
              <a:solidFill>
                <a:srgbClr val="000000"/>
              </a:solidFill>
            </a:endParaRPr>
          </a:p>
          <a:p>
            <a:pPr marL="742950" lvl="1" indent="-285750">
              <a:spcBef>
                <a:spcPts val="500"/>
              </a:spcBef>
              <a:buFontTx/>
              <a:buChar char="-"/>
            </a:pPr>
            <a:r>
              <a:rPr lang="en-US" altLang="en-US" dirty="0" smtClean="0">
                <a:solidFill>
                  <a:srgbClr val="000000"/>
                </a:solidFill>
              </a:rPr>
              <a:t>Execute a process: </a:t>
            </a:r>
            <a:r>
              <a:rPr lang="en-US" altLang="en-US" dirty="0" err="1" smtClean="0">
                <a:solidFill>
                  <a:srgbClr val="000000"/>
                </a:solidFill>
              </a:rPr>
              <a:t>subprocess</a:t>
            </a:r>
            <a:endParaRPr lang="en-US" altLang="en-US" dirty="0" smtClean="0">
              <a:solidFill>
                <a:srgbClr val="000000"/>
              </a:solidFill>
            </a:endParaRPr>
          </a:p>
          <a:p>
            <a:pPr marL="742950" lvl="1" indent="-285750">
              <a:spcBef>
                <a:spcPts val="500"/>
              </a:spcBef>
              <a:buFontTx/>
              <a:buChar char="-"/>
            </a:pPr>
            <a:r>
              <a:rPr lang="en-US" altLang="en-US" dirty="0" smtClean="0">
                <a:solidFill>
                  <a:srgbClr val="000000"/>
                </a:solidFill>
              </a:rPr>
              <a:t>SSH client/server: </a:t>
            </a:r>
            <a:r>
              <a:rPr lang="en-US" altLang="en-US" i="1" dirty="0" err="1" smtClean="0">
                <a:solidFill>
                  <a:srgbClr val="000000"/>
                </a:solidFill>
              </a:rPr>
              <a:t>paramiko</a:t>
            </a:r>
            <a:endParaRPr lang="en-US" altLang="en-US" i="1" dirty="0" smtClean="0">
              <a:solidFill>
                <a:srgbClr val="000000"/>
              </a:solidFill>
            </a:endParaRPr>
          </a:p>
          <a:p>
            <a:pPr marL="742950" lvl="1" indent="-285750">
              <a:spcBef>
                <a:spcPts val="500"/>
              </a:spcBef>
              <a:buFontTx/>
              <a:buChar char="-"/>
            </a:pPr>
            <a:r>
              <a:rPr lang="en-US" altLang="en-US" i="1" dirty="0" smtClean="0">
                <a:solidFill>
                  <a:srgbClr val="000000"/>
                </a:solidFill>
              </a:rPr>
              <a:t>Creating UI application: </a:t>
            </a:r>
            <a:r>
              <a:rPr lang="en-US" altLang="en-US" b="1" i="1" dirty="0" err="1" smtClean="0">
                <a:solidFill>
                  <a:srgbClr val="000000"/>
                </a:solidFill>
              </a:rPr>
              <a:t>T</a:t>
            </a:r>
            <a:r>
              <a:rPr lang="en-US" altLang="en-US" i="1" dirty="0" err="1" smtClean="0">
                <a:solidFill>
                  <a:srgbClr val="000000"/>
                </a:solidFill>
              </a:rPr>
              <a:t>kinter</a:t>
            </a:r>
            <a:r>
              <a:rPr lang="en-US" altLang="en-US" i="1" dirty="0" smtClean="0">
                <a:solidFill>
                  <a:srgbClr val="000000"/>
                </a:solidFill>
              </a:rPr>
              <a:t> (python 2.x), </a:t>
            </a:r>
            <a:r>
              <a:rPr lang="en-US" altLang="en-US" b="1" i="1" dirty="0" err="1" smtClean="0">
                <a:solidFill>
                  <a:srgbClr val="000000"/>
                </a:solidFill>
              </a:rPr>
              <a:t>t</a:t>
            </a:r>
            <a:r>
              <a:rPr lang="en-US" altLang="en-US" i="1" dirty="0" err="1" smtClean="0">
                <a:solidFill>
                  <a:srgbClr val="000000"/>
                </a:solidFill>
              </a:rPr>
              <a:t>kinter</a:t>
            </a:r>
            <a:r>
              <a:rPr lang="en-US" altLang="en-US" i="1" dirty="0" smtClean="0">
                <a:solidFill>
                  <a:srgbClr val="000000"/>
                </a:solidFill>
              </a:rPr>
              <a:t> (python 3.x) </a:t>
            </a:r>
          </a:p>
          <a:p>
            <a:pPr marL="742950" lvl="1" indent="-285750">
              <a:spcBef>
                <a:spcPts val="500"/>
              </a:spcBef>
              <a:buFontTx/>
              <a:buChar char="-"/>
            </a:pPr>
            <a:r>
              <a:rPr lang="en-US" altLang="en-US" i="1" dirty="0" smtClean="0">
                <a:solidFill>
                  <a:srgbClr val="000000"/>
                </a:solidFill>
              </a:rPr>
              <a:t>UI IDE: </a:t>
            </a:r>
            <a:r>
              <a:rPr lang="en-US" altLang="en-US" i="1" dirty="0" err="1" smtClean="0">
                <a:solidFill>
                  <a:srgbClr val="000000"/>
                </a:solidFill>
              </a:rPr>
              <a:t>pygubu</a:t>
            </a:r>
            <a:endParaRPr lang="en-US" altLang="en-US" i="1" dirty="0" smtClean="0">
              <a:solidFill>
                <a:srgbClr val="000000"/>
              </a:solidFill>
            </a:endParaRPr>
          </a:p>
          <a:p>
            <a:pPr marL="742950" lvl="1" indent="-285750">
              <a:spcBef>
                <a:spcPts val="500"/>
              </a:spcBef>
              <a:buFontTx/>
              <a:buChar char="-"/>
            </a:pPr>
            <a:r>
              <a:rPr lang="en-US" altLang="en-US" i="1" dirty="0" smtClean="0">
                <a:solidFill>
                  <a:srgbClr val="000000"/>
                </a:solidFill>
              </a:rPr>
              <a:t>HTTP request: request</a:t>
            </a:r>
          </a:p>
          <a:p>
            <a:pPr marL="742950" lvl="1" indent="-285750">
              <a:spcBef>
                <a:spcPts val="500"/>
              </a:spcBef>
              <a:buFontTx/>
              <a:buChar char="-"/>
            </a:pPr>
            <a:r>
              <a:rPr lang="en-US" altLang="en-US" dirty="0" smtClean="0">
                <a:solidFill>
                  <a:srgbClr val="000000"/>
                </a:solidFill>
              </a:rPr>
              <a:t>MySQL database connector: </a:t>
            </a:r>
            <a:r>
              <a:rPr lang="en-US" altLang="en-US" dirty="0" err="1" smtClean="0">
                <a:solidFill>
                  <a:srgbClr val="000000"/>
                </a:solidFill>
              </a:rPr>
              <a:t>MySQLdb</a:t>
            </a:r>
            <a:endParaRPr lang="en-US" altLang="en-US" dirty="0" smtClean="0">
              <a:solidFill>
                <a:srgbClr val="000000"/>
              </a:solidFill>
            </a:endParaRPr>
          </a:p>
          <a:p>
            <a:pPr marL="742950" lvl="1" indent="-285750">
              <a:spcBef>
                <a:spcPts val="500"/>
              </a:spcBef>
              <a:buFontTx/>
              <a:buChar char="-"/>
            </a:pPr>
            <a:r>
              <a:rPr lang="en-US" altLang="en-US" dirty="0" smtClean="0">
                <a:solidFill>
                  <a:srgbClr val="000000"/>
                </a:solidFill>
              </a:rPr>
              <a:t>…</a:t>
            </a:r>
          </a:p>
        </p:txBody>
      </p:sp>
    </p:spTree>
    <p:extLst>
      <p:ext uri="{BB962C8B-B14F-4D97-AF65-F5344CB8AC3E}">
        <p14:creationId xmlns="" xmlns:p14="http://schemas.microsoft.com/office/powerpoint/2010/main" val="423300575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69974" y="951433"/>
            <a:ext cx="7616825" cy="637550"/>
          </a:xfrm>
        </p:spPr>
        <p:txBody>
          <a:bodyPr>
            <a:normAutofit/>
          </a:bodyPr>
          <a:lstStyle/>
          <a:p>
            <a:pPr eaLnBrk="0" hangingPunct="0"/>
            <a:r>
              <a:rPr lang="en-US" altLang="en-US" sz="2400" b="1" dirty="0" smtClean="0">
                <a:solidFill>
                  <a:srgbClr val="006454"/>
                </a:solidFill>
                <a:latin typeface="Century Gothic" panose="020B0502020202020204" pitchFamily="34" charset="0"/>
              </a:rPr>
              <a:t>Basic programming – </a:t>
            </a:r>
            <a:r>
              <a:rPr lang="en-US" altLang="en-US" sz="2400" b="1" dirty="0" smtClean="0">
                <a:solidFill>
                  <a:schemeClr val="accent1"/>
                </a:solidFill>
                <a:latin typeface="Century Gothic" panose="020B0502020202020204" pitchFamily="34" charset="0"/>
              </a:rPr>
              <a:t>Online reference link</a:t>
            </a:r>
            <a:endParaRPr lang="en-US" altLang="en-US" sz="2400" b="1" dirty="0">
              <a:solidFill>
                <a:schemeClr val="accent1"/>
              </a:solidFill>
              <a:latin typeface="Century Gothic" panose="020B0502020202020204" pitchFamily="34" charset="0"/>
            </a:endParaRPr>
          </a:p>
        </p:txBody>
      </p:sp>
      <p:sp>
        <p:nvSpPr>
          <p:cNvPr id="5" name="Text Box 3"/>
          <p:cNvSpPr txBox="1">
            <a:spLocks noChangeArrowheads="1"/>
          </p:cNvSpPr>
          <p:nvPr/>
        </p:nvSpPr>
        <p:spPr bwMode="auto">
          <a:xfrm>
            <a:off x="957429" y="3374201"/>
            <a:ext cx="8051987" cy="576474"/>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90000" tIns="46800" rIns="90000" bIns="46800"/>
          <a:lstStyle>
            <a:lvl1pPr marL="334963" indent="-334963">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a:solidFill>
                  <a:srgbClr val="FFFFFF"/>
                </a:solidFill>
                <a:latin typeface="Arial" panose="020B0604020202020204" pitchFamily="34" charset="0"/>
                <a:ea typeface="Microsoft YaHei" panose="020B0503020204020204" pitchFamily="34" charset="-122"/>
              </a:defRPr>
            </a:lvl1pPr>
            <a:lvl2pPr>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a:solidFill>
                  <a:srgbClr val="FFFFFF"/>
                </a:solidFill>
                <a:latin typeface="Arial" panose="020B0604020202020204" pitchFamily="34" charset="0"/>
                <a:ea typeface="Microsoft YaHei" panose="020B0503020204020204" pitchFamily="34" charset="-122"/>
              </a:defRPr>
            </a:lvl2pPr>
            <a:lvl3pPr>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a:solidFill>
                  <a:srgbClr val="FFFFFF"/>
                </a:solidFill>
                <a:latin typeface="Arial" panose="020B0604020202020204" pitchFamily="34" charset="0"/>
                <a:ea typeface="Microsoft YaHei" panose="020B0503020204020204" pitchFamily="34" charset="-122"/>
              </a:defRPr>
            </a:lvl3pPr>
            <a:lvl4pPr>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a:solidFill>
                  <a:srgbClr val="FFFFFF"/>
                </a:solidFill>
                <a:latin typeface="Arial" panose="020B0604020202020204" pitchFamily="34" charset="0"/>
                <a:ea typeface="Microsoft YaHei" panose="020B0503020204020204" pitchFamily="34" charset="-122"/>
              </a:defRPr>
            </a:lvl4pPr>
            <a:lvl5pPr>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a:solidFill>
                  <a:srgbClr val="FFFFFF"/>
                </a:solidFill>
                <a:latin typeface="Arial" panose="020B0604020202020204" pitchFamily="34" charset="0"/>
                <a:ea typeface="Microsoft YaHei" panose="020B0503020204020204" pitchFamily="34" charset="-122"/>
              </a:defRPr>
            </a:lvl5pPr>
            <a:lvl6pPr marL="2514600" indent="-228600" algn="ctr" defTabSz="457200" fontAlgn="base">
              <a:spcBef>
                <a:spcPts val="1125"/>
              </a:spcBef>
              <a:spcAft>
                <a:spcPct val="0"/>
              </a:spcAft>
              <a:buClr>
                <a:srgbClr val="000000"/>
              </a:buClr>
              <a:buSzPct val="100000"/>
              <a:buFont typeface="Times New Roman" panose="02020603050405020304" pitchFamily="18" charset="0"/>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a:solidFill>
                  <a:srgbClr val="FFFFFF"/>
                </a:solidFill>
                <a:latin typeface="Arial" panose="020B0604020202020204" pitchFamily="34" charset="0"/>
                <a:ea typeface="Microsoft YaHei" panose="020B0503020204020204" pitchFamily="34" charset="-122"/>
              </a:defRPr>
            </a:lvl6pPr>
            <a:lvl7pPr marL="2971800" indent="-228600" algn="ctr" defTabSz="457200" fontAlgn="base">
              <a:spcBef>
                <a:spcPts val="1125"/>
              </a:spcBef>
              <a:spcAft>
                <a:spcPct val="0"/>
              </a:spcAft>
              <a:buClr>
                <a:srgbClr val="000000"/>
              </a:buClr>
              <a:buSzPct val="100000"/>
              <a:buFont typeface="Times New Roman" panose="02020603050405020304" pitchFamily="18" charset="0"/>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a:solidFill>
                  <a:srgbClr val="FFFFFF"/>
                </a:solidFill>
                <a:latin typeface="Arial" panose="020B0604020202020204" pitchFamily="34" charset="0"/>
                <a:ea typeface="Microsoft YaHei" panose="020B0503020204020204" pitchFamily="34" charset="-122"/>
              </a:defRPr>
            </a:lvl7pPr>
            <a:lvl8pPr marL="3429000" indent="-228600" algn="ctr" defTabSz="457200" fontAlgn="base">
              <a:spcBef>
                <a:spcPts val="1125"/>
              </a:spcBef>
              <a:spcAft>
                <a:spcPct val="0"/>
              </a:spcAft>
              <a:buClr>
                <a:srgbClr val="000000"/>
              </a:buClr>
              <a:buSzPct val="100000"/>
              <a:buFont typeface="Times New Roman" panose="02020603050405020304" pitchFamily="18" charset="0"/>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a:solidFill>
                  <a:srgbClr val="FFFFFF"/>
                </a:solidFill>
                <a:latin typeface="Arial" panose="020B0604020202020204" pitchFamily="34" charset="0"/>
                <a:ea typeface="Microsoft YaHei" panose="020B0503020204020204" pitchFamily="34" charset="-122"/>
              </a:defRPr>
            </a:lvl8pPr>
            <a:lvl9pPr marL="3886200" indent="-228600" algn="ctr" defTabSz="457200" fontAlgn="base">
              <a:spcBef>
                <a:spcPts val="1125"/>
              </a:spcBef>
              <a:spcAft>
                <a:spcPct val="0"/>
              </a:spcAft>
              <a:buClr>
                <a:srgbClr val="000000"/>
              </a:buClr>
              <a:buSzPct val="100000"/>
              <a:buFont typeface="Times New Roman" panose="02020603050405020304" pitchFamily="18" charset="0"/>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a:solidFill>
                  <a:srgbClr val="FFFFFF"/>
                </a:solidFill>
                <a:latin typeface="Arial" panose="020B0604020202020204" pitchFamily="34" charset="0"/>
                <a:ea typeface="Microsoft YaHei" panose="020B0503020204020204" pitchFamily="34" charset="-122"/>
              </a:defRPr>
            </a:lvl9pPr>
          </a:lstStyle>
          <a:p>
            <a:pPr marL="742950" lvl="1" indent="-285750">
              <a:spcBef>
                <a:spcPts val="500"/>
              </a:spcBef>
              <a:buFontTx/>
              <a:buChar char="-"/>
            </a:pPr>
            <a:r>
              <a:rPr lang="en-US" altLang="en-US" dirty="0">
                <a:solidFill>
                  <a:srgbClr val="CCCCFF"/>
                </a:solidFill>
                <a:hlinkClick r:id="rId3"/>
              </a:rPr>
              <a:t>http://www.tutorialspoint.com/python/index.htm</a:t>
            </a:r>
            <a:r>
              <a:rPr lang="en-US" altLang="en-US" dirty="0">
                <a:solidFill>
                  <a:srgbClr val="000000"/>
                </a:solidFill>
              </a:rPr>
              <a:t> </a:t>
            </a:r>
          </a:p>
          <a:p>
            <a:pPr marL="742950" lvl="1" indent="-285750">
              <a:spcBef>
                <a:spcPts val="500"/>
              </a:spcBef>
              <a:buFontTx/>
              <a:buChar char="-"/>
            </a:pPr>
            <a:endParaRPr lang="en-US" altLang="en-US" dirty="0" smtClean="0">
              <a:solidFill>
                <a:srgbClr val="000000"/>
              </a:solidFill>
            </a:endParaRPr>
          </a:p>
        </p:txBody>
      </p:sp>
    </p:spTree>
    <p:extLst>
      <p:ext uri="{BB962C8B-B14F-4D97-AF65-F5344CB8AC3E}">
        <p14:creationId xmlns="" xmlns:p14="http://schemas.microsoft.com/office/powerpoint/2010/main" val="30836385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69974" y="951433"/>
            <a:ext cx="7616825" cy="637550"/>
          </a:xfrm>
        </p:spPr>
        <p:txBody>
          <a:bodyPr>
            <a:normAutofit/>
          </a:bodyPr>
          <a:lstStyle/>
          <a:p>
            <a:pPr eaLnBrk="0" hangingPunct="0"/>
            <a:r>
              <a:rPr lang="en-US" altLang="en-US" sz="2400" b="1" dirty="0" smtClean="0">
                <a:solidFill>
                  <a:srgbClr val="006454"/>
                </a:solidFill>
                <a:latin typeface="Century Gothic" panose="020B0502020202020204" pitchFamily="34" charset="0"/>
              </a:rPr>
              <a:t>Basic programming – </a:t>
            </a:r>
            <a:r>
              <a:rPr lang="en-US" altLang="en-US" sz="2400" b="1" dirty="0" smtClean="0">
                <a:solidFill>
                  <a:schemeClr val="accent1"/>
                </a:solidFill>
                <a:latin typeface="Century Gothic" panose="020B0502020202020204" pitchFamily="34" charset="0"/>
              </a:rPr>
              <a:t>Assessment</a:t>
            </a:r>
            <a:endParaRPr lang="en-US" altLang="en-US" sz="2400" b="1" dirty="0">
              <a:solidFill>
                <a:schemeClr val="accent1"/>
              </a:solidFill>
              <a:latin typeface="Century Gothic" panose="020B0502020202020204" pitchFamily="34" charset="0"/>
            </a:endParaRPr>
          </a:p>
        </p:txBody>
      </p:sp>
      <p:sp>
        <p:nvSpPr>
          <p:cNvPr id="5" name="Text Box 3"/>
          <p:cNvSpPr txBox="1">
            <a:spLocks noChangeArrowheads="1"/>
          </p:cNvSpPr>
          <p:nvPr/>
        </p:nvSpPr>
        <p:spPr bwMode="auto">
          <a:xfrm>
            <a:off x="957429" y="2799774"/>
            <a:ext cx="8051987" cy="576474"/>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90000" tIns="46800" rIns="90000" bIns="46800"/>
          <a:lstStyle>
            <a:lvl1pPr marL="334963" indent="-334963">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a:solidFill>
                  <a:srgbClr val="FFFFFF"/>
                </a:solidFill>
                <a:latin typeface="Arial" panose="020B0604020202020204" pitchFamily="34" charset="0"/>
                <a:ea typeface="Microsoft YaHei" panose="020B0503020204020204" pitchFamily="34" charset="-122"/>
              </a:defRPr>
            </a:lvl1pPr>
            <a:lvl2pPr>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a:solidFill>
                  <a:srgbClr val="FFFFFF"/>
                </a:solidFill>
                <a:latin typeface="Arial" panose="020B0604020202020204" pitchFamily="34" charset="0"/>
                <a:ea typeface="Microsoft YaHei" panose="020B0503020204020204" pitchFamily="34" charset="-122"/>
              </a:defRPr>
            </a:lvl2pPr>
            <a:lvl3pPr>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a:solidFill>
                  <a:srgbClr val="FFFFFF"/>
                </a:solidFill>
                <a:latin typeface="Arial" panose="020B0604020202020204" pitchFamily="34" charset="0"/>
                <a:ea typeface="Microsoft YaHei" panose="020B0503020204020204" pitchFamily="34" charset="-122"/>
              </a:defRPr>
            </a:lvl3pPr>
            <a:lvl4pPr>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a:solidFill>
                  <a:srgbClr val="FFFFFF"/>
                </a:solidFill>
                <a:latin typeface="Arial" panose="020B0604020202020204" pitchFamily="34" charset="0"/>
                <a:ea typeface="Microsoft YaHei" panose="020B0503020204020204" pitchFamily="34" charset="-122"/>
              </a:defRPr>
            </a:lvl4pPr>
            <a:lvl5pPr>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a:solidFill>
                  <a:srgbClr val="FFFFFF"/>
                </a:solidFill>
                <a:latin typeface="Arial" panose="020B0604020202020204" pitchFamily="34" charset="0"/>
                <a:ea typeface="Microsoft YaHei" panose="020B0503020204020204" pitchFamily="34" charset="-122"/>
              </a:defRPr>
            </a:lvl5pPr>
            <a:lvl6pPr marL="2514600" indent="-228600" algn="ctr" defTabSz="457200" fontAlgn="base">
              <a:spcBef>
                <a:spcPts val="1125"/>
              </a:spcBef>
              <a:spcAft>
                <a:spcPct val="0"/>
              </a:spcAft>
              <a:buClr>
                <a:srgbClr val="000000"/>
              </a:buClr>
              <a:buSzPct val="100000"/>
              <a:buFont typeface="Times New Roman" panose="02020603050405020304" pitchFamily="18" charset="0"/>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a:solidFill>
                  <a:srgbClr val="FFFFFF"/>
                </a:solidFill>
                <a:latin typeface="Arial" panose="020B0604020202020204" pitchFamily="34" charset="0"/>
                <a:ea typeface="Microsoft YaHei" panose="020B0503020204020204" pitchFamily="34" charset="-122"/>
              </a:defRPr>
            </a:lvl6pPr>
            <a:lvl7pPr marL="2971800" indent="-228600" algn="ctr" defTabSz="457200" fontAlgn="base">
              <a:spcBef>
                <a:spcPts val="1125"/>
              </a:spcBef>
              <a:spcAft>
                <a:spcPct val="0"/>
              </a:spcAft>
              <a:buClr>
                <a:srgbClr val="000000"/>
              </a:buClr>
              <a:buSzPct val="100000"/>
              <a:buFont typeface="Times New Roman" panose="02020603050405020304" pitchFamily="18" charset="0"/>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a:solidFill>
                  <a:srgbClr val="FFFFFF"/>
                </a:solidFill>
                <a:latin typeface="Arial" panose="020B0604020202020204" pitchFamily="34" charset="0"/>
                <a:ea typeface="Microsoft YaHei" panose="020B0503020204020204" pitchFamily="34" charset="-122"/>
              </a:defRPr>
            </a:lvl7pPr>
            <a:lvl8pPr marL="3429000" indent="-228600" algn="ctr" defTabSz="457200" fontAlgn="base">
              <a:spcBef>
                <a:spcPts val="1125"/>
              </a:spcBef>
              <a:spcAft>
                <a:spcPct val="0"/>
              </a:spcAft>
              <a:buClr>
                <a:srgbClr val="000000"/>
              </a:buClr>
              <a:buSzPct val="100000"/>
              <a:buFont typeface="Times New Roman" panose="02020603050405020304" pitchFamily="18" charset="0"/>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a:solidFill>
                  <a:srgbClr val="FFFFFF"/>
                </a:solidFill>
                <a:latin typeface="Arial" panose="020B0604020202020204" pitchFamily="34" charset="0"/>
                <a:ea typeface="Microsoft YaHei" panose="020B0503020204020204" pitchFamily="34" charset="-122"/>
              </a:defRPr>
            </a:lvl8pPr>
            <a:lvl9pPr marL="3886200" indent="-228600" algn="ctr" defTabSz="457200" fontAlgn="base">
              <a:spcBef>
                <a:spcPts val="1125"/>
              </a:spcBef>
              <a:spcAft>
                <a:spcPct val="0"/>
              </a:spcAft>
              <a:buClr>
                <a:srgbClr val="000000"/>
              </a:buClr>
              <a:buSzPct val="100000"/>
              <a:buFont typeface="Times New Roman" panose="02020603050405020304" pitchFamily="18" charset="0"/>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a:solidFill>
                  <a:srgbClr val="FFFFFF"/>
                </a:solidFill>
                <a:latin typeface="Arial" panose="020B0604020202020204" pitchFamily="34" charset="0"/>
                <a:ea typeface="Microsoft YaHei" panose="020B0503020204020204" pitchFamily="34" charset="-122"/>
              </a:defRPr>
            </a:lvl9pPr>
          </a:lstStyle>
          <a:p>
            <a:pPr lvl="1">
              <a:spcBef>
                <a:spcPts val="500"/>
              </a:spcBef>
            </a:pPr>
            <a:r>
              <a:rPr lang="en-US" altLang="en-US" dirty="0" smtClean="0">
                <a:solidFill>
                  <a:srgbClr val="000000"/>
                </a:solidFill>
              </a:rPr>
              <a:t>For your try:</a:t>
            </a:r>
          </a:p>
          <a:p>
            <a:pPr marL="742950" lvl="1" indent="-285750">
              <a:spcBef>
                <a:spcPts val="500"/>
              </a:spcBef>
              <a:buFontTx/>
              <a:buChar char="-"/>
            </a:pPr>
            <a:r>
              <a:rPr lang="en-US" altLang="en-US" dirty="0" smtClean="0">
                <a:solidFill>
                  <a:srgbClr val="000000"/>
                </a:solidFill>
              </a:rPr>
              <a:t>Write a UI application, allowing to input Your Name and Your Age.</a:t>
            </a:r>
          </a:p>
          <a:p>
            <a:pPr marL="742950" lvl="1" indent="-285750">
              <a:spcBef>
                <a:spcPts val="500"/>
              </a:spcBef>
              <a:buFontTx/>
              <a:buChar char="-"/>
            </a:pPr>
            <a:r>
              <a:rPr lang="en-US" altLang="en-US" dirty="0" smtClean="0">
                <a:solidFill>
                  <a:srgbClr val="000000"/>
                </a:solidFill>
              </a:rPr>
              <a:t>There is a button Say Hello, when click this button, there will be a message box showing that “Hello, &lt;your name&gt;!”.</a:t>
            </a:r>
          </a:p>
          <a:p>
            <a:pPr marL="742950" lvl="1" indent="-285750">
              <a:spcBef>
                <a:spcPts val="500"/>
              </a:spcBef>
              <a:buFontTx/>
              <a:buChar char="-"/>
            </a:pPr>
            <a:r>
              <a:rPr lang="en-US" altLang="en-US" dirty="0" smtClean="0">
                <a:solidFill>
                  <a:srgbClr val="000000"/>
                </a:solidFill>
              </a:rPr>
              <a:t>It also save your name and your age into a text file. </a:t>
            </a:r>
            <a:endParaRPr lang="en-US" altLang="en-US" dirty="0">
              <a:solidFill>
                <a:srgbClr val="000000"/>
              </a:solidFill>
            </a:endParaRPr>
          </a:p>
          <a:p>
            <a:pPr marL="742950" lvl="1" indent="-285750">
              <a:spcBef>
                <a:spcPts val="500"/>
              </a:spcBef>
              <a:buFontTx/>
              <a:buChar char="-"/>
            </a:pPr>
            <a:endParaRPr lang="en-US" altLang="en-US" dirty="0" smtClean="0">
              <a:solidFill>
                <a:srgbClr val="000000"/>
              </a:solidFill>
            </a:endParaRPr>
          </a:p>
        </p:txBody>
      </p:sp>
    </p:spTree>
    <p:extLst>
      <p:ext uri="{BB962C8B-B14F-4D97-AF65-F5344CB8AC3E}">
        <p14:creationId xmlns="" xmlns:p14="http://schemas.microsoft.com/office/powerpoint/2010/main" val="91132159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2"/>
          <p:cNvSpPr txBox="1">
            <a:spLocks noChangeArrowheads="1"/>
          </p:cNvSpPr>
          <p:nvPr/>
        </p:nvSpPr>
        <p:spPr bwMode="auto">
          <a:xfrm>
            <a:off x="228600" y="2893279"/>
            <a:ext cx="8686800" cy="11430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Microsoft YaHei" panose="020B0503020204020204" pitchFamily="34"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Microsoft YaHei" panose="020B0503020204020204" pitchFamily="34"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Microsoft YaHei" panose="020B0503020204020204" pitchFamily="34"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Microsoft YaHei" panose="020B0503020204020204" pitchFamily="34"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Microsoft YaHei" panose="020B0503020204020204" pitchFamily="34" charset="-122"/>
              </a:defRPr>
            </a:lvl5pPr>
            <a:lvl6pPr marL="2514600" indent="-228600" algn="ctr" defTabSz="457200" fontAlgn="base">
              <a:spcBef>
                <a:spcPts val="1125"/>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Microsoft YaHei" panose="020B0503020204020204" pitchFamily="34" charset="-122"/>
              </a:defRPr>
            </a:lvl6pPr>
            <a:lvl7pPr marL="2971800" indent="-228600" algn="ctr" defTabSz="457200" fontAlgn="base">
              <a:spcBef>
                <a:spcPts val="1125"/>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Microsoft YaHei" panose="020B0503020204020204" pitchFamily="34" charset="-122"/>
              </a:defRPr>
            </a:lvl7pPr>
            <a:lvl8pPr marL="3429000" indent="-228600" algn="ctr" defTabSz="457200" fontAlgn="base">
              <a:spcBef>
                <a:spcPts val="1125"/>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Microsoft YaHei" panose="020B0503020204020204" pitchFamily="34" charset="-122"/>
              </a:defRPr>
            </a:lvl8pPr>
            <a:lvl9pPr marL="3886200" indent="-228600" algn="ctr" defTabSz="457200" fontAlgn="base">
              <a:spcBef>
                <a:spcPts val="1125"/>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Microsoft YaHei" panose="020B0503020204020204" pitchFamily="34" charset="-122"/>
              </a:defRPr>
            </a:lvl9pPr>
          </a:lstStyle>
          <a:p>
            <a:pPr algn="ctr">
              <a:spcBef>
                <a:spcPct val="0"/>
              </a:spcBef>
              <a:buClrTx/>
              <a:buFontTx/>
              <a:buNone/>
            </a:pPr>
            <a:r>
              <a:rPr lang="en-US" altLang="en-US" sz="3600" b="1" i="1" dirty="0">
                <a:solidFill>
                  <a:schemeClr val="accent1"/>
                </a:solidFill>
                <a:latin typeface="Century Gothic" panose="020B0502020202020204" pitchFamily="34" charset="0"/>
              </a:rPr>
              <a:t>Thanks for your attention</a:t>
            </a:r>
          </a:p>
        </p:txBody>
      </p:sp>
    </p:spTree>
    <p:extLst>
      <p:ext uri="{BB962C8B-B14F-4D97-AF65-F5344CB8AC3E}">
        <p14:creationId xmlns="" xmlns:p14="http://schemas.microsoft.com/office/powerpoint/2010/main" val="117584212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apan Presentation20.jpg"/>
          <p:cNvPicPr>
            <a:picLocks noGrp="1" noChangeAspect="1"/>
          </p:cNvPicPr>
          <p:nvPr isPhoto="1"/>
        </p:nvPicPr>
        <p:blipFill>
          <a:blip r:embed="rId2" cstate="screen">
            <a:lum/>
            <a:extLst>
              <a:ext uri="{28A0092B-C50C-407E-A947-70E740481C1C}">
                <a14:useLocalDpi xmlns="" xmlns:a14="http://schemas.microsoft.com/office/drawing/2010/main"/>
              </a:ext>
            </a:extLst>
          </a:blip>
          <a:stretch>
            <a:fillRect/>
          </a:stretch>
        </p:blipFill>
        <p:spPr>
          <a:xfrm>
            <a:off x="0" y="0"/>
            <a:ext cx="9144000" cy="6858000"/>
          </a:xfrm>
          <a:prstGeom prst="rect">
            <a:avLst/>
          </a:prstGeom>
          <a:noFill/>
          <a:ln>
            <a:noFill/>
          </a:ln>
        </p:spPr>
      </p:pic>
    </p:spTree>
    <p:extLst>
      <p:ext uri="{BB962C8B-B14F-4D97-AF65-F5344CB8AC3E}">
        <p14:creationId xmlns="" xmlns:p14="http://schemas.microsoft.com/office/powerpoint/2010/main" val="1421858257"/>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pPr eaLnBrk="0" hangingPunct="0">
              <a:spcBef>
                <a:spcPts val="500"/>
              </a:spcBef>
              <a:buSzPct val="60000"/>
            </a:pPr>
            <a:r>
              <a:rPr lang="en-US" altLang="en-US" sz="2400" b="1" dirty="0" smtClean="0">
                <a:solidFill>
                  <a:srgbClr val="006454"/>
                </a:solidFill>
                <a:latin typeface="Century Gothic" panose="020B0502020202020204" pitchFamily="34" charset="0"/>
              </a:rPr>
              <a:t>Development Environment Setup</a:t>
            </a:r>
            <a:endParaRPr lang="en-US" altLang="en-US" sz="2400" dirty="0">
              <a:solidFill>
                <a:srgbClr val="000000"/>
              </a:solidFill>
            </a:endParaRPr>
          </a:p>
        </p:txBody>
      </p:sp>
      <p:sp>
        <p:nvSpPr>
          <p:cNvPr id="5" name="Content Placeholder 4"/>
          <p:cNvSpPr>
            <a:spLocks noGrp="1"/>
          </p:cNvSpPr>
          <p:nvPr>
            <p:ph idx="1"/>
          </p:nvPr>
        </p:nvSpPr>
        <p:spPr/>
        <p:txBody>
          <a:bodyPr>
            <a:normAutofit/>
          </a:bodyPr>
          <a:lstStyle/>
          <a:p>
            <a:pPr eaLnBrk="0" hangingPunct="0">
              <a:spcBef>
                <a:spcPts val="500"/>
              </a:spcBef>
              <a:buSzPct val="60000"/>
              <a:buFont typeface="Wingdings" panose="05000000000000000000" pitchFamily="2" charset="2"/>
              <a:buChar char=""/>
            </a:pPr>
            <a:r>
              <a:rPr lang="en-US" altLang="en-US" dirty="0" smtClean="0">
                <a:solidFill>
                  <a:srgbClr val="000000"/>
                </a:solidFill>
                <a:latin typeface="+mn-lt"/>
              </a:rPr>
              <a:t>Online programming environment:</a:t>
            </a:r>
          </a:p>
          <a:p>
            <a:pPr marL="623888" lvl="3" indent="0" eaLnBrk="0" hangingPunct="0">
              <a:spcBef>
                <a:spcPts val="500"/>
              </a:spcBef>
              <a:buSzPct val="60000"/>
              <a:buNone/>
            </a:pPr>
            <a:r>
              <a:rPr lang="en-US" altLang="en-US" sz="1800" dirty="0" smtClean="0">
                <a:solidFill>
                  <a:srgbClr val="000000"/>
                </a:solidFill>
                <a:latin typeface="+mn-lt"/>
              </a:rPr>
              <a:t>	http</a:t>
            </a:r>
            <a:r>
              <a:rPr lang="en-US" altLang="en-US" sz="1800" dirty="0">
                <a:solidFill>
                  <a:srgbClr val="000000"/>
                </a:solidFill>
                <a:latin typeface="+mn-lt"/>
              </a:rPr>
              <a:t>://www.skulpt.org/</a:t>
            </a:r>
          </a:p>
          <a:p>
            <a:pPr eaLnBrk="0" hangingPunct="0">
              <a:spcBef>
                <a:spcPts val="500"/>
              </a:spcBef>
              <a:buSzPct val="60000"/>
              <a:buFont typeface="Wingdings" panose="05000000000000000000" pitchFamily="2" charset="2"/>
              <a:buChar char=""/>
            </a:pPr>
            <a:r>
              <a:rPr lang="en-US" altLang="en-US" dirty="0" smtClean="0">
                <a:solidFill>
                  <a:srgbClr val="000000"/>
                </a:solidFill>
                <a:latin typeface="+mn-lt"/>
              </a:rPr>
              <a:t>Local environment:</a:t>
            </a:r>
          </a:p>
          <a:p>
            <a:pPr marL="0" indent="0" eaLnBrk="0" hangingPunct="0">
              <a:spcBef>
                <a:spcPts val="500"/>
              </a:spcBef>
              <a:buSzPct val="60000"/>
              <a:buNone/>
            </a:pPr>
            <a:r>
              <a:rPr lang="en-US" altLang="en-US" dirty="0">
                <a:solidFill>
                  <a:srgbClr val="000000"/>
                </a:solidFill>
                <a:latin typeface="+mn-lt"/>
              </a:rPr>
              <a:t>	</a:t>
            </a:r>
            <a:r>
              <a:rPr lang="en-US" altLang="en-US" dirty="0" smtClean="0">
                <a:solidFill>
                  <a:srgbClr val="000000"/>
                </a:solidFill>
                <a:latin typeface="+mn-lt"/>
              </a:rPr>
              <a:t>	+ Built-in on almost Linux and Mac OS.</a:t>
            </a:r>
          </a:p>
          <a:p>
            <a:pPr marL="0" indent="0" eaLnBrk="0" hangingPunct="0">
              <a:spcBef>
                <a:spcPts val="500"/>
              </a:spcBef>
              <a:buSzPct val="60000"/>
              <a:buNone/>
            </a:pPr>
            <a:r>
              <a:rPr lang="en-US" altLang="en-US" dirty="0">
                <a:solidFill>
                  <a:srgbClr val="000000"/>
                </a:solidFill>
                <a:latin typeface="+mn-lt"/>
              </a:rPr>
              <a:t>		</a:t>
            </a:r>
            <a:r>
              <a:rPr lang="en-US" altLang="en-US" dirty="0" smtClean="0">
                <a:solidFill>
                  <a:srgbClr val="000000"/>
                </a:solidFill>
                <a:latin typeface="+mn-lt"/>
              </a:rPr>
              <a:t>+ Installer </a:t>
            </a:r>
            <a:r>
              <a:rPr lang="en-US" altLang="en-US" dirty="0">
                <a:solidFill>
                  <a:srgbClr val="000000"/>
                </a:solidFill>
                <a:latin typeface="+mn-lt"/>
              </a:rPr>
              <a:t>on Windows (</a:t>
            </a:r>
            <a:r>
              <a:rPr lang="en-US" altLang="en-US" dirty="0">
                <a:solidFill>
                  <a:srgbClr val="000000"/>
                </a:solidFill>
                <a:latin typeface="+mn-lt"/>
                <a:hlinkClick r:id="rId3"/>
              </a:rPr>
              <a:t>https://www.python.org/downloads</a:t>
            </a:r>
            <a:r>
              <a:rPr lang="en-US" altLang="en-US" dirty="0" smtClean="0">
                <a:solidFill>
                  <a:srgbClr val="000000"/>
                </a:solidFill>
                <a:latin typeface="+mn-lt"/>
                <a:hlinkClick r:id="rId3"/>
              </a:rPr>
              <a:t>/</a:t>
            </a:r>
            <a:r>
              <a:rPr lang="en-US" altLang="en-US" dirty="0" smtClean="0">
                <a:solidFill>
                  <a:srgbClr val="000000"/>
                </a:solidFill>
                <a:latin typeface="+mn-lt"/>
              </a:rPr>
              <a:t>)</a:t>
            </a:r>
          </a:p>
          <a:p>
            <a:pPr marL="0" indent="0" eaLnBrk="0" hangingPunct="0">
              <a:spcBef>
                <a:spcPts val="500"/>
              </a:spcBef>
              <a:buSzPct val="60000"/>
              <a:buNone/>
            </a:pPr>
            <a:r>
              <a:rPr lang="en-US" altLang="en-US" dirty="0">
                <a:solidFill>
                  <a:srgbClr val="000000"/>
                </a:solidFill>
                <a:latin typeface="+mn-lt"/>
              </a:rPr>
              <a:t>	</a:t>
            </a:r>
            <a:r>
              <a:rPr lang="en-US" altLang="en-US" dirty="0" smtClean="0">
                <a:solidFill>
                  <a:srgbClr val="000000"/>
                </a:solidFill>
                <a:latin typeface="+mn-lt"/>
              </a:rPr>
              <a:t>	</a:t>
            </a:r>
          </a:p>
          <a:p>
            <a:pPr marL="0" indent="0" eaLnBrk="0" hangingPunct="0">
              <a:spcBef>
                <a:spcPts val="500"/>
              </a:spcBef>
              <a:buSzPct val="60000"/>
              <a:buNone/>
            </a:pPr>
            <a:r>
              <a:rPr lang="en-US" altLang="en-US" dirty="0">
                <a:solidFill>
                  <a:srgbClr val="000000"/>
                </a:solidFill>
                <a:latin typeface="+mn-lt"/>
              </a:rPr>
              <a:t>	</a:t>
            </a:r>
            <a:r>
              <a:rPr lang="en-US" altLang="en-US" dirty="0" smtClean="0">
                <a:solidFill>
                  <a:srgbClr val="000000"/>
                </a:solidFill>
                <a:latin typeface="+mn-lt"/>
              </a:rPr>
              <a:t>	</a:t>
            </a:r>
          </a:p>
        </p:txBody>
      </p:sp>
      <p:pic>
        <p:nvPicPr>
          <p:cNvPr id="2" name="Picture 1"/>
          <p:cNvPicPr>
            <a:picLocks noChangeAspect="1"/>
          </p:cNvPicPr>
          <p:nvPr/>
        </p:nvPicPr>
        <p:blipFill>
          <a:blip r:embed="rId4"/>
          <a:stretch>
            <a:fillRect/>
          </a:stretch>
        </p:blipFill>
        <p:spPr>
          <a:xfrm>
            <a:off x="2924478" y="3830671"/>
            <a:ext cx="2867025" cy="2095500"/>
          </a:xfrm>
          <a:prstGeom prst="rect">
            <a:avLst/>
          </a:prstGeom>
        </p:spPr>
      </p:pic>
    </p:spTree>
    <p:extLst>
      <p:ext uri="{BB962C8B-B14F-4D97-AF65-F5344CB8AC3E}">
        <p14:creationId xmlns="" xmlns:p14="http://schemas.microsoft.com/office/powerpoint/2010/main" val="19157733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pPr eaLnBrk="0" hangingPunct="0">
              <a:spcBef>
                <a:spcPts val="500"/>
              </a:spcBef>
              <a:buSzPct val="60000"/>
            </a:pPr>
            <a:r>
              <a:rPr lang="en-US" altLang="en-US" sz="2400" b="1" dirty="0" smtClean="0">
                <a:solidFill>
                  <a:srgbClr val="006454"/>
                </a:solidFill>
                <a:latin typeface="Century Gothic" panose="020B0502020202020204" pitchFamily="34" charset="0"/>
              </a:rPr>
              <a:t>Development Environment Setup</a:t>
            </a:r>
            <a:endParaRPr lang="en-US" altLang="en-US" sz="2400" dirty="0">
              <a:solidFill>
                <a:srgbClr val="000000"/>
              </a:solidFill>
            </a:endParaRPr>
          </a:p>
        </p:txBody>
      </p:sp>
      <p:sp>
        <p:nvSpPr>
          <p:cNvPr id="5" name="Content Placeholder 4"/>
          <p:cNvSpPr>
            <a:spLocks noGrp="1"/>
          </p:cNvSpPr>
          <p:nvPr>
            <p:ph idx="1"/>
          </p:nvPr>
        </p:nvSpPr>
        <p:spPr/>
        <p:txBody>
          <a:bodyPr>
            <a:normAutofit/>
          </a:bodyPr>
          <a:lstStyle/>
          <a:p>
            <a:pPr eaLnBrk="0" hangingPunct="0">
              <a:spcBef>
                <a:spcPts val="500"/>
              </a:spcBef>
              <a:buSzPct val="60000"/>
              <a:buFont typeface="Wingdings" panose="05000000000000000000" pitchFamily="2" charset="2"/>
              <a:buChar char=""/>
            </a:pPr>
            <a:r>
              <a:rPr lang="en-US" altLang="en-US" dirty="0" smtClean="0">
                <a:solidFill>
                  <a:srgbClr val="000000"/>
                </a:solidFill>
                <a:latin typeface="+mn-lt"/>
              </a:rPr>
              <a:t>How to run Python on local environment:</a:t>
            </a:r>
          </a:p>
          <a:p>
            <a:pPr marL="223838" lvl="1" indent="0" eaLnBrk="0" hangingPunct="0">
              <a:spcBef>
                <a:spcPts val="500"/>
              </a:spcBef>
              <a:buSzPct val="60000"/>
              <a:buNone/>
            </a:pPr>
            <a:r>
              <a:rPr lang="en-US" altLang="en-US" dirty="0" smtClean="0">
                <a:solidFill>
                  <a:srgbClr val="000000"/>
                </a:solidFill>
              </a:rPr>
              <a:t>Open Windows command line or  Linux/Mac Terminal and </a:t>
            </a:r>
            <a:r>
              <a:rPr lang="en-US" altLang="en-US" dirty="0">
                <a:solidFill>
                  <a:srgbClr val="000000"/>
                </a:solidFill>
              </a:rPr>
              <a:t>type “python” to find out if it is already installed and </a:t>
            </a:r>
            <a:r>
              <a:rPr lang="en-US" altLang="en-US" dirty="0" smtClean="0">
                <a:solidFill>
                  <a:srgbClr val="000000"/>
                </a:solidFill>
              </a:rPr>
              <a:t>show the version.</a:t>
            </a:r>
          </a:p>
          <a:p>
            <a:pPr marL="223838" lvl="1" indent="0" eaLnBrk="0" hangingPunct="0">
              <a:spcBef>
                <a:spcPts val="500"/>
              </a:spcBef>
              <a:buSzPct val="60000"/>
              <a:buNone/>
            </a:pPr>
            <a:endParaRPr lang="en-US" altLang="en-US" dirty="0">
              <a:solidFill>
                <a:srgbClr val="000000"/>
              </a:solidFill>
            </a:endParaRPr>
          </a:p>
          <a:p>
            <a:pPr marL="223838" lvl="1" indent="0" eaLnBrk="0" hangingPunct="0">
              <a:spcBef>
                <a:spcPts val="500"/>
              </a:spcBef>
              <a:buSzPct val="60000"/>
              <a:buNone/>
            </a:pPr>
            <a:endParaRPr lang="en-US" altLang="en-US" dirty="0" smtClean="0">
              <a:solidFill>
                <a:srgbClr val="000000"/>
              </a:solidFill>
            </a:endParaRPr>
          </a:p>
          <a:p>
            <a:pPr marL="223838" lvl="1" indent="0" eaLnBrk="0" hangingPunct="0">
              <a:spcBef>
                <a:spcPts val="500"/>
              </a:spcBef>
              <a:buSzPct val="60000"/>
              <a:buNone/>
            </a:pPr>
            <a:endParaRPr lang="en-US" altLang="en-US" dirty="0">
              <a:solidFill>
                <a:srgbClr val="000000"/>
              </a:solidFill>
            </a:endParaRPr>
          </a:p>
          <a:p>
            <a:pPr marL="223838" lvl="1" indent="0" eaLnBrk="0" hangingPunct="0">
              <a:spcBef>
                <a:spcPts val="500"/>
              </a:spcBef>
              <a:buSzPct val="60000"/>
              <a:buNone/>
            </a:pPr>
            <a:endParaRPr lang="en-US" altLang="en-US" dirty="0" smtClean="0">
              <a:solidFill>
                <a:srgbClr val="000000"/>
              </a:solidFill>
            </a:endParaRPr>
          </a:p>
          <a:p>
            <a:pPr marL="223838" lvl="1" indent="0" eaLnBrk="0" hangingPunct="0">
              <a:spcBef>
                <a:spcPts val="500"/>
              </a:spcBef>
              <a:buSzPct val="60000"/>
              <a:buNone/>
            </a:pPr>
            <a:r>
              <a:rPr lang="en-US" altLang="en-US" dirty="0" smtClean="0">
                <a:solidFill>
                  <a:srgbClr val="000000"/>
                </a:solidFill>
              </a:rPr>
              <a:t>Python 2 vs Python 3:</a:t>
            </a:r>
          </a:p>
          <a:p>
            <a:pPr marL="223838" lvl="1" indent="0" eaLnBrk="0" hangingPunct="0">
              <a:spcBef>
                <a:spcPts val="500"/>
              </a:spcBef>
              <a:buSzPct val="60000"/>
              <a:buNone/>
            </a:pPr>
            <a:r>
              <a:rPr lang="en-US" dirty="0"/>
              <a:t>“Python 2.x is legacy, Python 3.x is the present and future of the language.”</a:t>
            </a:r>
            <a:endParaRPr lang="en-US" altLang="en-US" dirty="0">
              <a:solidFill>
                <a:srgbClr val="000000"/>
              </a:solidFill>
            </a:endParaRPr>
          </a:p>
          <a:p>
            <a:pPr marL="339725">
              <a:spcBef>
                <a:spcPts val="500"/>
              </a:spcBef>
              <a:buNone/>
            </a:pPr>
            <a:endParaRPr lang="en-US" altLang="en-US" dirty="0" smtClean="0">
              <a:solidFill>
                <a:srgbClr val="000000"/>
              </a:solidFill>
            </a:endParaRPr>
          </a:p>
          <a:p>
            <a:pPr marL="339725">
              <a:spcBef>
                <a:spcPts val="500"/>
              </a:spcBef>
              <a:buNone/>
            </a:pPr>
            <a:endParaRPr lang="en-US" altLang="en-US" dirty="0">
              <a:solidFill>
                <a:srgbClr val="000000"/>
              </a:solidFill>
            </a:endParaRPr>
          </a:p>
        </p:txBody>
      </p:sp>
      <p:pic>
        <p:nvPicPr>
          <p:cNvPr id="3" name="Picture 2"/>
          <p:cNvPicPr>
            <a:picLocks noChangeAspect="1"/>
          </p:cNvPicPr>
          <p:nvPr/>
        </p:nvPicPr>
        <p:blipFill>
          <a:blip r:embed="rId3"/>
          <a:stretch>
            <a:fillRect/>
          </a:stretch>
        </p:blipFill>
        <p:spPr>
          <a:xfrm>
            <a:off x="670666" y="3028045"/>
            <a:ext cx="8181975" cy="838200"/>
          </a:xfrm>
          <a:prstGeom prst="rect">
            <a:avLst/>
          </a:prstGeom>
        </p:spPr>
      </p:pic>
    </p:spTree>
    <p:extLst>
      <p:ext uri="{BB962C8B-B14F-4D97-AF65-F5344CB8AC3E}">
        <p14:creationId xmlns="" xmlns:p14="http://schemas.microsoft.com/office/powerpoint/2010/main" val="121643439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pPr eaLnBrk="0" hangingPunct="0">
              <a:spcBef>
                <a:spcPts val="500"/>
              </a:spcBef>
              <a:buSzPct val="60000"/>
            </a:pPr>
            <a:r>
              <a:rPr lang="en-US" altLang="en-US" sz="2400" b="1" dirty="0" smtClean="0">
                <a:solidFill>
                  <a:srgbClr val="006454"/>
                </a:solidFill>
                <a:latin typeface="Century Gothic" panose="020B0502020202020204" pitchFamily="34" charset="0"/>
              </a:rPr>
              <a:t>Development Environment Setup</a:t>
            </a:r>
            <a:endParaRPr lang="en-US" altLang="en-US" sz="2400" dirty="0">
              <a:solidFill>
                <a:srgbClr val="000000"/>
              </a:solidFill>
            </a:endParaRPr>
          </a:p>
        </p:txBody>
      </p:sp>
      <p:sp>
        <p:nvSpPr>
          <p:cNvPr id="5" name="Content Placeholder 4"/>
          <p:cNvSpPr>
            <a:spLocks noGrp="1"/>
          </p:cNvSpPr>
          <p:nvPr>
            <p:ph idx="1"/>
          </p:nvPr>
        </p:nvSpPr>
        <p:spPr>
          <a:xfrm>
            <a:off x="1069974" y="2395745"/>
            <a:ext cx="7616826" cy="2098431"/>
          </a:xfrm>
        </p:spPr>
        <p:txBody>
          <a:bodyPr>
            <a:normAutofit/>
          </a:bodyPr>
          <a:lstStyle/>
          <a:p>
            <a:pPr eaLnBrk="0" hangingPunct="0">
              <a:spcBef>
                <a:spcPts val="500"/>
              </a:spcBef>
              <a:buSzPct val="60000"/>
              <a:buFont typeface="Wingdings" panose="05000000000000000000" pitchFamily="2" charset="2"/>
              <a:buChar char=""/>
            </a:pPr>
            <a:r>
              <a:rPr lang="en-US" altLang="en-US" dirty="0" smtClean="0">
                <a:solidFill>
                  <a:srgbClr val="000000"/>
                </a:solidFill>
                <a:latin typeface="+mn-lt"/>
              </a:rPr>
              <a:t>Run python command directly, line to line, inside interactive interpreter:</a:t>
            </a:r>
          </a:p>
          <a:p>
            <a:pPr marL="223838" lvl="1" indent="0" eaLnBrk="0" hangingPunct="0">
              <a:spcBef>
                <a:spcPts val="500"/>
              </a:spcBef>
              <a:buSzPct val="60000"/>
              <a:buNone/>
            </a:pPr>
            <a:r>
              <a:rPr lang="en-US" altLang="en-US" dirty="0">
                <a:solidFill>
                  <a:srgbClr val="000000"/>
                </a:solidFill>
              </a:rPr>
              <a:t>You can start Python from Unix, </a:t>
            </a:r>
            <a:r>
              <a:rPr lang="en-US" altLang="en-US" dirty="0" smtClean="0">
                <a:solidFill>
                  <a:srgbClr val="000000"/>
                </a:solidFill>
              </a:rPr>
              <a:t>command line, </a:t>
            </a:r>
            <a:r>
              <a:rPr lang="en-US" altLang="en-US" dirty="0">
                <a:solidFill>
                  <a:srgbClr val="000000"/>
                </a:solidFill>
              </a:rPr>
              <a:t>or any other system that provides you a command-line interpreter or shell window</a:t>
            </a:r>
            <a:r>
              <a:rPr lang="en-US" altLang="en-US" dirty="0" smtClean="0">
                <a:solidFill>
                  <a:srgbClr val="000000"/>
                </a:solidFill>
              </a:rPr>
              <a:t>.</a:t>
            </a:r>
          </a:p>
          <a:p>
            <a:pPr marL="223838" lvl="1" indent="0" eaLnBrk="0" hangingPunct="0">
              <a:spcBef>
                <a:spcPts val="500"/>
              </a:spcBef>
              <a:buSzPct val="60000"/>
              <a:buNone/>
            </a:pPr>
            <a:endParaRPr lang="en-US" altLang="en-US" dirty="0" smtClean="0">
              <a:solidFill>
                <a:srgbClr val="000000"/>
              </a:solidFill>
            </a:endParaRPr>
          </a:p>
          <a:p>
            <a:pPr eaLnBrk="0" hangingPunct="0">
              <a:spcBef>
                <a:spcPts val="500"/>
              </a:spcBef>
              <a:buSzPct val="60000"/>
              <a:buFont typeface="Wingdings" panose="05000000000000000000" pitchFamily="2" charset="2"/>
              <a:buChar char=""/>
            </a:pPr>
            <a:r>
              <a:rPr lang="en-US" altLang="en-US" dirty="0">
                <a:solidFill>
                  <a:srgbClr val="000000"/>
                </a:solidFill>
              </a:rPr>
              <a:t>Run python </a:t>
            </a:r>
            <a:r>
              <a:rPr lang="en-US" altLang="en-US" dirty="0" smtClean="0">
                <a:solidFill>
                  <a:srgbClr val="000000"/>
                </a:solidFill>
              </a:rPr>
              <a:t>script from command</a:t>
            </a:r>
            <a:endParaRPr lang="en-US" altLang="en-US" dirty="0">
              <a:solidFill>
                <a:srgbClr val="000000"/>
              </a:solidFill>
            </a:endParaRPr>
          </a:p>
          <a:p>
            <a:pPr marL="223838" lvl="1" indent="0" eaLnBrk="0" hangingPunct="0">
              <a:spcBef>
                <a:spcPts val="500"/>
              </a:spcBef>
              <a:buSzPct val="60000"/>
              <a:buNone/>
            </a:pPr>
            <a:r>
              <a:rPr lang="en-US" altLang="en-US" dirty="0" smtClean="0">
                <a:solidFill>
                  <a:srgbClr val="000000"/>
                </a:solidFill>
              </a:rPr>
              <a:t>	python script.py</a:t>
            </a:r>
            <a:endParaRPr lang="en-US" altLang="en-US" dirty="0">
              <a:solidFill>
                <a:srgbClr val="000000"/>
              </a:solidFill>
            </a:endParaRPr>
          </a:p>
          <a:p>
            <a:pPr marL="339725">
              <a:spcBef>
                <a:spcPts val="500"/>
              </a:spcBef>
              <a:buNone/>
            </a:pPr>
            <a:endParaRPr lang="en-US" altLang="en-US" dirty="0">
              <a:solidFill>
                <a:srgbClr val="000000"/>
              </a:solidFill>
            </a:endParaRPr>
          </a:p>
        </p:txBody>
      </p:sp>
    </p:spTree>
    <p:extLst>
      <p:ext uri="{BB962C8B-B14F-4D97-AF65-F5344CB8AC3E}">
        <p14:creationId xmlns="" xmlns:p14="http://schemas.microsoft.com/office/powerpoint/2010/main" val="337092117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69974" y="951433"/>
            <a:ext cx="7616825" cy="637550"/>
          </a:xfrm>
        </p:spPr>
        <p:txBody>
          <a:bodyPr>
            <a:normAutofit/>
          </a:bodyPr>
          <a:lstStyle/>
          <a:p>
            <a:pPr eaLnBrk="0" hangingPunct="0"/>
            <a:r>
              <a:rPr lang="en-US" altLang="en-US" sz="2400" b="1" dirty="0">
                <a:solidFill>
                  <a:srgbClr val="006454"/>
                </a:solidFill>
                <a:latin typeface="Century Gothic" panose="020B0502020202020204" pitchFamily="34" charset="0"/>
              </a:rPr>
              <a:t>Basic programming - </a:t>
            </a:r>
            <a:r>
              <a:rPr lang="en-US" altLang="en-US" sz="2400" b="1" dirty="0">
                <a:solidFill>
                  <a:schemeClr val="accent1"/>
                </a:solidFill>
                <a:latin typeface="Century Gothic" panose="020B0502020202020204" pitchFamily="34" charset="0"/>
              </a:rPr>
              <a:t>Syntax</a:t>
            </a:r>
          </a:p>
        </p:txBody>
      </p:sp>
      <p:sp>
        <p:nvSpPr>
          <p:cNvPr id="7" name="Text Box 3"/>
          <p:cNvSpPr txBox="1">
            <a:spLocks noChangeArrowheads="1"/>
          </p:cNvSpPr>
          <p:nvPr/>
        </p:nvSpPr>
        <p:spPr bwMode="auto">
          <a:xfrm>
            <a:off x="1069973" y="1588982"/>
            <a:ext cx="7950201" cy="4583217"/>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90000" tIns="46800" rIns="90000" bIns="46800"/>
          <a:lstStyle>
            <a:lvl1pPr marL="334963" indent="-334963">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a:solidFill>
                  <a:srgbClr val="FFFFFF"/>
                </a:solidFill>
                <a:latin typeface="Arial" panose="020B0604020202020204" pitchFamily="34" charset="0"/>
                <a:ea typeface="Microsoft YaHei" panose="020B0503020204020204" pitchFamily="34" charset="-122"/>
              </a:defRPr>
            </a:lvl1pPr>
            <a:lvl2pPr>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a:solidFill>
                  <a:srgbClr val="FFFFFF"/>
                </a:solidFill>
                <a:latin typeface="Arial" panose="020B0604020202020204" pitchFamily="34" charset="0"/>
                <a:ea typeface="Microsoft YaHei" panose="020B0503020204020204" pitchFamily="34" charset="-122"/>
              </a:defRPr>
            </a:lvl2pPr>
            <a:lvl3pPr>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a:solidFill>
                  <a:srgbClr val="FFFFFF"/>
                </a:solidFill>
                <a:latin typeface="Arial" panose="020B0604020202020204" pitchFamily="34" charset="0"/>
                <a:ea typeface="Microsoft YaHei" panose="020B0503020204020204" pitchFamily="34" charset="-122"/>
              </a:defRPr>
            </a:lvl3pPr>
            <a:lvl4pPr>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a:solidFill>
                  <a:srgbClr val="FFFFFF"/>
                </a:solidFill>
                <a:latin typeface="Arial" panose="020B0604020202020204" pitchFamily="34" charset="0"/>
                <a:ea typeface="Microsoft YaHei" panose="020B0503020204020204" pitchFamily="34" charset="-122"/>
              </a:defRPr>
            </a:lvl4pPr>
            <a:lvl5pPr>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a:solidFill>
                  <a:srgbClr val="FFFFFF"/>
                </a:solidFill>
                <a:latin typeface="Arial" panose="020B0604020202020204" pitchFamily="34" charset="0"/>
                <a:ea typeface="Microsoft YaHei" panose="020B0503020204020204" pitchFamily="34" charset="-122"/>
              </a:defRPr>
            </a:lvl5pPr>
            <a:lvl6pPr marL="2514600" indent="-228600" algn="ctr" defTabSz="457200" fontAlgn="base">
              <a:spcBef>
                <a:spcPts val="1125"/>
              </a:spcBef>
              <a:spcAft>
                <a:spcPct val="0"/>
              </a:spcAft>
              <a:buClr>
                <a:srgbClr val="000000"/>
              </a:buClr>
              <a:buSzPct val="100000"/>
              <a:buFont typeface="Times New Roman" panose="02020603050405020304" pitchFamily="18" charset="0"/>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a:solidFill>
                  <a:srgbClr val="FFFFFF"/>
                </a:solidFill>
                <a:latin typeface="Arial" panose="020B0604020202020204" pitchFamily="34" charset="0"/>
                <a:ea typeface="Microsoft YaHei" panose="020B0503020204020204" pitchFamily="34" charset="-122"/>
              </a:defRPr>
            </a:lvl6pPr>
            <a:lvl7pPr marL="2971800" indent="-228600" algn="ctr" defTabSz="457200" fontAlgn="base">
              <a:spcBef>
                <a:spcPts val="1125"/>
              </a:spcBef>
              <a:spcAft>
                <a:spcPct val="0"/>
              </a:spcAft>
              <a:buClr>
                <a:srgbClr val="000000"/>
              </a:buClr>
              <a:buSzPct val="100000"/>
              <a:buFont typeface="Times New Roman" panose="02020603050405020304" pitchFamily="18" charset="0"/>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a:solidFill>
                  <a:srgbClr val="FFFFFF"/>
                </a:solidFill>
                <a:latin typeface="Arial" panose="020B0604020202020204" pitchFamily="34" charset="0"/>
                <a:ea typeface="Microsoft YaHei" panose="020B0503020204020204" pitchFamily="34" charset="-122"/>
              </a:defRPr>
            </a:lvl7pPr>
            <a:lvl8pPr marL="3429000" indent="-228600" algn="ctr" defTabSz="457200" fontAlgn="base">
              <a:spcBef>
                <a:spcPts val="1125"/>
              </a:spcBef>
              <a:spcAft>
                <a:spcPct val="0"/>
              </a:spcAft>
              <a:buClr>
                <a:srgbClr val="000000"/>
              </a:buClr>
              <a:buSzPct val="100000"/>
              <a:buFont typeface="Times New Roman" panose="02020603050405020304" pitchFamily="18" charset="0"/>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a:solidFill>
                  <a:srgbClr val="FFFFFF"/>
                </a:solidFill>
                <a:latin typeface="Arial" panose="020B0604020202020204" pitchFamily="34" charset="0"/>
                <a:ea typeface="Microsoft YaHei" panose="020B0503020204020204" pitchFamily="34" charset="-122"/>
              </a:defRPr>
            </a:lvl8pPr>
            <a:lvl9pPr marL="3886200" indent="-228600" algn="ctr" defTabSz="457200" fontAlgn="base">
              <a:spcBef>
                <a:spcPts val="1125"/>
              </a:spcBef>
              <a:spcAft>
                <a:spcPct val="0"/>
              </a:spcAft>
              <a:buClr>
                <a:srgbClr val="000000"/>
              </a:buClr>
              <a:buSzPct val="100000"/>
              <a:buFont typeface="Times New Roman" panose="02020603050405020304" pitchFamily="18" charset="0"/>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a:solidFill>
                  <a:srgbClr val="FFFFFF"/>
                </a:solidFill>
                <a:latin typeface="Arial" panose="020B0604020202020204" pitchFamily="34" charset="0"/>
                <a:ea typeface="Microsoft YaHei" panose="020B0503020204020204" pitchFamily="34" charset="-122"/>
              </a:defRPr>
            </a:lvl9pPr>
          </a:lstStyle>
          <a:p>
            <a:pPr algn="l">
              <a:spcBef>
                <a:spcPts val="500"/>
              </a:spcBef>
              <a:buFont typeface="Wingdings" panose="05000000000000000000" pitchFamily="2" charset="2"/>
              <a:buChar char=""/>
            </a:pPr>
            <a:r>
              <a:rPr lang="en-US" altLang="en-US" dirty="0" smtClean="0">
                <a:solidFill>
                  <a:srgbClr val="000000"/>
                </a:solidFill>
              </a:rPr>
              <a:t>Some reserved words (keywords):</a:t>
            </a:r>
            <a:endParaRPr lang="en-US" altLang="en-US" dirty="0">
              <a:solidFill>
                <a:srgbClr val="000000"/>
              </a:solidFill>
            </a:endParaRPr>
          </a:p>
          <a:p>
            <a:pPr marL="338138" algn="l">
              <a:spcBef>
                <a:spcPts val="500"/>
              </a:spcBef>
              <a:buClrTx/>
              <a:buFontTx/>
              <a:buNone/>
            </a:pPr>
            <a:endParaRPr lang="en-US" altLang="en-US" sz="2800" dirty="0">
              <a:solidFill>
                <a:srgbClr val="000000"/>
              </a:solidFill>
            </a:endParaRPr>
          </a:p>
        </p:txBody>
      </p:sp>
      <p:graphicFrame>
        <p:nvGraphicFramePr>
          <p:cNvPr id="8" name="Group 4"/>
          <p:cNvGraphicFramePr>
            <a:graphicFrameLocks noGrp="1"/>
          </p:cNvGraphicFramePr>
          <p:nvPr>
            <p:extLst>
              <p:ext uri="{D42A27DB-BD31-4B8C-83A1-F6EECF244321}">
                <p14:modId xmlns="" xmlns:p14="http://schemas.microsoft.com/office/powerpoint/2010/main" val="1594405410"/>
              </p:ext>
            </p:extLst>
          </p:nvPr>
        </p:nvGraphicFramePr>
        <p:xfrm>
          <a:off x="1524000" y="2204397"/>
          <a:ext cx="6097588" cy="3708402"/>
        </p:xfrm>
        <a:graphic>
          <a:graphicData uri="http://schemas.openxmlformats.org/drawingml/2006/table">
            <a:tbl>
              <a:tblPr/>
              <a:tblGrid>
                <a:gridCol w="2032000"/>
                <a:gridCol w="2033588"/>
                <a:gridCol w="2032000"/>
              </a:tblGrid>
              <a:tr h="371475">
                <a:tc>
                  <a:txBody>
                    <a:bodyPr/>
                    <a:lstStyle>
                      <a:lvl1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1pPr>
                      <a:lvl2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2pPr>
                      <a:lvl3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3pPr>
                      <a:lvl4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4pPr>
                      <a:lvl5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9pPr>
                    </a:lstStyle>
                    <a:p>
                      <a:pPr marL="0" marR="0" lvl="0" indent="0" algn="ctr" defTabSz="457200" rtl="0" eaLnBrk="1" fontAlgn="base" latinLnBrk="0" hangingPunct="1">
                        <a:lnSpc>
                          <a:spcPct val="93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1100" b="1" i="0" u="none" strike="noStrike" cap="none" normalizeH="0" baseline="0" dirty="0" smtClean="0">
                          <a:ln>
                            <a:noFill/>
                          </a:ln>
                          <a:solidFill>
                            <a:srgbClr val="000000"/>
                          </a:solidFill>
                          <a:effectLst/>
                          <a:latin typeface="Calibri" panose="020F0502020204030204" pitchFamily="34" charset="0"/>
                          <a:ea typeface="Microsoft YaHei" panose="020B0503020204020204" pitchFamily="34" charset="-122"/>
                        </a:rPr>
                        <a:t>and</a:t>
                      </a:r>
                    </a:p>
                  </a:txBody>
                  <a:tcPr marL="9360" marR="9360" marT="30299" marB="0" anchor="b" horzOverflow="overflow">
                    <a:lnL w="1440" cap="flat" cmpd="sng" algn="ctr">
                      <a:solidFill>
                        <a:srgbClr val="FFFFFF"/>
                      </a:solidFill>
                      <a:prstDash val="solid"/>
                      <a:round/>
                      <a:headEnd type="none" w="med" len="med"/>
                      <a:tailEnd type="none" w="med" len="med"/>
                    </a:lnL>
                    <a:lnR w="1440" cap="flat" cmpd="sng" algn="ctr">
                      <a:solidFill>
                        <a:srgbClr val="FFFFFF"/>
                      </a:solidFill>
                      <a:prstDash val="solid"/>
                      <a:round/>
                      <a:headEnd type="none" w="med" len="med"/>
                      <a:tailEnd type="none" w="med" len="med"/>
                    </a:lnR>
                    <a:lnT w="1440" cap="flat" cmpd="sng" algn="ctr">
                      <a:solidFill>
                        <a:srgbClr val="FFFFFF"/>
                      </a:solidFill>
                      <a:prstDash val="solid"/>
                      <a:round/>
                      <a:headEnd type="none" w="med" len="med"/>
                      <a:tailEnd type="none" w="med" len="med"/>
                    </a:lnT>
                    <a:lnB w="4320" cap="flat" cmpd="sng" algn="ctr">
                      <a:solidFill>
                        <a:srgbClr val="FFFFFF"/>
                      </a:solidFill>
                      <a:prstDash val="solid"/>
                      <a:round/>
                      <a:headEnd type="none" w="med" len="med"/>
                      <a:tailEnd type="none" w="med" len="med"/>
                    </a:lnB>
                    <a:lnTlToBr>
                      <a:noFill/>
                    </a:lnTlToBr>
                    <a:lnBlToTr>
                      <a:noFill/>
                    </a:lnBlToTr>
                    <a:solidFill>
                      <a:srgbClr val="00CC99"/>
                    </a:solidFill>
                  </a:tcPr>
                </a:tc>
                <a:tc>
                  <a:txBody>
                    <a:bodyPr/>
                    <a:lstStyle>
                      <a:lvl1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1pPr>
                      <a:lvl2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2pPr>
                      <a:lvl3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3pPr>
                      <a:lvl4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4pPr>
                      <a:lvl5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9pPr>
                    </a:lstStyle>
                    <a:p>
                      <a:pPr marL="0" marR="0" lvl="0" indent="0" algn="ctr" defTabSz="457200" rtl="0" eaLnBrk="1" fontAlgn="base" latinLnBrk="0" hangingPunct="1">
                        <a:lnSpc>
                          <a:spcPct val="93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1100" b="1" i="0" u="none" strike="noStrike" cap="none" normalizeH="0" baseline="0" dirty="0" smtClean="0">
                          <a:ln>
                            <a:noFill/>
                          </a:ln>
                          <a:solidFill>
                            <a:srgbClr val="000000"/>
                          </a:solidFill>
                          <a:effectLst/>
                          <a:latin typeface="Calibri" panose="020F0502020204030204" pitchFamily="34" charset="0"/>
                          <a:ea typeface="Microsoft YaHei" panose="020B0503020204020204" pitchFamily="34" charset="-122"/>
                        </a:rPr>
                        <a:t>exec</a:t>
                      </a:r>
                    </a:p>
                  </a:txBody>
                  <a:tcPr marL="9360" marR="9360" marT="30299" marB="0" anchor="b" horzOverflow="overflow">
                    <a:lnL w="1440" cap="flat" cmpd="sng" algn="ctr">
                      <a:solidFill>
                        <a:srgbClr val="FFFFFF"/>
                      </a:solidFill>
                      <a:prstDash val="solid"/>
                      <a:round/>
                      <a:headEnd type="none" w="med" len="med"/>
                      <a:tailEnd type="none" w="med" len="med"/>
                    </a:lnL>
                    <a:lnR w="1440" cap="flat" cmpd="sng" algn="ctr">
                      <a:solidFill>
                        <a:srgbClr val="FFFFFF"/>
                      </a:solidFill>
                      <a:prstDash val="solid"/>
                      <a:round/>
                      <a:headEnd type="none" w="med" len="med"/>
                      <a:tailEnd type="none" w="med" len="med"/>
                    </a:lnR>
                    <a:lnT w="1440" cap="flat" cmpd="sng" algn="ctr">
                      <a:solidFill>
                        <a:srgbClr val="FFFFFF"/>
                      </a:solidFill>
                      <a:prstDash val="solid"/>
                      <a:round/>
                      <a:headEnd type="none" w="med" len="med"/>
                      <a:tailEnd type="none" w="med" len="med"/>
                    </a:lnT>
                    <a:lnB w="4320" cap="flat" cmpd="sng" algn="ctr">
                      <a:solidFill>
                        <a:srgbClr val="FFFFFF"/>
                      </a:solidFill>
                      <a:prstDash val="solid"/>
                      <a:round/>
                      <a:headEnd type="none" w="med" len="med"/>
                      <a:tailEnd type="none" w="med" len="med"/>
                    </a:lnB>
                    <a:lnTlToBr>
                      <a:noFill/>
                    </a:lnTlToBr>
                    <a:lnBlToTr>
                      <a:noFill/>
                    </a:lnBlToTr>
                    <a:solidFill>
                      <a:srgbClr val="00CC99"/>
                    </a:solidFill>
                  </a:tcPr>
                </a:tc>
                <a:tc>
                  <a:txBody>
                    <a:bodyPr/>
                    <a:lstStyle>
                      <a:lvl1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1pPr>
                      <a:lvl2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2pPr>
                      <a:lvl3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3pPr>
                      <a:lvl4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4pPr>
                      <a:lvl5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9pPr>
                    </a:lstStyle>
                    <a:p>
                      <a:pPr marL="0" marR="0" lvl="0" indent="0" algn="ctr" defTabSz="457200" rtl="0" eaLnBrk="1" fontAlgn="base" latinLnBrk="0" hangingPunct="1">
                        <a:lnSpc>
                          <a:spcPct val="93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1100" b="1" i="0" u="none" strike="noStrike" cap="none" normalizeH="0" baseline="0" smtClean="0">
                          <a:ln>
                            <a:noFill/>
                          </a:ln>
                          <a:solidFill>
                            <a:srgbClr val="000000"/>
                          </a:solidFill>
                          <a:effectLst/>
                          <a:latin typeface="Calibri" panose="020F0502020204030204" pitchFamily="34" charset="0"/>
                          <a:ea typeface="Microsoft YaHei" panose="020B0503020204020204" pitchFamily="34" charset="-122"/>
                        </a:rPr>
                        <a:t>not</a:t>
                      </a:r>
                    </a:p>
                  </a:txBody>
                  <a:tcPr marL="9360" marR="9360" marT="30299" marB="0" anchor="b" horzOverflow="overflow">
                    <a:lnL w="1440" cap="flat" cmpd="sng" algn="ctr">
                      <a:solidFill>
                        <a:srgbClr val="FFFFFF"/>
                      </a:solidFill>
                      <a:prstDash val="solid"/>
                      <a:round/>
                      <a:headEnd type="none" w="med" len="med"/>
                      <a:tailEnd type="none" w="med" len="med"/>
                    </a:lnL>
                    <a:lnR w="1440" cap="flat" cmpd="sng" algn="ctr">
                      <a:solidFill>
                        <a:srgbClr val="FFFFFF"/>
                      </a:solidFill>
                      <a:prstDash val="solid"/>
                      <a:round/>
                      <a:headEnd type="none" w="med" len="med"/>
                      <a:tailEnd type="none" w="med" len="med"/>
                    </a:lnR>
                    <a:lnT w="1440" cap="flat" cmpd="sng" algn="ctr">
                      <a:solidFill>
                        <a:srgbClr val="FFFFFF"/>
                      </a:solidFill>
                      <a:prstDash val="solid"/>
                      <a:round/>
                      <a:headEnd type="none" w="med" len="med"/>
                      <a:tailEnd type="none" w="med" len="med"/>
                    </a:lnT>
                    <a:lnB w="4320" cap="flat" cmpd="sng" algn="ctr">
                      <a:solidFill>
                        <a:srgbClr val="FFFFFF"/>
                      </a:solidFill>
                      <a:prstDash val="solid"/>
                      <a:round/>
                      <a:headEnd type="none" w="med" len="med"/>
                      <a:tailEnd type="none" w="med" len="med"/>
                    </a:lnB>
                    <a:lnTlToBr>
                      <a:noFill/>
                    </a:lnTlToBr>
                    <a:lnBlToTr>
                      <a:noFill/>
                    </a:lnBlToTr>
                    <a:solidFill>
                      <a:srgbClr val="00CC99"/>
                    </a:solidFill>
                  </a:tcPr>
                </a:tc>
              </a:tr>
              <a:tr h="369888">
                <a:tc>
                  <a:txBody>
                    <a:bodyPr/>
                    <a:lstStyle>
                      <a:lvl1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1pPr>
                      <a:lvl2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2pPr>
                      <a:lvl3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3pPr>
                      <a:lvl4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4pPr>
                      <a:lvl5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9pPr>
                    </a:lstStyle>
                    <a:p>
                      <a:pPr marL="0" marR="0" lvl="0" indent="0" algn="ctr" defTabSz="457200" rtl="0" eaLnBrk="1" fontAlgn="base" latinLnBrk="0" hangingPunct="1">
                        <a:lnSpc>
                          <a:spcPct val="93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1100" b="1" i="0" u="none" strike="noStrike" cap="none" normalizeH="0" baseline="0" smtClean="0">
                          <a:ln>
                            <a:noFill/>
                          </a:ln>
                          <a:solidFill>
                            <a:srgbClr val="000000"/>
                          </a:solidFill>
                          <a:effectLst/>
                          <a:latin typeface="Calibri" panose="020F0502020204030204" pitchFamily="34" charset="0"/>
                          <a:ea typeface="Microsoft YaHei" panose="020B0503020204020204" pitchFamily="34" charset="-122"/>
                        </a:rPr>
                        <a:t>assert</a:t>
                      </a:r>
                    </a:p>
                  </a:txBody>
                  <a:tcPr marL="9360" marR="9360" marT="30299" marB="0" anchor="b" horzOverflow="overflow">
                    <a:lnL w="1440" cap="flat" cmpd="sng" algn="ctr">
                      <a:solidFill>
                        <a:srgbClr val="FFFFFF"/>
                      </a:solidFill>
                      <a:prstDash val="solid"/>
                      <a:round/>
                      <a:headEnd type="none" w="med" len="med"/>
                      <a:tailEnd type="none" w="med" len="med"/>
                    </a:lnL>
                    <a:lnR w="1440" cap="flat" cmpd="sng" algn="ctr">
                      <a:solidFill>
                        <a:srgbClr val="FFFFFF"/>
                      </a:solidFill>
                      <a:prstDash val="solid"/>
                      <a:round/>
                      <a:headEnd type="none" w="med" len="med"/>
                      <a:tailEnd type="none" w="med" len="med"/>
                    </a:lnR>
                    <a:lnT w="4320" cap="flat" cmpd="sng" algn="ctr">
                      <a:solidFill>
                        <a:srgbClr val="FFFFFF"/>
                      </a:solidFill>
                      <a:prstDash val="solid"/>
                      <a:round/>
                      <a:headEnd type="none" w="med" len="med"/>
                      <a:tailEnd type="none" w="med" len="med"/>
                    </a:lnT>
                    <a:lnB w="1440" cap="flat" cmpd="sng" algn="ctr">
                      <a:solidFill>
                        <a:srgbClr val="FFFFFF"/>
                      </a:solidFill>
                      <a:prstDash val="solid"/>
                      <a:round/>
                      <a:headEnd type="none" w="med" len="med"/>
                      <a:tailEnd type="none" w="med" len="med"/>
                    </a:lnB>
                    <a:lnTlToBr>
                      <a:noFill/>
                    </a:lnTlToBr>
                    <a:lnBlToTr>
                      <a:noFill/>
                    </a:lnBlToTr>
                    <a:solidFill>
                      <a:srgbClr val="CBECDE"/>
                    </a:solidFill>
                  </a:tcPr>
                </a:tc>
                <a:tc>
                  <a:txBody>
                    <a:bodyPr/>
                    <a:lstStyle>
                      <a:lvl1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1pPr>
                      <a:lvl2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2pPr>
                      <a:lvl3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3pPr>
                      <a:lvl4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4pPr>
                      <a:lvl5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9pPr>
                    </a:lstStyle>
                    <a:p>
                      <a:pPr marL="0" marR="0" lvl="0" indent="0" algn="ctr" defTabSz="457200" rtl="0" eaLnBrk="1" fontAlgn="base" latinLnBrk="0" hangingPunct="1">
                        <a:lnSpc>
                          <a:spcPct val="93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1100" b="1" i="0" u="none" strike="noStrike" cap="none" normalizeH="0" baseline="0" smtClean="0">
                          <a:ln>
                            <a:noFill/>
                          </a:ln>
                          <a:solidFill>
                            <a:srgbClr val="000000"/>
                          </a:solidFill>
                          <a:effectLst/>
                          <a:latin typeface="Calibri" panose="020F0502020204030204" pitchFamily="34" charset="0"/>
                          <a:ea typeface="Microsoft YaHei" panose="020B0503020204020204" pitchFamily="34" charset="-122"/>
                        </a:rPr>
                        <a:t>finally</a:t>
                      </a:r>
                    </a:p>
                  </a:txBody>
                  <a:tcPr marL="9360" marR="9360" marT="30299" marB="0" anchor="b" horzOverflow="overflow">
                    <a:lnL w="1440" cap="flat" cmpd="sng" algn="ctr">
                      <a:solidFill>
                        <a:srgbClr val="FFFFFF"/>
                      </a:solidFill>
                      <a:prstDash val="solid"/>
                      <a:round/>
                      <a:headEnd type="none" w="med" len="med"/>
                      <a:tailEnd type="none" w="med" len="med"/>
                    </a:lnL>
                    <a:lnR w="1440" cap="flat" cmpd="sng" algn="ctr">
                      <a:solidFill>
                        <a:srgbClr val="FFFFFF"/>
                      </a:solidFill>
                      <a:prstDash val="solid"/>
                      <a:round/>
                      <a:headEnd type="none" w="med" len="med"/>
                      <a:tailEnd type="none" w="med" len="med"/>
                    </a:lnR>
                    <a:lnT w="4320" cap="flat" cmpd="sng" algn="ctr">
                      <a:solidFill>
                        <a:srgbClr val="FFFFFF"/>
                      </a:solidFill>
                      <a:prstDash val="solid"/>
                      <a:round/>
                      <a:headEnd type="none" w="med" len="med"/>
                      <a:tailEnd type="none" w="med" len="med"/>
                    </a:lnT>
                    <a:lnB w="1440" cap="flat" cmpd="sng" algn="ctr">
                      <a:solidFill>
                        <a:srgbClr val="FFFFFF"/>
                      </a:solidFill>
                      <a:prstDash val="solid"/>
                      <a:round/>
                      <a:headEnd type="none" w="med" len="med"/>
                      <a:tailEnd type="none" w="med" len="med"/>
                    </a:lnB>
                    <a:lnTlToBr>
                      <a:noFill/>
                    </a:lnTlToBr>
                    <a:lnBlToTr>
                      <a:noFill/>
                    </a:lnBlToTr>
                    <a:solidFill>
                      <a:srgbClr val="CBECDE"/>
                    </a:solidFill>
                  </a:tcPr>
                </a:tc>
                <a:tc>
                  <a:txBody>
                    <a:bodyPr/>
                    <a:lstStyle>
                      <a:lvl1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1pPr>
                      <a:lvl2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2pPr>
                      <a:lvl3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3pPr>
                      <a:lvl4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4pPr>
                      <a:lvl5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9pPr>
                    </a:lstStyle>
                    <a:p>
                      <a:pPr marL="0" marR="0" lvl="0" indent="0" algn="ctr" defTabSz="457200" rtl="0" eaLnBrk="1" fontAlgn="base" latinLnBrk="0" hangingPunct="1">
                        <a:lnSpc>
                          <a:spcPct val="93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1100" b="1" i="0" u="none" strike="noStrike" cap="none" normalizeH="0" baseline="0" smtClean="0">
                          <a:ln>
                            <a:noFill/>
                          </a:ln>
                          <a:solidFill>
                            <a:srgbClr val="000000"/>
                          </a:solidFill>
                          <a:effectLst/>
                          <a:latin typeface="Calibri" panose="020F0502020204030204" pitchFamily="34" charset="0"/>
                          <a:ea typeface="Microsoft YaHei" panose="020B0503020204020204" pitchFamily="34" charset="-122"/>
                        </a:rPr>
                        <a:t>or</a:t>
                      </a:r>
                    </a:p>
                  </a:txBody>
                  <a:tcPr marL="9360" marR="9360" marT="30299" marB="0" anchor="b" horzOverflow="overflow">
                    <a:lnL w="1440" cap="flat" cmpd="sng" algn="ctr">
                      <a:solidFill>
                        <a:srgbClr val="FFFFFF"/>
                      </a:solidFill>
                      <a:prstDash val="solid"/>
                      <a:round/>
                      <a:headEnd type="none" w="med" len="med"/>
                      <a:tailEnd type="none" w="med" len="med"/>
                    </a:lnL>
                    <a:lnR w="1440" cap="flat" cmpd="sng" algn="ctr">
                      <a:solidFill>
                        <a:srgbClr val="FFFFFF"/>
                      </a:solidFill>
                      <a:prstDash val="solid"/>
                      <a:round/>
                      <a:headEnd type="none" w="med" len="med"/>
                      <a:tailEnd type="none" w="med" len="med"/>
                    </a:lnR>
                    <a:lnT w="4320" cap="flat" cmpd="sng" algn="ctr">
                      <a:solidFill>
                        <a:srgbClr val="FFFFFF"/>
                      </a:solidFill>
                      <a:prstDash val="solid"/>
                      <a:round/>
                      <a:headEnd type="none" w="med" len="med"/>
                      <a:tailEnd type="none" w="med" len="med"/>
                    </a:lnT>
                    <a:lnB w="1440" cap="flat" cmpd="sng" algn="ctr">
                      <a:solidFill>
                        <a:srgbClr val="FFFFFF"/>
                      </a:solidFill>
                      <a:prstDash val="solid"/>
                      <a:round/>
                      <a:headEnd type="none" w="med" len="med"/>
                      <a:tailEnd type="none" w="med" len="med"/>
                    </a:lnB>
                    <a:lnTlToBr>
                      <a:noFill/>
                    </a:lnTlToBr>
                    <a:lnBlToTr>
                      <a:noFill/>
                    </a:lnBlToTr>
                    <a:solidFill>
                      <a:srgbClr val="CBECDE"/>
                    </a:solidFill>
                  </a:tcPr>
                </a:tc>
              </a:tr>
              <a:tr h="371475">
                <a:tc>
                  <a:txBody>
                    <a:bodyPr/>
                    <a:lstStyle>
                      <a:lvl1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1pPr>
                      <a:lvl2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2pPr>
                      <a:lvl3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3pPr>
                      <a:lvl4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4pPr>
                      <a:lvl5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9pPr>
                    </a:lstStyle>
                    <a:p>
                      <a:pPr marL="0" marR="0" lvl="0" indent="0" algn="ctr" defTabSz="457200" rtl="0" eaLnBrk="1" fontAlgn="base" latinLnBrk="0" hangingPunct="1">
                        <a:lnSpc>
                          <a:spcPct val="93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1100" b="1" i="0" u="none" strike="noStrike" cap="none" normalizeH="0" baseline="0" smtClean="0">
                          <a:ln>
                            <a:noFill/>
                          </a:ln>
                          <a:solidFill>
                            <a:srgbClr val="000000"/>
                          </a:solidFill>
                          <a:effectLst/>
                          <a:latin typeface="Calibri" panose="020F0502020204030204" pitchFamily="34" charset="0"/>
                          <a:ea typeface="Microsoft YaHei" panose="020B0503020204020204" pitchFamily="34" charset="-122"/>
                        </a:rPr>
                        <a:t>break</a:t>
                      </a:r>
                    </a:p>
                  </a:txBody>
                  <a:tcPr marL="9360" marR="9360" marT="30299" marB="0" anchor="b" horzOverflow="overflow">
                    <a:lnL w="1440" cap="flat" cmpd="sng" algn="ctr">
                      <a:solidFill>
                        <a:srgbClr val="FFFFFF"/>
                      </a:solidFill>
                      <a:prstDash val="solid"/>
                      <a:round/>
                      <a:headEnd type="none" w="med" len="med"/>
                      <a:tailEnd type="none" w="med" len="med"/>
                    </a:lnL>
                    <a:lnR w="1440" cap="flat" cmpd="sng" algn="ctr">
                      <a:solidFill>
                        <a:srgbClr val="FFFFFF"/>
                      </a:solidFill>
                      <a:prstDash val="solid"/>
                      <a:round/>
                      <a:headEnd type="none" w="med" len="med"/>
                      <a:tailEnd type="none" w="med" len="med"/>
                    </a:lnR>
                    <a:lnT w="1440" cap="flat" cmpd="sng" algn="ctr">
                      <a:solidFill>
                        <a:srgbClr val="FFFFFF"/>
                      </a:solidFill>
                      <a:prstDash val="solid"/>
                      <a:round/>
                      <a:headEnd type="none" w="med" len="med"/>
                      <a:tailEnd type="none" w="med" len="med"/>
                    </a:lnT>
                    <a:lnB w="1440" cap="flat" cmpd="sng" algn="ctr">
                      <a:solidFill>
                        <a:srgbClr val="FFFFFF"/>
                      </a:solidFill>
                      <a:prstDash val="solid"/>
                      <a:round/>
                      <a:headEnd type="none" w="med" len="med"/>
                      <a:tailEnd type="none" w="med" len="med"/>
                    </a:lnB>
                    <a:lnTlToBr>
                      <a:noFill/>
                    </a:lnTlToBr>
                    <a:lnBlToTr>
                      <a:noFill/>
                    </a:lnBlToTr>
                    <a:solidFill>
                      <a:srgbClr val="E7F6EF"/>
                    </a:solidFill>
                  </a:tcPr>
                </a:tc>
                <a:tc>
                  <a:txBody>
                    <a:bodyPr/>
                    <a:lstStyle>
                      <a:lvl1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1pPr>
                      <a:lvl2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2pPr>
                      <a:lvl3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3pPr>
                      <a:lvl4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4pPr>
                      <a:lvl5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9pPr>
                    </a:lstStyle>
                    <a:p>
                      <a:pPr marL="0" marR="0" lvl="0" indent="0" algn="ctr" defTabSz="457200" rtl="0" eaLnBrk="1" fontAlgn="base" latinLnBrk="0" hangingPunct="1">
                        <a:lnSpc>
                          <a:spcPct val="93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1100" b="1" i="0" u="none" strike="noStrike" cap="none" normalizeH="0" baseline="0" smtClean="0">
                          <a:ln>
                            <a:noFill/>
                          </a:ln>
                          <a:solidFill>
                            <a:srgbClr val="000000"/>
                          </a:solidFill>
                          <a:effectLst/>
                          <a:latin typeface="Calibri" panose="020F0502020204030204" pitchFamily="34" charset="0"/>
                          <a:ea typeface="Microsoft YaHei" panose="020B0503020204020204" pitchFamily="34" charset="-122"/>
                        </a:rPr>
                        <a:t>for</a:t>
                      </a:r>
                    </a:p>
                  </a:txBody>
                  <a:tcPr marL="9360" marR="9360" marT="30299" marB="0" anchor="b" horzOverflow="overflow">
                    <a:lnL w="1440" cap="flat" cmpd="sng" algn="ctr">
                      <a:solidFill>
                        <a:srgbClr val="FFFFFF"/>
                      </a:solidFill>
                      <a:prstDash val="solid"/>
                      <a:round/>
                      <a:headEnd type="none" w="med" len="med"/>
                      <a:tailEnd type="none" w="med" len="med"/>
                    </a:lnL>
                    <a:lnR w="1440" cap="flat" cmpd="sng" algn="ctr">
                      <a:solidFill>
                        <a:srgbClr val="FFFFFF"/>
                      </a:solidFill>
                      <a:prstDash val="solid"/>
                      <a:round/>
                      <a:headEnd type="none" w="med" len="med"/>
                      <a:tailEnd type="none" w="med" len="med"/>
                    </a:lnR>
                    <a:lnT w="1440" cap="flat" cmpd="sng" algn="ctr">
                      <a:solidFill>
                        <a:srgbClr val="FFFFFF"/>
                      </a:solidFill>
                      <a:prstDash val="solid"/>
                      <a:round/>
                      <a:headEnd type="none" w="med" len="med"/>
                      <a:tailEnd type="none" w="med" len="med"/>
                    </a:lnT>
                    <a:lnB w="1440" cap="flat" cmpd="sng" algn="ctr">
                      <a:solidFill>
                        <a:srgbClr val="FFFFFF"/>
                      </a:solidFill>
                      <a:prstDash val="solid"/>
                      <a:round/>
                      <a:headEnd type="none" w="med" len="med"/>
                      <a:tailEnd type="none" w="med" len="med"/>
                    </a:lnB>
                    <a:lnTlToBr>
                      <a:noFill/>
                    </a:lnTlToBr>
                    <a:lnBlToTr>
                      <a:noFill/>
                    </a:lnBlToTr>
                    <a:solidFill>
                      <a:srgbClr val="E7F6EF"/>
                    </a:solidFill>
                  </a:tcPr>
                </a:tc>
                <a:tc>
                  <a:txBody>
                    <a:bodyPr/>
                    <a:lstStyle>
                      <a:lvl1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1pPr>
                      <a:lvl2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2pPr>
                      <a:lvl3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3pPr>
                      <a:lvl4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4pPr>
                      <a:lvl5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9pPr>
                    </a:lstStyle>
                    <a:p>
                      <a:pPr marL="0" marR="0" lvl="0" indent="0" algn="ctr" defTabSz="457200" rtl="0" eaLnBrk="1" fontAlgn="base" latinLnBrk="0" hangingPunct="1">
                        <a:lnSpc>
                          <a:spcPct val="93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1100" b="1" i="0" u="none" strike="noStrike" cap="none" normalizeH="0" baseline="0" smtClean="0">
                          <a:ln>
                            <a:noFill/>
                          </a:ln>
                          <a:solidFill>
                            <a:srgbClr val="000000"/>
                          </a:solidFill>
                          <a:effectLst/>
                          <a:latin typeface="Calibri" panose="020F0502020204030204" pitchFamily="34" charset="0"/>
                          <a:ea typeface="Microsoft YaHei" panose="020B0503020204020204" pitchFamily="34" charset="-122"/>
                        </a:rPr>
                        <a:t>pass</a:t>
                      </a:r>
                    </a:p>
                  </a:txBody>
                  <a:tcPr marL="9360" marR="9360" marT="30299" marB="0" anchor="b" horzOverflow="overflow">
                    <a:lnL w="1440" cap="flat" cmpd="sng" algn="ctr">
                      <a:solidFill>
                        <a:srgbClr val="FFFFFF"/>
                      </a:solidFill>
                      <a:prstDash val="solid"/>
                      <a:round/>
                      <a:headEnd type="none" w="med" len="med"/>
                      <a:tailEnd type="none" w="med" len="med"/>
                    </a:lnL>
                    <a:lnR w="1440" cap="flat" cmpd="sng" algn="ctr">
                      <a:solidFill>
                        <a:srgbClr val="FFFFFF"/>
                      </a:solidFill>
                      <a:prstDash val="solid"/>
                      <a:round/>
                      <a:headEnd type="none" w="med" len="med"/>
                      <a:tailEnd type="none" w="med" len="med"/>
                    </a:lnR>
                    <a:lnT w="1440" cap="flat" cmpd="sng" algn="ctr">
                      <a:solidFill>
                        <a:srgbClr val="FFFFFF"/>
                      </a:solidFill>
                      <a:prstDash val="solid"/>
                      <a:round/>
                      <a:headEnd type="none" w="med" len="med"/>
                      <a:tailEnd type="none" w="med" len="med"/>
                    </a:lnT>
                    <a:lnB w="1440" cap="flat" cmpd="sng" algn="ctr">
                      <a:solidFill>
                        <a:srgbClr val="FFFFFF"/>
                      </a:solidFill>
                      <a:prstDash val="solid"/>
                      <a:round/>
                      <a:headEnd type="none" w="med" len="med"/>
                      <a:tailEnd type="none" w="med" len="med"/>
                    </a:lnB>
                    <a:lnTlToBr>
                      <a:noFill/>
                    </a:lnTlToBr>
                    <a:lnBlToTr>
                      <a:noFill/>
                    </a:lnBlToTr>
                    <a:solidFill>
                      <a:srgbClr val="E7F6EF"/>
                    </a:solidFill>
                  </a:tcPr>
                </a:tc>
              </a:tr>
              <a:tr h="369888">
                <a:tc>
                  <a:txBody>
                    <a:bodyPr/>
                    <a:lstStyle>
                      <a:lvl1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1pPr>
                      <a:lvl2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2pPr>
                      <a:lvl3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3pPr>
                      <a:lvl4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4pPr>
                      <a:lvl5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9pPr>
                    </a:lstStyle>
                    <a:p>
                      <a:pPr marL="0" marR="0" lvl="0" indent="0" algn="ctr" defTabSz="457200" rtl="0" eaLnBrk="1" fontAlgn="base" latinLnBrk="0" hangingPunct="1">
                        <a:lnSpc>
                          <a:spcPct val="93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1100" b="1" i="0" u="none" strike="noStrike" cap="none" normalizeH="0" baseline="0" smtClean="0">
                          <a:ln>
                            <a:noFill/>
                          </a:ln>
                          <a:solidFill>
                            <a:srgbClr val="000000"/>
                          </a:solidFill>
                          <a:effectLst/>
                          <a:latin typeface="Calibri" panose="020F0502020204030204" pitchFamily="34" charset="0"/>
                          <a:ea typeface="Microsoft YaHei" panose="020B0503020204020204" pitchFamily="34" charset="-122"/>
                        </a:rPr>
                        <a:t>class</a:t>
                      </a:r>
                    </a:p>
                  </a:txBody>
                  <a:tcPr marL="9360" marR="9360" marT="30299" marB="0" anchor="b" horzOverflow="overflow">
                    <a:lnL w="1440" cap="flat" cmpd="sng" algn="ctr">
                      <a:solidFill>
                        <a:srgbClr val="FFFFFF"/>
                      </a:solidFill>
                      <a:prstDash val="solid"/>
                      <a:round/>
                      <a:headEnd type="none" w="med" len="med"/>
                      <a:tailEnd type="none" w="med" len="med"/>
                    </a:lnL>
                    <a:lnR w="1440" cap="flat" cmpd="sng" algn="ctr">
                      <a:solidFill>
                        <a:srgbClr val="FFFFFF"/>
                      </a:solidFill>
                      <a:prstDash val="solid"/>
                      <a:round/>
                      <a:headEnd type="none" w="med" len="med"/>
                      <a:tailEnd type="none" w="med" len="med"/>
                    </a:lnR>
                    <a:lnT w="1440" cap="flat" cmpd="sng" algn="ctr">
                      <a:solidFill>
                        <a:srgbClr val="FFFFFF"/>
                      </a:solidFill>
                      <a:prstDash val="solid"/>
                      <a:round/>
                      <a:headEnd type="none" w="med" len="med"/>
                      <a:tailEnd type="none" w="med" len="med"/>
                    </a:lnT>
                    <a:lnB w="1440" cap="flat" cmpd="sng" algn="ctr">
                      <a:solidFill>
                        <a:srgbClr val="FFFFFF"/>
                      </a:solidFill>
                      <a:prstDash val="solid"/>
                      <a:round/>
                      <a:headEnd type="none" w="med" len="med"/>
                      <a:tailEnd type="none" w="med" len="med"/>
                    </a:lnB>
                    <a:lnTlToBr>
                      <a:noFill/>
                    </a:lnTlToBr>
                    <a:lnBlToTr>
                      <a:noFill/>
                    </a:lnBlToTr>
                    <a:solidFill>
                      <a:srgbClr val="CBECDE"/>
                    </a:solidFill>
                  </a:tcPr>
                </a:tc>
                <a:tc>
                  <a:txBody>
                    <a:bodyPr/>
                    <a:lstStyle>
                      <a:lvl1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1pPr>
                      <a:lvl2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2pPr>
                      <a:lvl3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3pPr>
                      <a:lvl4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4pPr>
                      <a:lvl5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9pPr>
                    </a:lstStyle>
                    <a:p>
                      <a:pPr marL="0" marR="0" lvl="0" indent="0" algn="ctr" defTabSz="457200" rtl="0" eaLnBrk="1" fontAlgn="base" latinLnBrk="0" hangingPunct="1">
                        <a:lnSpc>
                          <a:spcPct val="93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1100" b="1" i="0" u="none" strike="noStrike" cap="none" normalizeH="0" baseline="0" smtClean="0">
                          <a:ln>
                            <a:noFill/>
                          </a:ln>
                          <a:solidFill>
                            <a:srgbClr val="000000"/>
                          </a:solidFill>
                          <a:effectLst/>
                          <a:latin typeface="Calibri" panose="020F0502020204030204" pitchFamily="34" charset="0"/>
                          <a:ea typeface="Microsoft YaHei" panose="020B0503020204020204" pitchFamily="34" charset="-122"/>
                        </a:rPr>
                        <a:t>from</a:t>
                      </a:r>
                    </a:p>
                  </a:txBody>
                  <a:tcPr marL="9360" marR="9360" marT="30299" marB="0" anchor="b" horzOverflow="overflow">
                    <a:lnL w="1440" cap="flat" cmpd="sng" algn="ctr">
                      <a:solidFill>
                        <a:srgbClr val="FFFFFF"/>
                      </a:solidFill>
                      <a:prstDash val="solid"/>
                      <a:round/>
                      <a:headEnd type="none" w="med" len="med"/>
                      <a:tailEnd type="none" w="med" len="med"/>
                    </a:lnL>
                    <a:lnR w="1440" cap="flat" cmpd="sng" algn="ctr">
                      <a:solidFill>
                        <a:srgbClr val="FFFFFF"/>
                      </a:solidFill>
                      <a:prstDash val="solid"/>
                      <a:round/>
                      <a:headEnd type="none" w="med" len="med"/>
                      <a:tailEnd type="none" w="med" len="med"/>
                    </a:lnR>
                    <a:lnT w="1440" cap="flat" cmpd="sng" algn="ctr">
                      <a:solidFill>
                        <a:srgbClr val="FFFFFF"/>
                      </a:solidFill>
                      <a:prstDash val="solid"/>
                      <a:round/>
                      <a:headEnd type="none" w="med" len="med"/>
                      <a:tailEnd type="none" w="med" len="med"/>
                    </a:lnT>
                    <a:lnB w="1440" cap="flat" cmpd="sng" algn="ctr">
                      <a:solidFill>
                        <a:srgbClr val="FFFFFF"/>
                      </a:solidFill>
                      <a:prstDash val="solid"/>
                      <a:round/>
                      <a:headEnd type="none" w="med" len="med"/>
                      <a:tailEnd type="none" w="med" len="med"/>
                    </a:lnB>
                    <a:lnTlToBr>
                      <a:noFill/>
                    </a:lnTlToBr>
                    <a:lnBlToTr>
                      <a:noFill/>
                    </a:lnBlToTr>
                    <a:solidFill>
                      <a:srgbClr val="CBECDE"/>
                    </a:solidFill>
                  </a:tcPr>
                </a:tc>
                <a:tc>
                  <a:txBody>
                    <a:bodyPr/>
                    <a:lstStyle>
                      <a:lvl1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1pPr>
                      <a:lvl2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2pPr>
                      <a:lvl3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3pPr>
                      <a:lvl4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4pPr>
                      <a:lvl5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9pPr>
                    </a:lstStyle>
                    <a:p>
                      <a:pPr marL="0" marR="0" lvl="0" indent="0" algn="ctr" defTabSz="457200" rtl="0" eaLnBrk="1" fontAlgn="base" latinLnBrk="0" hangingPunct="1">
                        <a:lnSpc>
                          <a:spcPct val="93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1100" b="1" i="0" u="none" strike="noStrike" cap="none" normalizeH="0" baseline="0" smtClean="0">
                          <a:ln>
                            <a:noFill/>
                          </a:ln>
                          <a:solidFill>
                            <a:srgbClr val="000000"/>
                          </a:solidFill>
                          <a:effectLst/>
                          <a:latin typeface="Calibri" panose="020F0502020204030204" pitchFamily="34" charset="0"/>
                          <a:ea typeface="Microsoft YaHei" panose="020B0503020204020204" pitchFamily="34" charset="-122"/>
                        </a:rPr>
                        <a:t>print</a:t>
                      </a:r>
                    </a:p>
                  </a:txBody>
                  <a:tcPr marL="9360" marR="9360" marT="30299" marB="0" anchor="b" horzOverflow="overflow">
                    <a:lnL w="1440" cap="flat" cmpd="sng" algn="ctr">
                      <a:solidFill>
                        <a:srgbClr val="FFFFFF"/>
                      </a:solidFill>
                      <a:prstDash val="solid"/>
                      <a:round/>
                      <a:headEnd type="none" w="med" len="med"/>
                      <a:tailEnd type="none" w="med" len="med"/>
                    </a:lnL>
                    <a:lnR w="1440" cap="flat" cmpd="sng" algn="ctr">
                      <a:solidFill>
                        <a:srgbClr val="FFFFFF"/>
                      </a:solidFill>
                      <a:prstDash val="solid"/>
                      <a:round/>
                      <a:headEnd type="none" w="med" len="med"/>
                      <a:tailEnd type="none" w="med" len="med"/>
                    </a:lnR>
                    <a:lnT w="1440" cap="flat" cmpd="sng" algn="ctr">
                      <a:solidFill>
                        <a:srgbClr val="FFFFFF"/>
                      </a:solidFill>
                      <a:prstDash val="solid"/>
                      <a:round/>
                      <a:headEnd type="none" w="med" len="med"/>
                      <a:tailEnd type="none" w="med" len="med"/>
                    </a:lnT>
                    <a:lnB w="1440" cap="flat" cmpd="sng" algn="ctr">
                      <a:solidFill>
                        <a:srgbClr val="FFFFFF"/>
                      </a:solidFill>
                      <a:prstDash val="solid"/>
                      <a:round/>
                      <a:headEnd type="none" w="med" len="med"/>
                      <a:tailEnd type="none" w="med" len="med"/>
                    </a:lnB>
                    <a:lnTlToBr>
                      <a:noFill/>
                    </a:lnTlToBr>
                    <a:lnBlToTr>
                      <a:noFill/>
                    </a:lnBlToTr>
                    <a:solidFill>
                      <a:srgbClr val="CBECDE"/>
                    </a:solidFill>
                  </a:tcPr>
                </a:tc>
              </a:tr>
              <a:tr h="371475">
                <a:tc>
                  <a:txBody>
                    <a:bodyPr/>
                    <a:lstStyle>
                      <a:lvl1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1pPr>
                      <a:lvl2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2pPr>
                      <a:lvl3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3pPr>
                      <a:lvl4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4pPr>
                      <a:lvl5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9pPr>
                    </a:lstStyle>
                    <a:p>
                      <a:pPr marL="0" marR="0" lvl="0" indent="0" algn="ctr" defTabSz="457200" rtl="0" eaLnBrk="1" fontAlgn="base" latinLnBrk="0" hangingPunct="1">
                        <a:lnSpc>
                          <a:spcPct val="93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1100" b="1" i="0" u="none" strike="noStrike" cap="none" normalizeH="0" baseline="0" smtClean="0">
                          <a:ln>
                            <a:noFill/>
                          </a:ln>
                          <a:solidFill>
                            <a:srgbClr val="000000"/>
                          </a:solidFill>
                          <a:effectLst/>
                          <a:latin typeface="Calibri" panose="020F0502020204030204" pitchFamily="34" charset="0"/>
                          <a:ea typeface="Microsoft YaHei" panose="020B0503020204020204" pitchFamily="34" charset="-122"/>
                        </a:rPr>
                        <a:t>continue</a:t>
                      </a:r>
                    </a:p>
                  </a:txBody>
                  <a:tcPr marL="9360" marR="9360" marT="30299" marB="0" anchor="b" horzOverflow="overflow">
                    <a:lnL w="1440" cap="flat" cmpd="sng" algn="ctr">
                      <a:solidFill>
                        <a:srgbClr val="FFFFFF"/>
                      </a:solidFill>
                      <a:prstDash val="solid"/>
                      <a:round/>
                      <a:headEnd type="none" w="med" len="med"/>
                      <a:tailEnd type="none" w="med" len="med"/>
                    </a:lnL>
                    <a:lnR w="1440" cap="flat" cmpd="sng" algn="ctr">
                      <a:solidFill>
                        <a:srgbClr val="FFFFFF"/>
                      </a:solidFill>
                      <a:prstDash val="solid"/>
                      <a:round/>
                      <a:headEnd type="none" w="med" len="med"/>
                      <a:tailEnd type="none" w="med" len="med"/>
                    </a:lnR>
                    <a:lnT w="1440" cap="flat" cmpd="sng" algn="ctr">
                      <a:solidFill>
                        <a:srgbClr val="FFFFFF"/>
                      </a:solidFill>
                      <a:prstDash val="solid"/>
                      <a:round/>
                      <a:headEnd type="none" w="med" len="med"/>
                      <a:tailEnd type="none" w="med" len="med"/>
                    </a:lnT>
                    <a:lnB w="1440" cap="flat" cmpd="sng" algn="ctr">
                      <a:solidFill>
                        <a:srgbClr val="FFFFFF"/>
                      </a:solidFill>
                      <a:prstDash val="solid"/>
                      <a:round/>
                      <a:headEnd type="none" w="med" len="med"/>
                      <a:tailEnd type="none" w="med" len="med"/>
                    </a:lnB>
                    <a:lnTlToBr>
                      <a:noFill/>
                    </a:lnTlToBr>
                    <a:lnBlToTr>
                      <a:noFill/>
                    </a:lnBlToTr>
                    <a:solidFill>
                      <a:srgbClr val="E7F6EF"/>
                    </a:solidFill>
                  </a:tcPr>
                </a:tc>
                <a:tc>
                  <a:txBody>
                    <a:bodyPr/>
                    <a:lstStyle>
                      <a:lvl1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1pPr>
                      <a:lvl2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2pPr>
                      <a:lvl3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3pPr>
                      <a:lvl4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4pPr>
                      <a:lvl5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9pPr>
                    </a:lstStyle>
                    <a:p>
                      <a:pPr marL="0" marR="0" lvl="0" indent="0" algn="ctr" defTabSz="457200" rtl="0" eaLnBrk="1" fontAlgn="base" latinLnBrk="0" hangingPunct="1">
                        <a:lnSpc>
                          <a:spcPct val="93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1100" b="1" i="0" u="none" strike="noStrike" cap="none" normalizeH="0" baseline="0" smtClean="0">
                          <a:ln>
                            <a:noFill/>
                          </a:ln>
                          <a:solidFill>
                            <a:srgbClr val="000000"/>
                          </a:solidFill>
                          <a:effectLst/>
                          <a:latin typeface="Calibri" panose="020F0502020204030204" pitchFamily="34" charset="0"/>
                          <a:ea typeface="Microsoft YaHei" panose="020B0503020204020204" pitchFamily="34" charset="-122"/>
                        </a:rPr>
                        <a:t>global</a:t>
                      </a:r>
                    </a:p>
                  </a:txBody>
                  <a:tcPr marL="9360" marR="9360" marT="30299" marB="0" anchor="b" horzOverflow="overflow">
                    <a:lnL w="1440" cap="flat" cmpd="sng" algn="ctr">
                      <a:solidFill>
                        <a:srgbClr val="FFFFFF"/>
                      </a:solidFill>
                      <a:prstDash val="solid"/>
                      <a:round/>
                      <a:headEnd type="none" w="med" len="med"/>
                      <a:tailEnd type="none" w="med" len="med"/>
                    </a:lnL>
                    <a:lnR w="1440" cap="flat" cmpd="sng" algn="ctr">
                      <a:solidFill>
                        <a:srgbClr val="FFFFFF"/>
                      </a:solidFill>
                      <a:prstDash val="solid"/>
                      <a:round/>
                      <a:headEnd type="none" w="med" len="med"/>
                      <a:tailEnd type="none" w="med" len="med"/>
                    </a:lnR>
                    <a:lnT w="1440" cap="flat" cmpd="sng" algn="ctr">
                      <a:solidFill>
                        <a:srgbClr val="FFFFFF"/>
                      </a:solidFill>
                      <a:prstDash val="solid"/>
                      <a:round/>
                      <a:headEnd type="none" w="med" len="med"/>
                      <a:tailEnd type="none" w="med" len="med"/>
                    </a:lnT>
                    <a:lnB w="1440" cap="flat" cmpd="sng" algn="ctr">
                      <a:solidFill>
                        <a:srgbClr val="FFFFFF"/>
                      </a:solidFill>
                      <a:prstDash val="solid"/>
                      <a:round/>
                      <a:headEnd type="none" w="med" len="med"/>
                      <a:tailEnd type="none" w="med" len="med"/>
                    </a:lnB>
                    <a:lnTlToBr>
                      <a:noFill/>
                    </a:lnTlToBr>
                    <a:lnBlToTr>
                      <a:noFill/>
                    </a:lnBlToTr>
                    <a:solidFill>
                      <a:srgbClr val="E7F6EF"/>
                    </a:solidFill>
                  </a:tcPr>
                </a:tc>
                <a:tc>
                  <a:txBody>
                    <a:bodyPr/>
                    <a:lstStyle>
                      <a:lvl1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1pPr>
                      <a:lvl2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2pPr>
                      <a:lvl3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3pPr>
                      <a:lvl4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4pPr>
                      <a:lvl5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9pPr>
                    </a:lstStyle>
                    <a:p>
                      <a:pPr marL="0" marR="0" lvl="0" indent="0" algn="ctr" defTabSz="457200" rtl="0" eaLnBrk="1" fontAlgn="base" latinLnBrk="0" hangingPunct="1">
                        <a:lnSpc>
                          <a:spcPct val="93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1100" b="1" i="0" u="none" strike="noStrike" cap="none" normalizeH="0" baseline="0" smtClean="0">
                          <a:ln>
                            <a:noFill/>
                          </a:ln>
                          <a:solidFill>
                            <a:srgbClr val="000000"/>
                          </a:solidFill>
                          <a:effectLst/>
                          <a:latin typeface="Calibri" panose="020F0502020204030204" pitchFamily="34" charset="0"/>
                          <a:ea typeface="Microsoft YaHei" panose="020B0503020204020204" pitchFamily="34" charset="-122"/>
                        </a:rPr>
                        <a:t>raise</a:t>
                      </a:r>
                    </a:p>
                  </a:txBody>
                  <a:tcPr marL="9360" marR="9360" marT="30299" marB="0" anchor="b" horzOverflow="overflow">
                    <a:lnL w="1440" cap="flat" cmpd="sng" algn="ctr">
                      <a:solidFill>
                        <a:srgbClr val="FFFFFF"/>
                      </a:solidFill>
                      <a:prstDash val="solid"/>
                      <a:round/>
                      <a:headEnd type="none" w="med" len="med"/>
                      <a:tailEnd type="none" w="med" len="med"/>
                    </a:lnL>
                    <a:lnR w="1440" cap="flat" cmpd="sng" algn="ctr">
                      <a:solidFill>
                        <a:srgbClr val="FFFFFF"/>
                      </a:solidFill>
                      <a:prstDash val="solid"/>
                      <a:round/>
                      <a:headEnd type="none" w="med" len="med"/>
                      <a:tailEnd type="none" w="med" len="med"/>
                    </a:lnR>
                    <a:lnT w="1440" cap="flat" cmpd="sng" algn="ctr">
                      <a:solidFill>
                        <a:srgbClr val="FFFFFF"/>
                      </a:solidFill>
                      <a:prstDash val="solid"/>
                      <a:round/>
                      <a:headEnd type="none" w="med" len="med"/>
                      <a:tailEnd type="none" w="med" len="med"/>
                    </a:lnT>
                    <a:lnB w="1440" cap="flat" cmpd="sng" algn="ctr">
                      <a:solidFill>
                        <a:srgbClr val="FFFFFF"/>
                      </a:solidFill>
                      <a:prstDash val="solid"/>
                      <a:round/>
                      <a:headEnd type="none" w="med" len="med"/>
                      <a:tailEnd type="none" w="med" len="med"/>
                    </a:lnB>
                    <a:lnTlToBr>
                      <a:noFill/>
                    </a:lnTlToBr>
                    <a:lnBlToTr>
                      <a:noFill/>
                    </a:lnBlToTr>
                    <a:solidFill>
                      <a:srgbClr val="E7F6EF"/>
                    </a:solidFill>
                  </a:tcPr>
                </a:tc>
              </a:tr>
              <a:tr h="371475">
                <a:tc>
                  <a:txBody>
                    <a:bodyPr/>
                    <a:lstStyle>
                      <a:lvl1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1pPr>
                      <a:lvl2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2pPr>
                      <a:lvl3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3pPr>
                      <a:lvl4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4pPr>
                      <a:lvl5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9pPr>
                    </a:lstStyle>
                    <a:p>
                      <a:pPr marL="0" marR="0" lvl="0" indent="0" algn="ctr" defTabSz="457200" rtl="0" eaLnBrk="1" fontAlgn="base" latinLnBrk="0" hangingPunct="1">
                        <a:lnSpc>
                          <a:spcPct val="93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1100" b="1" i="0" u="none" strike="noStrike" cap="none" normalizeH="0" baseline="0" smtClean="0">
                          <a:ln>
                            <a:noFill/>
                          </a:ln>
                          <a:solidFill>
                            <a:srgbClr val="000000"/>
                          </a:solidFill>
                          <a:effectLst/>
                          <a:latin typeface="Calibri" panose="020F0502020204030204" pitchFamily="34" charset="0"/>
                          <a:ea typeface="Microsoft YaHei" panose="020B0503020204020204" pitchFamily="34" charset="-122"/>
                        </a:rPr>
                        <a:t>def</a:t>
                      </a:r>
                    </a:p>
                  </a:txBody>
                  <a:tcPr marL="9360" marR="9360" marT="30299" marB="0" anchor="b" horzOverflow="overflow">
                    <a:lnL w="1440" cap="flat" cmpd="sng" algn="ctr">
                      <a:solidFill>
                        <a:srgbClr val="FFFFFF"/>
                      </a:solidFill>
                      <a:prstDash val="solid"/>
                      <a:round/>
                      <a:headEnd type="none" w="med" len="med"/>
                      <a:tailEnd type="none" w="med" len="med"/>
                    </a:lnL>
                    <a:lnR w="1440" cap="flat" cmpd="sng" algn="ctr">
                      <a:solidFill>
                        <a:srgbClr val="FFFFFF"/>
                      </a:solidFill>
                      <a:prstDash val="solid"/>
                      <a:round/>
                      <a:headEnd type="none" w="med" len="med"/>
                      <a:tailEnd type="none" w="med" len="med"/>
                    </a:lnR>
                    <a:lnT w="1440" cap="flat" cmpd="sng" algn="ctr">
                      <a:solidFill>
                        <a:srgbClr val="FFFFFF"/>
                      </a:solidFill>
                      <a:prstDash val="solid"/>
                      <a:round/>
                      <a:headEnd type="none" w="med" len="med"/>
                      <a:tailEnd type="none" w="med" len="med"/>
                    </a:lnT>
                    <a:lnB w="1440" cap="flat" cmpd="sng" algn="ctr">
                      <a:solidFill>
                        <a:srgbClr val="FFFFFF"/>
                      </a:solidFill>
                      <a:prstDash val="solid"/>
                      <a:round/>
                      <a:headEnd type="none" w="med" len="med"/>
                      <a:tailEnd type="none" w="med" len="med"/>
                    </a:lnB>
                    <a:lnTlToBr>
                      <a:noFill/>
                    </a:lnTlToBr>
                    <a:lnBlToTr>
                      <a:noFill/>
                    </a:lnBlToTr>
                    <a:solidFill>
                      <a:srgbClr val="CBECDE"/>
                    </a:solidFill>
                  </a:tcPr>
                </a:tc>
                <a:tc>
                  <a:txBody>
                    <a:bodyPr/>
                    <a:lstStyle>
                      <a:lvl1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1pPr>
                      <a:lvl2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2pPr>
                      <a:lvl3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3pPr>
                      <a:lvl4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4pPr>
                      <a:lvl5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9pPr>
                    </a:lstStyle>
                    <a:p>
                      <a:pPr marL="0" marR="0" lvl="0" indent="0" algn="ctr" defTabSz="457200" rtl="0" eaLnBrk="1" fontAlgn="base" latinLnBrk="0" hangingPunct="1">
                        <a:lnSpc>
                          <a:spcPct val="93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1100" b="1" i="0" u="none" strike="noStrike" cap="none" normalizeH="0" baseline="0" smtClean="0">
                          <a:ln>
                            <a:noFill/>
                          </a:ln>
                          <a:solidFill>
                            <a:srgbClr val="000000"/>
                          </a:solidFill>
                          <a:effectLst/>
                          <a:latin typeface="Calibri" panose="020F0502020204030204" pitchFamily="34" charset="0"/>
                          <a:ea typeface="Microsoft YaHei" panose="020B0503020204020204" pitchFamily="34" charset="-122"/>
                        </a:rPr>
                        <a:t>if</a:t>
                      </a:r>
                    </a:p>
                  </a:txBody>
                  <a:tcPr marL="9360" marR="9360" marT="30299" marB="0" anchor="b" horzOverflow="overflow">
                    <a:lnL w="1440" cap="flat" cmpd="sng" algn="ctr">
                      <a:solidFill>
                        <a:srgbClr val="FFFFFF"/>
                      </a:solidFill>
                      <a:prstDash val="solid"/>
                      <a:round/>
                      <a:headEnd type="none" w="med" len="med"/>
                      <a:tailEnd type="none" w="med" len="med"/>
                    </a:lnL>
                    <a:lnR w="1440" cap="flat" cmpd="sng" algn="ctr">
                      <a:solidFill>
                        <a:srgbClr val="FFFFFF"/>
                      </a:solidFill>
                      <a:prstDash val="solid"/>
                      <a:round/>
                      <a:headEnd type="none" w="med" len="med"/>
                      <a:tailEnd type="none" w="med" len="med"/>
                    </a:lnR>
                    <a:lnT w="1440" cap="flat" cmpd="sng" algn="ctr">
                      <a:solidFill>
                        <a:srgbClr val="FFFFFF"/>
                      </a:solidFill>
                      <a:prstDash val="solid"/>
                      <a:round/>
                      <a:headEnd type="none" w="med" len="med"/>
                      <a:tailEnd type="none" w="med" len="med"/>
                    </a:lnT>
                    <a:lnB w="1440" cap="flat" cmpd="sng" algn="ctr">
                      <a:solidFill>
                        <a:srgbClr val="FFFFFF"/>
                      </a:solidFill>
                      <a:prstDash val="solid"/>
                      <a:round/>
                      <a:headEnd type="none" w="med" len="med"/>
                      <a:tailEnd type="none" w="med" len="med"/>
                    </a:lnB>
                    <a:lnTlToBr>
                      <a:noFill/>
                    </a:lnTlToBr>
                    <a:lnBlToTr>
                      <a:noFill/>
                    </a:lnBlToTr>
                    <a:solidFill>
                      <a:srgbClr val="CBECDE"/>
                    </a:solidFill>
                  </a:tcPr>
                </a:tc>
                <a:tc>
                  <a:txBody>
                    <a:bodyPr/>
                    <a:lstStyle>
                      <a:lvl1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1pPr>
                      <a:lvl2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2pPr>
                      <a:lvl3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3pPr>
                      <a:lvl4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4pPr>
                      <a:lvl5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9pPr>
                    </a:lstStyle>
                    <a:p>
                      <a:pPr marL="0" marR="0" lvl="0" indent="0" algn="ctr" defTabSz="457200" rtl="0" eaLnBrk="1" fontAlgn="base" latinLnBrk="0" hangingPunct="1">
                        <a:lnSpc>
                          <a:spcPct val="93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1100" b="1" i="0" u="none" strike="noStrike" cap="none" normalizeH="0" baseline="0" smtClean="0">
                          <a:ln>
                            <a:noFill/>
                          </a:ln>
                          <a:solidFill>
                            <a:srgbClr val="000000"/>
                          </a:solidFill>
                          <a:effectLst/>
                          <a:latin typeface="Calibri" panose="020F0502020204030204" pitchFamily="34" charset="0"/>
                          <a:ea typeface="Microsoft YaHei" panose="020B0503020204020204" pitchFamily="34" charset="-122"/>
                        </a:rPr>
                        <a:t>return</a:t>
                      </a:r>
                    </a:p>
                  </a:txBody>
                  <a:tcPr marL="9360" marR="9360" marT="30299" marB="0" anchor="b" horzOverflow="overflow">
                    <a:lnL w="1440" cap="flat" cmpd="sng" algn="ctr">
                      <a:solidFill>
                        <a:srgbClr val="FFFFFF"/>
                      </a:solidFill>
                      <a:prstDash val="solid"/>
                      <a:round/>
                      <a:headEnd type="none" w="med" len="med"/>
                      <a:tailEnd type="none" w="med" len="med"/>
                    </a:lnL>
                    <a:lnR w="1440" cap="flat" cmpd="sng" algn="ctr">
                      <a:solidFill>
                        <a:srgbClr val="FFFFFF"/>
                      </a:solidFill>
                      <a:prstDash val="solid"/>
                      <a:round/>
                      <a:headEnd type="none" w="med" len="med"/>
                      <a:tailEnd type="none" w="med" len="med"/>
                    </a:lnR>
                    <a:lnT w="1440" cap="flat" cmpd="sng" algn="ctr">
                      <a:solidFill>
                        <a:srgbClr val="FFFFFF"/>
                      </a:solidFill>
                      <a:prstDash val="solid"/>
                      <a:round/>
                      <a:headEnd type="none" w="med" len="med"/>
                      <a:tailEnd type="none" w="med" len="med"/>
                    </a:lnT>
                    <a:lnB w="1440" cap="flat" cmpd="sng" algn="ctr">
                      <a:solidFill>
                        <a:srgbClr val="FFFFFF"/>
                      </a:solidFill>
                      <a:prstDash val="solid"/>
                      <a:round/>
                      <a:headEnd type="none" w="med" len="med"/>
                      <a:tailEnd type="none" w="med" len="med"/>
                    </a:lnB>
                    <a:lnTlToBr>
                      <a:noFill/>
                    </a:lnTlToBr>
                    <a:lnBlToTr>
                      <a:noFill/>
                    </a:lnBlToTr>
                    <a:solidFill>
                      <a:srgbClr val="CBECDE"/>
                    </a:solidFill>
                  </a:tcPr>
                </a:tc>
              </a:tr>
              <a:tr h="369888">
                <a:tc>
                  <a:txBody>
                    <a:bodyPr/>
                    <a:lstStyle>
                      <a:lvl1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1pPr>
                      <a:lvl2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2pPr>
                      <a:lvl3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3pPr>
                      <a:lvl4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4pPr>
                      <a:lvl5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9pPr>
                    </a:lstStyle>
                    <a:p>
                      <a:pPr marL="0" marR="0" lvl="0" indent="0" algn="ctr" defTabSz="457200" rtl="0" eaLnBrk="1" fontAlgn="base" latinLnBrk="0" hangingPunct="1">
                        <a:lnSpc>
                          <a:spcPct val="93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1100" b="1" i="0" u="none" strike="noStrike" cap="none" normalizeH="0" baseline="0" smtClean="0">
                          <a:ln>
                            <a:noFill/>
                          </a:ln>
                          <a:solidFill>
                            <a:srgbClr val="000000"/>
                          </a:solidFill>
                          <a:effectLst/>
                          <a:latin typeface="Calibri" panose="020F0502020204030204" pitchFamily="34" charset="0"/>
                          <a:ea typeface="Microsoft YaHei" panose="020B0503020204020204" pitchFamily="34" charset="-122"/>
                        </a:rPr>
                        <a:t>del</a:t>
                      </a:r>
                    </a:p>
                  </a:txBody>
                  <a:tcPr marL="9360" marR="9360" marT="30299" marB="0" anchor="b" horzOverflow="overflow">
                    <a:lnL w="1440" cap="flat" cmpd="sng" algn="ctr">
                      <a:solidFill>
                        <a:srgbClr val="FFFFFF"/>
                      </a:solidFill>
                      <a:prstDash val="solid"/>
                      <a:round/>
                      <a:headEnd type="none" w="med" len="med"/>
                      <a:tailEnd type="none" w="med" len="med"/>
                    </a:lnL>
                    <a:lnR w="1440" cap="flat" cmpd="sng" algn="ctr">
                      <a:solidFill>
                        <a:srgbClr val="FFFFFF"/>
                      </a:solidFill>
                      <a:prstDash val="solid"/>
                      <a:round/>
                      <a:headEnd type="none" w="med" len="med"/>
                      <a:tailEnd type="none" w="med" len="med"/>
                    </a:lnR>
                    <a:lnT w="1440" cap="flat" cmpd="sng" algn="ctr">
                      <a:solidFill>
                        <a:srgbClr val="FFFFFF"/>
                      </a:solidFill>
                      <a:prstDash val="solid"/>
                      <a:round/>
                      <a:headEnd type="none" w="med" len="med"/>
                      <a:tailEnd type="none" w="med" len="med"/>
                    </a:lnT>
                    <a:lnB w="1440" cap="flat" cmpd="sng" algn="ctr">
                      <a:solidFill>
                        <a:srgbClr val="FFFFFF"/>
                      </a:solidFill>
                      <a:prstDash val="solid"/>
                      <a:round/>
                      <a:headEnd type="none" w="med" len="med"/>
                      <a:tailEnd type="none" w="med" len="med"/>
                    </a:lnB>
                    <a:lnTlToBr>
                      <a:noFill/>
                    </a:lnTlToBr>
                    <a:lnBlToTr>
                      <a:noFill/>
                    </a:lnBlToTr>
                    <a:solidFill>
                      <a:srgbClr val="E7F6EF"/>
                    </a:solidFill>
                  </a:tcPr>
                </a:tc>
                <a:tc>
                  <a:txBody>
                    <a:bodyPr/>
                    <a:lstStyle>
                      <a:lvl1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1pPr>
                      <a:lvl2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2pPr>
                      <a:lvl3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3pPr>
                      <a:lvl4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4pPr>
                      <a:lvl5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9pPr>
                    </a:lstStyle>
                    <a:p>
                      <a:pPr marL="0" marR="0" lvl="0" indent="0" algn="ctr" defTabSz="457200" rtl="0" eaLnBrk="1" fontAlgn="base" latinLnBrk="0" hangingPunct="1">
                        <a:lnSpc>
                          <a:spcPct val="93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1100" b="1" i="0" u="none" strike="noStrike" cap="none" normalizeH="0" baseline="0" smtClean="0">
                          <a:ln>
                            <a:noFill/>
                          </a:ln>
                          <a:solidFill>
                            <a:srgbClr val="000000"/>
                          </a:solidFill>
                          <a:effectLst/>
                          <a:latin typeface="Calibri" panose="020F0502020204030204" pitchFamily="34" charset="0"/>
                          <a:ea typeface="Microsoft YaHei" panose="020B0503020204020204" pitchFamily="34" charset="-122"/>
                        </a:rPr>
                        <a:t>import</a:t>
                      </a:r>
                    </a:p>
                  </a:txBody>
                  <a:tcPr marL="9360" marR="9360" marT="30299" marB="0" anchor="b" horzOverflow="overflow">
                    <a:lnL w="1440" cap="flat" cmpd="sng" algn="ctr">
                      <a:solidFill>
                        <a:srgbClr val="FFFFFF"/>
                      </a:solidFill>
                      <a:prstDash val="solid"/>
                      <a:round/>
                      <a:headEnd type="none" w="med" len="med"/>
                      <a:tailEnd type="none" w="med" len="med"/>
                    </a:lnL>
                    <a:lnR w="1440" cap="flat" cmpd="sng" algn="ctr">
                      <a:solidFill>
                        <a:srgbClr val="FFFFFF"/>
                      </a:solidFill>
                      <a:prstDash val="solid"/>
                      <a:round/>
                      <a:headEnd type="none" w="med" len="med"/>
                      <a:tailEnd type="none" w="med" len="med"/>
                    </a:lnR>
                    <a:lnT w="1440" cap="flat" cmpd="sng" algn="ctr">
                      <a:solidFill>
                        <a:srgbClr val="FFFFFF"/>
                      </a:solidFill>
                      <a:prstDash val="solid"/>
                      <a:round/>
                      <a:headEnd type="none" w="med" len="med"/>
                      <a:tailEnd type="none" w="med" len="med"/>
                    </a:lnT>
                    <a:lnB w="1440" cap="flat" cmpd="sng" algn="ctr">
                      <a:solidFill>
                        <a:srgbClr val="FFFFFF"/>
                      </a:solidFill>
                      <a:prstDash val="solid"/>
                      <a:round/>
                      <a:headEnd type="none" w="med" len="med"/>
                      <a:tailEnd type="none" w="med" len="med"/>
                    </a:lnB>
                    <a:lnTlToBr>
                      <a:noFill/>
                    </a:lnTlToBr>
                    <a:lnBlToTr>
                      <a:noFill/>
                    </a:lnBlToTr>
                    <a:solidFill>
                      <a:srgbClr val="E7F6EF"/>
                    </a:solidFill>
                  </a:tcPr>
                </a:tc>
                <a:tc>
                  <a:txBody>
                    <a:bodyPr/>
                    <a:lstStyle>
                      <a:lvl1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1pPr>
                      <a:lvl2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2pPr>
                      <a:lvl3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3pPr>
                      <a:lvl4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4pPr>
                      <a:lvl5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9pPr>
                    </a:lstStyle>
                    <a:p>
                      <a:pPr marL="0" marR="0" lvl="0" indent="0" algn="ctr" defTabSz="457200" rtl="0" eaLnBrk="1" fontAlgn="base" latinLnBrk="0" hangingPunct="1">
                        <a:lnSpc>
                          <a:spcPct val="93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1100" b="1" i="0" u="none" strike="noStrike" cap="none" normalizeH="0" baseline="0" smtClean="0">
                          <a:ln>
                            <a:noFill/>
                          </a:ln>
                          <a:solidFill>
                            <a:srgbClr val="000000"/>
                          </a:solidFill>
                          <a:effectLst/>
                          <a:latin typeface="Calibri" panose="020F0502020204030204" pitchFamily="34" charset="0"/>
                          <a:ea typeface="Microsoft YaHei" panose="020B0503020204020204" pitchFamily="34" charset="-122"/>
                        </a:rPr>
                        <a:t>try</a:t>
                      </a:r>
                    </a:p>
                  </a:txBody>
                  <a:tcPr marL="9360" marR="9360" marT="30299" marB="0" anchor="b" horzOverflow="overflow">
                    <a:lnL w="1440" cap="flat" cmpd="sng" algn="ctr">
                      <a:solidFill>
                        <a:srgbClr val="FFFFFF"/>
                      </a:solidFill>
                      <a:prstDash val="solid"/>
                      <a:round/>
                      <a:headEnd type="none" w="med" len="med"/>
                      <a:tailEnd type="none" w="med" len="med"/>
                    </a:lnL>
                    <a:lnR w="1440" cap="flat" cmpd="sng" algn="ctr">
                      <a:solidFill>
                        <a:srgbClr val="FFFFFF"/>
                      </a:solidFill>
                      <a:prstDash val="solid"/>
                      <a:round/>
                      <a:headEnd type="none" w="med" len="med"/>
                      <a:tailEnd type="none" w="med" len="med"/>
                    </a:lnR>
                    <a:lnT w="1440" cap="flat" cmpd="sng" algn="ctr">
                      <a:solidFill>
                        <a:srgbClr val="FFFFFF"/>
                      </a:solidFill>
                      <a:prstDash val="solid"/>
                      <a:round/>
                      <a:headEnd type="none" w="med" len="med"/>
                      <a:tailEnd type="none" w="med" len="med"/>
                    </a:lnT>
                    <a:lnB w="1440" cap="flat" cmpd="sng" algn="ctr">
                      <a:solidFill>
                        <a:srgbClr val="FFFFFF"/>
                      </a:solidFill>
                      <a:prstDash val="solid"/>
                      <a:round/>
                      <a:headEnd type="none" w="med" len="med"/>
                      <a:tailEnd type="none" w="med" len="med"/>
                    </a:lnB>
                    <a:lnTlToBr>
                      <a:noFill/>
                    </a:lnTlToBr>
                    <a:lnBlToTr>
                      <a:noFill/>
                    </a:lnBlToTr>
                    <a:solidFill>
                      <a:srgbClr val="E7F6EF"/>
                    </a:solidFill>
                  </a:tcPr>
                </a:tc>
              </a:tr>
              <a:tr h="371475">
                <a:tc>
                  <a:txBody>
                    <a:bodyPr/>
                    <a:lstStyle>
                      <a:lvl1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1pPr>
                      <a:lvl2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2pPr>
                      <a:lvl3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3pPr>
                      <a:lvl4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4pPr>
                      <a:lvl5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9pPr>
                    </a:lstStyle>
                    <a:p>
                      <a:pPr marL="0" marR="0" lvl="0" indent="0" algn="ctr" defTabSz="457200" rtl="0" eaLnBrk="1" fontAlgn="base" latinLnBrk="0" hangingPunct="1">
                        <a:lnSpc>
                          <a:spcPct val="93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1100" b="1" i="0" u="none" strike="noStrike" cap="none" normalizeH="0" baseline="0" dirty="0" err="1" smtClean="0">
                          <a:ln>
                            <a:noFill/>
                          </a:ln>
                          <a:solidFill>
                            <a:srgbClr val="000000"/>
                          </a:solidFill>
                          <a:effectLst/>
                          <a:latin typeface="Calibri" panose="020F0502020204030204" pitchFamily="34" charset="0"/>
                          <a:ea typeface="Microsoft YaHei" panose="020B0503020204020204" pitchFamily="34" charset="-122"/>
                        </a:rPr>
                        <a:t>elif</a:t>
                      </a:r>
                      <a:endParaRPr kumimoji="0" lang="en-US" altLang="en-US" sz="1100" b="1" i="0" u="none" strike="noStrike" cap="none" normalizeH="0" baseline="0" dirty="0" smtClean="0">
                        <a:ln>
                          <a:noFill/>
                        </a:ln>
                        <a:solidFill>
                          <a:srgbClr val="000000"/>
                        </a:solidFill>
                        <a:effectLst/>
                        <a:latin typeface="Calibri" panose="020F0502020204030204" pitchFamily="34" charset="0"/>
                        <a:ea typeface="Microsoft YaHei" panose="020B0503020204020204" pitchFamily="34" charset="-122"/>
                      </a:endParaRPr>
                    </a:p>
                  </a:txBody>
                  <a:tcPr marL="9360" marR="9360" marT="30299" marB="0" anchor="b" horzOverflow="overflow">
                    <a:lnL w="1440" cap="flat" cmpd="sng" algn="ctr">
                      <a:solidFill>
                        <a:srgbClr val="FFFFFF"/>
                      </a:solidFill>
                      <a:prstDash val="solid"/>
                      <a:round/>
                      <a:headEnd type="none" w="med" len="med"/>
                      <a:tailEnd type="none" w="med" len="med"/>
                    </a:lnL>
                    <a:lnR w="1440" cap="flat" cmpd="sng" algn="ctr">
                      <a:solidFill>
                        <a:srgbClr val="FFFFFF"/>
                      </a:solidFill>
                      <a:prstDash val="solid"/>
                      <a:round/>
                      <a:headEnd type="none" w="med" len="med"/>
                      <a:tailEnd type="none" w="med" len="med"/>
                    </a:lnR>
                    <a:lnT w="1440" cap="flat" cmpd="sng" algn="ctr">
                      <a:solidFill>
                        <a:srgbClr val="FFFFFF"/>
                      </a:solidFill>
                      <a:prstDash val="solid"/>
                      <a:round/>
                      <a:headEnd type="none" w="med" len="med"/>
                      <a:tailEnd type="none" w="med" len="med"/>
                    </a:lnT>
                    <a:lnB w="1440" cap="flat" cmpd="sng" algn="ctr">
                      <a:solidFill>
                        <a:srgbClr val="FFFFFF"/>
                      </a:solidFill>
                      <a:prstDash val="solid"/>
                      <a:round/>
                      <a:headEnd type="none" w="med" len="med"/>
                      <a:tailEnd type="none" w="med" len="med"/>
                    </a:lnB>
                    <a:lnTlToBr>
                      <a:noFill/>
                    </a:lnTlToBr>
                    <a:lnBlToTr>
                      <a:noFill/>
                    </a:lnBlToTr>
                    <a:solidFill>
                      <a:srgbClr val="CBECDE"/>
                    </a:solidFill>
                  </a:tcPr>
                </a:tc>
                <a:tc>
                  <a:txBody>
                    <a:bodyPr/>
                    <a:lstStyle>
                      <a:lvl1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1pPr>
                      <a:lvl2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2pPr>
                      <a:lvl3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3pPr>
                      <a:lvl4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4pPr>
                      <a:lvl5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9pPr>
                    </a:lstStyle>
                    <a:p>
                      <a:pPr marL="0" marR="0" lvl="0" indent="0" algn="ctr" defTabSz="457200" rtl="0" eaLnBrk="1" fontAlgn="base" latinLnBrk="0" hangingPunct="1">
                        <a:lnSpc>
                          <a:spcPct val="93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1100" b="1" i="0" u="none" strike="noStrike" cap="none" normalizeH="0" baseline="0" smtClean="0">
                          <a:ln>
                            <a:noFill/>
                          </a:ln>
                          <a:solidFill>
                            <a:srgbClr val="000000"/>
                          </a:solidFill>
                          <a:effectLst/>
                          <a:latin typeface="Calibri" panose="020F0502020204030204" pitchFamily="34" charset="0"/>
                          <a:ea typeface="Microsoft YaHei" panose="020B0503020204020204" pitchFamily="34" charset="-122"/>
                        </a:rPr>
                        <a:t>in</a:t>
                      </a:r>
                    </a:p>
                  </a:txBody>
                  <a:tcPr marL="9360" marR="9360" marT="30299" marB="0" anchor="b" horzOverflow="overflow">
                    <a:lnL w="1440" cap="flat" cmpd="sng" algn="ctr">
                      <a:solidFill>
                        <a:srgbClr val="FFFFFF"/>
                      </a:solidFill>
                      <a:prstDash val="solid"/>
                      <a:round/>
                      <a:headEnd type="none" w="med" len="med"/>
                      <a:tailEnd type="none" w="med" len="med"/>
                    </a:lnL>
                    <a:lnR w="1440" cap="flat" cmpd="sng" algn="ctr">
                      <a:solidFill>
                        <a:srgbClr val="FFFFFF"/>
                      </a:solidFill>
                      <a:prstDash val="solid"/>
                      <a:round/>
                      <a:headEnd type="none" w="med" len="med"/>
                      <a:tailEnd type="none" w="med" len="med"/>
                    </a:lnR>
                    <a:lnT w="1440" cap="flat" cmpd="sng" algn="ctr">
                      <a:solidFill>
                        <a:srgbClr val="FFFFFF"/>
                      </a:solidFill>
                      <a:prstDash val="solid"/>
                      <a:round/>
                      <a:headEnd type="none" w="med" len="med"/>
                      <a:tailEnd type="none" w="med" len="med"/>
                    </a:lnT>
                    <a:lnB w="1440" cap="flat" cmpd="sng" algn="ctr">
                      <a:solidFill>
                        <a:srgbClr val="FFFFFF"/>
                      </a:solidFill>
                      <a:prstDash val="solid"/>
                      <a:round/>
                      <a:headEnd type="none" w="med" len="med"/>
                      <a:tailEnd type="none" w="med" len="med"/>
                    </a:lnB>
                    <a:lnTlToBr>
                      <a:noFill/>
                    </a:lnTlToBr>
                    <a:lnBlToTr>
                      <a:noFill/>
                    </a:lnBlToTr>
                    <a:solidFill>
                      <a:srgbClr val="CBECDE"/>
                    </a:solidFill>
                  </a:tcPr>
                </a:tc>
                <a:tc>
                  <a:txBody>
                    <a:bodyPr/>
                    <a:lstStyle>
                      <a:lvl1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1pPr>
                      <a:lvl2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2pPr>
                      <a:lvl3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3pPr>
                      <a:lvl4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4pPr>
                      <a:lvl5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9pPr>
                    </a:lstStyle>
                    <a:p>
                      <a:pPr marL="0" marR="0" lvl="0" indent="0" algn="ctr" defTabSz="457200" rtl="0" eaLnBrk="1" fontAlgn="base" latinLnBrk="0" hangingPunct="1">
                        <a:lnSpc>
                          <a:spcPct val="93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1100" b="1" i="0" u="none" strike="noStrike" cap="none" normalizeH="0" baseline="0" smtClean="0">
                          <a:ln>
                            <a:noFill/>
                          </a:ln>
                          <a:solidFill>
                            <a:srgbClr val="000000"/>
                          </a:solidFill>
                          <a:effectLst/>
                          <a:latin typeface="Calibri" panose="020F0502020204030204" pitchFamily="34" charset="0"/>
                          <a:ea typeface="Microsoft YaHei" panose="020B0503020204020204" pitchFamily="34" charset="-122"/>
                        </a:rPr>
                        <a:t>while</a:t>
                      </a:r>
                    </a:p>
                  </a:txBody>
                  <a:tcPr marL="9360" marR="9360" marT="30299" marB="0" anchor="b" horzOverflow="overflow">
                    <a:lnL w="1440" cap="flat" cmpd="sng" algn="ctr">
                      <a:solidFill>
                        <a:srgbClr val="FFFFFF"/>
                      </a:solidFill>
                      <a:prstDash val="solid"/>
                      <a:round/>
                      <a:headEnd type="none" w="med" len="med"/>
                      <a:tailEnd type="none" w="med" len="med"/>
                    </a:lnL>
                    <a:lnR w="1440" cap="flat" cmpd="sng" algn="ctr">
                      <a:solidFill>
                        <a:srgbClr val="FFFFFF"/>
                      </a:solidFill>
                      <a:prstDash val="solid"/>
                      <a:round/>
                      <a:headEnd type="none" w="med" len="med"/>
                      <a:tailEnd type="none" w="med" len="med"/>
                    </a:lnR>
                    <a:lnT w="1440" cap="flat" cmpd="sng" algn="ctr">
                      <a:solidFill>
                        <a:srgbClr val="FFFFFF"/>
                      </a:solidFill>
                      <a:prstDash val="solid"/>
                      <a:round/>
                      <a:headEnd type="none" w="med" len="med"/>
                      <a:tailEnd type="none" w="med" len="med"/>
                    </a:lnT>
                    <a:lnB w="1440" cap="flat" cmpd="sng" algn="ctr">
                      <a:solidFill>
                        <a:srgbClr val="FFFFFF"/>
                      </a:solidFill>
                      <a:prstDash val="solid"/>
                      <a:round/>
                      <a:headEnd type="none" w="med" len="med"/>
                      <a:tailEnd type="none" w="med" len="med"/>
                    </a:lnB>
                    <a:lnTlToBr>
                      <a:noFill/>
                    </a:lnTlToBr>
                    <a:lnBlToTr>
                      <a:noFill/>
                    </a:lnBlToTr>
                    <a:solidFill>
                      <a:srgbClr val="CBECDE"/>
                    </a:solidFill>
                  </a:tcPr>
                </a:tc>
              </a:tr>
              <a:tr h="369888">
                <a:tc>
                  <a:txBody>
                    <a:bodyPr/>
                    <a:lstStyle>
                      <a:lvl1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1pPr>
                      <a:lvl2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2pPr>
                      <a:lvl3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3pPr>
                      <a:lvl4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4pPr>
                      <a:lvl5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9pPr>
                    </a:lstStyle>
                    <a:p>
                      <a:pPr marL="0" marR="0" lvl="0" indent="0" algn="ctr" defTabSz="457200" rtl="0" eaLnBrk="1" fontAlgn="base" latinLnBrk="0" hangingPunct="1">
                        <a:lnSpc>
                          <a:spcPct val="93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1100" b="1" i="0" u="none" strike="noStrike" cap="none" normalizeH="0" baseline="0" smtClean="0">
                          <a:ln>
                            <a:noFill/>
                          </a:ln>
                          <a:solidFill>
                            <a:srgbClr val="000000"/>
                          </a:solidFill>
                          <a:effectLst/>
                          <a:latin typeface="Calibri" panose="020F0502020204030204" pitchFamily="34" charset="0"/>
                          <a:ea typeface="Microsoft YaHei" panose="020B0503020204020204" pitchFamily="34" charset="-122"/>
                        </a:rPr>
                        <a:t>else</a:t>
                      </a:r>
                    </a:p>
                  </a:txBody>
                  <a:tcPr marL="9360" marR="9360" marT="30299" marB="0" anchor="b" horzOverflow="overflow">
                    <a:lnL w="1440" cap="flat" cmpd="sng" algn="ctr">
                      <a:solidFill>
                        <a:srgbClr val="FFFFFF"/>
                      </a:solidFill>
                      <a:prstDash val="solid"/>
                      <a:round/>
                      <a:headEnd type="none" w="med" len="med"/>
                      <a:tailEnd type="none" w="med" len="med"/>
                    </a:lnL>
                    <a:lnR w="1440" cap="flat" cmpd="sng" algn="ctr">
                      <a:solidFill>
                        <a:srgbClr val="FFFFFF"/>
                      </a:solidFill>
                      <a:prstDash val="solid"/>
                      <a:round/>
                      <a:headEnd type="none" w="med" len="med"/>
                      <a:tailEnd type="none" w="med" len="med"/>
                    </a:lnR>
                    <a:lnT w="1440" cap="flat" cmpd="sng" algn="ctr">
                      <a:solidFill>
                        <a:srgbClr val="FFFFFF"/>
                      </a:solidFill>
                      <a:prstDash val="solid"/>
                      <a:round/>
                      <a:headEnd type="none" w="med" len="med"/>
                      <a:tailEnd type="none" w="med" len="med"/>
                    </a:lnT>
                    <a:lnB w="1440" cap="flat" cmpd="sng" algn="ctr">
                      <a:solidFill>
                        <a:srgbClr val="FFFFFF"/>
                      </a:solidFill>
                      <a:prstDash val="solid"/>
                      <a:round/>
                      <a:headEnd type="none" w="med" len="med"/>
                      <a:tailEnd type="none" w="med" len="med"/>
                    </a:lnB>
                    <a:lnTlToBr>
                      <a:noFill/>
                    </a:lnTlToBr>
                    <a:lnBlToTr>
                      <a:noFill/>
                    </a:lnBlToTr>
                    <a:solidFill>
                      <a:srgbClr val="E7F6EF"/>
                    </a:solidFill>
                  </a:tcPr>
                </a:tc>
                <a:tc>
                  <a:txBody>
                    <a:bodyPr/>
                    <a:lstStyle>
                      <a:lvl1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1pPr>
                      <a:lvl2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2pPr>
                      <a:lvl3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3pPr>
                      <a:lvl4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4pPr>
                      <a:lvl5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9pPr>
                    </a:lstStyle>
                    <a:p>
                      <a:pPr marL="0" marR="0" lvl="0" indent="0" algn="ctr" defTabSz="457200" rtl="0" eaLnBrk="1" fontAlgn="base" latinLnBrk="0" hangingPunct="1">
                        <a:lnSpc>
                          <a:spcPct val="93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1100" b="1" i="0" u="none" strike="noStrike" cap="none" normalizeH="0" baseline="0" smtClean="0">
                          <a:ln>
                            <a:noFill/>
                          </a:ln>
                          <a:solidFill>
                            <a:srgbClr val="000000"/>
                          </a:solidFill>
                          <a:effectLst/>
                          <a:latin typeface="Calibri" panose="020F0502020204030204" pitchFamily="34" charset="0"/>
                          <a:ea typeface="Microsoft YaHei" panose="020B0503020204020204" pitchFamily="34" charset="-122"/>
                        </a:rPr>
                        <a:t>is</a:t>
                      </a:r>
                    </a:p>
                  </a:txBody>
                  <a:tcPr marL="9360" marR="9360" marT="30299" marB="0" anchor="b" horzOverflow="overflow">
                    <a:lnL w="1440" cap="flat" cmpd="sng" algn="ctr">
                      <a:solidFill>
                        <a:srgbClr val="FFFFFF"/>
                      </a:solidFill>
                      <a:prstDash val="solid"/>
                      <a:round/>
                      <a:headEnd type="none" w="med" len="med"/>
                      <a:tailEnd type="none" w="med" len="med"/>
                    </a:lnL>
                    <a:lnR w="1440" cap="flat" cmpd="sng" algn="ctr">
                      <a:solidFill>
                        <a:srgbClr val="FFFFFF"/>
                      </a:solidFill>
                      <a:prstDash val="solid"/>
                      <a:round/>
                      <a:headEnd type="none" w="med" len="med"/>
                      <a:tailEnd type="none" w="med" len="med"/>
                    </a:lnR>
                    <a:lnT w="1440" cap="flat" cmpd="sng" algn="ctr">
                      <a:solidFill>
                        <a:srgbClr val="FFFFFF"/>
                      </a:solidFill>
                      <a:prstDash val="solid"/>
                      <a:round/>
                      <a:headEnd type="none" w="med" len="med"/>
                      <a:tailEnd type="none" w="med" len="med"/>
                    </a:lnT>
                    <a:lnB w="1440" cap="flat" cmpd="sng" algn="ctr">
                      <a:solidFill>
                        <a:srgbClr val="FFFFFF"/>
                      </a:solidFill>
                      <a:prstDash val="solid"/>
                      <a:round/>
                      <a:headEnd type="none" w="med" len="med"/>
                      <a:tailEnd type="none" w="med" len="med"/>
                    </a:lnB>
                    <a:lnTlToBr>
                      <a:noFill/>
                    </a:lnTlToBr>
                    <a:lnBlToTr>
                      <a:noFill/>
                    </a:lnBlToTr>
                    <a:solidFill>
                      <a:srgbClr val="E7F6EF"/>
                    </a:solidFill>
                  </a:tcPr>
                </a:tc>
                <a:tc>
                  <a:txBody>
                    <a:bodyPr/>
                    <a:lstStyle>
                      <a:lvl1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1pPr>
                      <a:lvl2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2pPr>
                      <a:lvl3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3pPr>
                      <a:lvl4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4pPr>
                      <a:lvl5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9pPr>
                    </a:lstStyle>
                    <a:p>
                      <a:pPr marL="0" marR="0" lvl="0" indent="0" algn="ctr" defTabSz="457200" rtl="0" eaLnBrk="1" fontAlgn="base" latinLnBrk="0" hangingPunct="1">
                        <a:lnSpc>
                          <a:spcPct val="93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1100" b="1" i="0" u="none" strike="noStrike" cap="none" normalizeH="0" baseline="0" smtClean="0">
                          <a:ln>
                            <a:noFill/>
                          </a:ln>
                          <a:solidFill>
                            <a:srgbClr val="000000"/>
                          </a:solidFill>
                          <a:effectLst/>
                          <a:latin typeface="Calibri" panose="020F0502020204030204" pitchFamily="34" charset="0"/>
                          <a:ea typeface="Microsoft YaHei" panose="020B0503020204020204" pitchFamily="34" charset="-122"/>
                        </a:rPr>
                        <a:t>with</a:t>
                      </a:r>
                    </a:p>
                  </a:txBody>
                  <a:tcPr marL="9360" marR="9360" marT="30299" marB="0" anchor="b" horzOverflow="overflow">
                    <a:lnL w="1440" cap="flat" cmpd="sng" algn="ctr">
                      <a:solidFill>
                        <a:srgbClr val="FFFFFF"/>
                      </a:solidFill>
                      <a:prstDash val="solid"/>
                      <a:round/>
                      <a:headEnd type="none" w="med" len="med"/>
                      <a:tailEnd type="none" w="med" len="med"/>
                    </a:lnL>
                    <a:lnR w="1440" cap="flat" cmpd="sng" algn="ctr">
                      <a:solidFill>
                        <a:srgbClr val="FFFFFF"/>
                      </a:solidFill>
                      <a:prstDash val="solid"/>
                      <a:round/>
                      <a:headEnd type="none" w="med" len="med"/>
                      <a:tailEnd type="none" w="med" len="med"/>
                    </a:lnR>
                    <a:lnT w="1440" cap="flat" cmpd="sng" algn="ctr">
                      <a:solidFill>
                        <a:srgbClr val="FFFFFF"/>
                      </a:solidFill>
                      <a:prstDash val="solid"/>
                      <a:round/>
                      <a:headEnd type="none" w="med" len="med"/>
                      <a:tailEnd type="none" w="med" len="med"/>
                    </a:lnT>
                    <a:lnB w="1440" cap="flat" cmpd="sng" algn="ctr">
                      <a:solidFill>
                        <a:srgbClr val="FFFFFF"/>
                      </a:solidFill>
                      <a:prstDash val="solid"/>
                      <a:round/>
                      <a:headEnd type="none" w="med" len="med"/>
                      <a:tailEnd type="none" w="med" len="med"/>
                    </a:lnB>
                    <a:lnTlToBr>
                      <a:noFill/>
                    </a:lnTlToBr>
                    <a:lnBlToTr>
                      <a:noFill/>
                    </a:lnBlToTr>
                    <a:solidFill>
                      <a:srgbClr val="E7F6EF"/>
                    </a:solidFill>
                  </a:tcPr>
                </a:tc>
              </a:tr>
              <a:tr h="371475">
                <a:tc>
                  <a:txBody>
                    <a:bodyPr/>
                    <a:lstStyle>
                      <a:lvl1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1pPr>
                      <a:lvl2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2pPr>
                      <a:lvl3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3pPr>
                      <a:lvl4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4pPr>
                      <a:lvl5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9pPr>
                    </a:lstStyle>
                    <a:p>
                      <a:pPr marL="0" marR="0" lvl="0" indent="0" algn="ctr" defTabSz="457200" rtl="0" eaLnBrk="1" fontAlgn="base" latinLnBrk="0" hangingPunct="1">
                        <a:lnSpc>
                          <a:spcPct val="93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1100" b="1" i="0" u="none" strike="noStrike" cap="none" normalizeH="0" baseline="0" smtClean="0">
                          <a:ln>
                            <a:noFill/>
                          </a:ln>
                          <a:solidFill>
                            <a:srgbClr val="000000"/>
                          </a:solidFill>
                          <a:effectLst/>
                          <a:latin typeface="Calibri" panose="020F0502020204030204" pitchFamily="34" charset="0"/>
                          <a:ea typeface="Microsoft YaHei" panose="020B0503020204020204" pitchFamily="34" charset="-122"/>
                        </a:rPr>
                        <a:t>except</a:t>
                      </a:r>
                    </a:p>
                  </a:txBody>
                  <a:tcPr marL="9360" marR="9360" marT="30299" marB="0" anchor="b" horzOverflow="overflow">
                    <a:lnL w="1440" cap="flat" cmpd="sng" algn="ctr">
                      <a:solidFill>
                        <a:srgbClr val="FFFFFF"/>
                      </a:solidFill>
                      <a:prstDash val="solid"/>
                      <a:round/>
                      <a:headEnd type="none" w="med" len="med"/>
                      <a:tailEnd type="none" w="med" len="med"/>
                    </a:lnL>
                    <a:lnR w="1440" cap="flat" cmpd="sng" algn="ctr">
                      <a:solidFill>
                        <a:srgbClr val="FFFFFF"/>
                      </a:solidFill>
                      <a:prstDash val="solid"/>
                      <a:round/>
                      <a:headEnd type="none" w="med" len="med"/>
                      <a:tailEnd type="none" w="med" len="med"/>
                    </a:lnR>
                    <a:lnT w="1440" cap="flat" cmpd="sng" algn="ctr">
                      <a:solidFill>
                        <a:srgbClr val="FFFFFF"/>
                      </a:solidFill>
                      <a:prstDash val="solid"/>
                      <a:round/>
                      <a:headEnd type="none" w="med" len="med"/>
                      <a:tailEnd type="none" w="med" len="med"/>
                    </a:lnT>
                    <a:lnB w="1440" cap="flat" cmpd="sng" algn="ctr">
                      <a:solidFill>
                        <a:srgbClr val="FFFFFF"/>
                      </a:solidFill>
                      <a:prstDash val="solid"/>
                      <a:round/>
                      <a:headEnd type="none" w="med" len="med"/>
                      <a:tailEnd type="none" w="med" len="med"/>
                    </a:lnB>
                    <a:lnTlToBr>
                      <a:noFill/>
                    </a:lnTlToBr>
                    <a:lnBlToTr>
                      <a:noFill/>
                    </a:lnBlToTr>
                    <a:solidFill>
                      <a:srgbClr val="CBECDE"/>
                    </a:solidFill>
                  </a:tcPr>
                </a:tc>
                <a:tc>
                  <a:txBody>
                    <a:bodyPr/>
                    <a:lstStyle>
                      <a:lvl1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1pPr>
                      <a:lvl2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2pPr>
                      <a:lvl3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3pPr>
                      <a:lvl4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4pPr>
                      <a:lvl5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9pPr>
                    </a:lstStyle>
                    <a:p>
                      <a:pPr marL="0" marR="0" lvl="0" indent="0" algn="ctr" defTabSz="457200" rtl="0" eaLnBrk="1" fontAlgn="base" latinLnBrk="0" hangingPunct="1">
                        <a:lnSpc>
                          <a:spcPct val="93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1100" b="1" i="0" u="none" strike="noStrike" cap="none" normalizeH="0" baseline="0" dirty="0" smtClean="0">
                          <a:ln>
                            <a:noFill/>
                          </a:ln>
                          <a:solidFill>
                            <a:srgbClr val="000000"/>
                          </a:solidFill>
                          <a:effectLst/>
                          <a:latin typeface="Calibri" panose="020F0502020204030204" pitchFamily="34" charset="0"/>
                          <a:ea typeface="Microsoft YaHei" panose="020B0503020204020204" pitchFamily="34" charset="-122"/>
                        </a:rPr>
                        <a:t>True</a:t>
                      </a:r>
                    </a:p>
                  </a:txBody>
                  <a:tcPr marL="9360" marR="9360" marT="30299" marB="0" anchor="b" horzOverflow="overflow">
                    <a:lnL w="1440" cap="flat" cmpd="sng" algn="ctr">
                      <a:solidFill>
                        <a:srgbClr val="FFFFFF"/>
                      </a:solidFill>
                      <a:prstDash val="solid"/>
                      <a:round/>
                      <a:headEnd type="none" w="med" len="med"/>
                      <a:tailEnd type="none" w="med" len="med"/>
                    </a:lnL>
                    <a:lnR w="1440" cap="flat" cmpd="sng" algn="ctr">
                      <a:solidFill>
                        <a:srgbClr val="FFFFFF"/>
                      </a:solidFill>
                      <a:prstDash val="solid"/>
                      <a:round/>
                      <a:headEnd type="none" w="med" len="med"/>
                      <a:tailEnd type="none" w="med" len="med"/>
                    </a:lnR>
                    <a:lnT w="1440" cap="flat" cmpd="sng" algn="ctr">
                      <a:solidFill>
                        <a:srgbClr val="FFFFFF"/>
                      </a:solidFill>
                      <a:prstDash val="solid"/>
                      <a:round/>
                      <a:headEnd type="none" w="med" len="med"/>
                      <a:tailEnd type="none" w="med" len="med"/>
                    </a:lnT>
                    <a:lnB w="1440" cap="flat" cmpd="sng" algn="ctr">
                      <a:solidFill>
                        <a:srgbClr val="FFFFFF"/>
                      </a:solidFill>
                      <a:prstDash val="solid"/>
                      <a:round/>
                      <a:headEnd type="none" w="med" len="med"/>
                      <a:tailEnd type="none" w="med" len="med"/>
                    </a:lnB>
                    <a:lnTlToBr>
                      <a:noFill/>
                    </a:lnTlToBr>
                    <a:lnBlToTr>
                      <a:noFill/>
                    </a:lnBlToTr>
                    <a:solidFill>
                      <a:srgbClr val="CBECDE"/>
                    </a:solidFill>
                  </a:tcPr>
                </a:tc>
                <a:tc>
                  <a:txBody>
                    <a:bodyPr/>
                    <a:lstStyle>
                      <a:lvl1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1pPr>
                      <a:lvl2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2pPr>
                      <a:lvl3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3pPr>
                      <a:lvl4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4pPr>
                      <a:lvl5pPr algn="l"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9pPr>
                    </a:lstStyle>
                    <a:p>
                      <a:pPr marL="0" marR="0" lvl="0" indent="0" algn="ctr" defTabSz="457200" rtl="0" eaLnBrk="1" fontAlgn="base" latinLnBrk="0" hangingPunct="1">
                        <a:lnSpc>
                          <a:spcPct val="93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1100" b="1" i="0" u="none" strike="noStrike" cap="none" normalizeH="0" baseline="0" dirty="0" smtClean="0">
                          <a:ln>
                            <a:noFill/>
                          </a:ln>
                          <a:solidFill>
                            <a:srgbClr val="000000"/>
                          </a:solidFill>
                          <a:effectLst/>
                          <a:latin typeface="Calibri" panose="020F0502020204030204" pitchFamily="34" charset="0"/>
                          <a:ea typeface="Microsoft YaHei" panose="020B0503020204020204" pitchFamily="34" charset="-122"/>
                        </a:rPr>
                        <a:t>False</a:t>
                      </a:r>
                    </a:p>
                  </a:txBody>
                  <a:tcPr marL="9360" marR="9360" marT="30299" marB="0" anchor="b" horzOverflow="overflow">
                    <a:lnL w="1440" cap="flat" cmpd="sng" algn="ctr">
                      <a:solidFill>
                        <a:srgbClr val="FFFFFF"/>
                      </a:solidFill>
                      <a:prstDash val="solid"/>
                      <a:round/>
                      <a:headEnd type="none" w="med" len="med"/>
                      <a:tailEnd type="none" w="med" len="med"/>
                    </a:lnL>
                    <a:lnR w="1440" cap="flat" cmpd="sng" algn="ctr">
                      <a:solidFill>
                        <a:srgbClr val="FFFFFF"/>
                      </a:solidFill>
                      <a:prstDash val="solid"/>
                      <a:round/>
                      <a:headEnd type="none" w="med" len="med"/>
                      <a:tailEnd type="none" w="med" len="med"/>
                    </a:lnR>
                    <a:lnT w="1440" cap="flat" cmpd="sng" algn="ctr">
                      <a:solidFill>
                        <a:srgbClr val="FFFFFF"/>
                      </a:solidFill>
                      <a:prstDash val="solid"/>
                      <a:round/>
                      <a:headEnd type="none" w="med" len="med"/>
                      <a:tailEnd type="none" w="med" len="med"/>
                    </a:lnT>
                    <a:lnB w="1440" cap="flat" cmpd="sng" algn="ctr">
                      <a:solidFill>
                        <a:srgbClr val="FFFFFF"/>
                      </a:solidFill>
                      <a:prstDash val="solid"/>
                      <a:round/>
                      <a:headEnd type="none" w="med" len="med"/>
                      <a:tailEnd type="none" w="med" len="med"/>
                    </a:lnB>
                    <a:lnTlToBr>
                      <a:noFill/>
                    </a:lnTlToBr>
                    <a:lnBlToTr>
                      <a:noFill/>
                    </a:lnBlToTr>
                    <a:solidFill>
                      <a:srgbClr val="CBECDE"/>
                    </a:solidFill>
                  </a:tcPr>
                </a:tc>
              </a:tr>
            </a:tbl>
          </a:graphicData>
        </a:graphic>
      </p:graphicFrame>
    </p:spTree>
    <p:extLst>
      <p:ext uri="{BB962C8B-B14F-4D97-AF65-F5344CB8AC3E}">
        <p14:creationId xmlns="" xmlns:p14="http://schemas.microsoft.com/office/powerpoint/2010/main" val="149443635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69974" y="951433"/>
            <a:ext cx="7616825" cy="637550"/>
          </a:xfrm>
        </p:spPr>
        <p:txBody>
          <a:bodyPr>
            <a:normAutofit/>
          </a:bodyPr>
          <a:lstStyle/>
          <a:p>
            <a:pPr eaLnBrk="0" hangingPunct="0"/>
            <a:r>
              <a:rPr lang="en-US" altLang="en-US" sz="2400" b="1" dirty="0">
                <a:solidFill>
                  <a:srgbClr val="006454"/>
                </a:solidFill>
                <a:latin typeface="Century Gothic" panose="020B0502020202020204" pitchFamily="34" charset="0"/>
              </a:rPr>
              <a:t>Basic programming - </a:t>
            </a:r>
            <a:r>
              <a:rPr lang="en-US" altLang="en-US" sz="2400" b="1" dirty="0">
                <a:solidFill>
                  <a:schemeClr val="accent1"/>
                </a:solidFill>
                <a:latin typeface="Century Gothic" panose="020B0502020202020204" pitchFamily="34" charset="0"/>
              </a:rPr>
              <a:t>Syntax</a:t>
            </a:r>
          </a:p>
        </p:txBody>
      </p:sp>
      <p:sp>
        <p:nvSpPr>
          <p:cNvPr id="7" name="Text Box 3"/>
          <p:cNvSpPr txBox="1">
            <a:spLocks noChangeArrowheads="1"/>
          </p:cNvSpPr>
          <p:nvPr/>
        </p:nvSpPr>
        <p:spPr bwMode="auto">
          <a:xfrm>
            <a:off x="1069973" y="1588982"/>
            <a:ext cx="7950201" cy="4583217"/>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90000" tIns="46800" rIns="90000" bIns="46800"/>
          <a:lstStyle>
            <a:lvl1pPr marL="334963" indent="-334963">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a:solidFill>
                  <a:srgbClr val="FFFFFF"/>
                </a:solidFill>
                <a:latin typeface="Arial" panose="020B0604020202020204" pitchFamily="34" charset="0"/>
                <a:ea typeface="Microsoft YaHei" panose="020B0503020204020204" pitchFamily="34" charset="-122"/>
              </a:defRPr>
            </a:lvl1pPr>
            <a:lvl2pPr>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a:solidFill>
                  <a:srgbClr val="FFFFFF"/>
                </a:solidFill>
                <a:latin typeface="Arial" panose="020B0604020202020204" pitchFamily="34" charset="0"/>
                <a:ea typeface="Microsoft YaHei" panose="020B0503020204020204" pitchFamily="34" charset="-122"/>
              </a:defRPr>
            </a:lvl2pPr>
            <a:lvl3pPr>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a:solidFill>
                  <a:srgbClr val="FFFFFF"/>
                </a:solidFill>
                <a:latin typeface="Arial" panose="020B0604020202020204" pitchFamily="34" charset="0"/>
                <a:ea typeface="Microsoft YaHei" panose="020B0503020204020204" pitchFamily="34" charset="-122"/>
              </a:defRPr>
            </a:lvl3pPr>
            <a:lvl4pPr>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a:solidFill>
                  <a:srgbClr val="FFFFFF"/>
                </a:solidFill>
                <a:latin typeface="Arial" panose="020B0604020202020204" pitchFamily="34" charset="0"/>
                <a:ea typeface="Microsoft YaHei" panose="020B0503020204020204" pitchFamily="34" charset="-122"/>
              </a:defRPr>
            </a:lvl4pPr>
            <a:lvl5pPr>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a:solidFill>
                  <a:srgbClr val="FFFFFF"/>
                </a:solidFill>
                <a:latin typeface="Arial" panose="020B0604020202020204" pitchFamily="34" charset="0"/>
                <a:ea typeface="Microsoft YaHei" panose="020B0503020204020204" pitchFamily="34" charset="-122"/>
              </a:defRPr>
            </a:lvl5pPr>
            <a:lvl6pPr marL="2514600" indent="-228600" algn="ctr" defTabSz="457200" fontAlgn="base">
              <a:spcBef>
                <a:spcPts val="1125"/>
              </a:spcBef>
              <a:spcAft>
                <a:spcPct val="0"/>
              </a:spcAft>
              <a:buClr>
                <a:srgbClr val="000000"/>
              </a:buClr>
              <a:buSzPct val="100000"/>
              <a:buFont typeface="Times New Roman" panose="02020603050405020304" pitchFamily="18" charset="0"/>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a:solidFill>
                  <a:srgbClr val="FFFFFF"/>
                </a:solidFill>
                <a:latin typeface="Arial" panose="020B0604020202020204" pitchFamily="34" charset="0"/>
                <a:ea typeface="Microsoft YaHei" panose="020B0503020204020204" pitchFamily="34" charset="-122"/>
              </a:defRPr>
            </a:lvl6pPr>
            <a:lvl7pPr marL="2971800" indent="-228600" algn="ctr" defTabSz="457200" fontAlgn="base">
              <a:spcBef>
                <a:spcPts val="1125"/>
              </a:spcBef>
              <a:spcAft>
                <a:spcPct val="0"/>
              </a:spcAft>
              <a:buClr>
                <a:srgbClr val="000000"/>
              </a:buClr>
              <a:buSzPct val="100000"/>
              <a:buFont typeface="Times New Roman" panose="02020603050405020304" pitchFamily="18" charset="0"/>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a:solidFill>
                  <a:srgbClr val="FFFFFF"/>
                </a:solidFill>
                <a:latin typeface="Arial" panose="020B0604020202020204" pitchFamily="34" charset="0"/>
                <a:ea typeface="Microsoft YaHei" panose="020B0503020204020204" pitchFamily="34" charset="-122"/>
              </a:defRPr>
            </a:lvl7pPr>
            <a:lvl8pPr marL="3429000" indent="-228600" algn="ctr" defTabSz="457200" fontAlgn="base">
              <a:spcBef>
                <a:spcPts val="1125"/>
              </a:spcBef>
              <a:spcAft>
                <a:spcPct val="0"/>
              </a:spcAft>
              <a:buClr>
                <a:srgbClr val="000000"/>
              </a:buClr>
              <a:buSzPct val="100000"/>
              <a:buFont typeface="Times New Roman" panose="02020603050405020304" pitchFamily="18" charset="0"/>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a:solidFill>
                  <a:srgbClr val="FFFFFF"/>
                </a:solidFill>
                <a:latin typeface="Arial" panose="020B0604020202020204" pitchFamily="34" charset="0"/>
                <a:ea typeface="Microsoft YaHei" panose="020B0503020204020204" pitchFamily="34" charset="-122"/>
              </a:defRPr>
            </a:lvl8pPr>
            <a:lvl9pPr marL="3886200" indent="-228600" algn="ctr" defTabSz="457200" fontAlgn="base">
              <a:spcBef>
                <a:spcPts val="1125"/>
              </a:spcBef>
              <a:spcAft>
                <a:spcPct val="0"/>
              </a:spcAft>
              <a:buClr>
                <a:srgbClr val="000000"/>
              </a:buClr>
              <a:buSzPct val="100000"/>
              <a:buFont typeface="Times New Roman" panose="02020603050405020304" pitchFamily="18" charset="0"/>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a:solidFill>
                  <a:srgbClr val="FFFFFF"/>
                </a:solidFill>
                <a:latin typeface="Arial" panose="020B0604020202020204" pitchFamily="34" charset="0"/>
                <a:ea typeface="Microsoft YaHei" panose="020B0503020204020204" pitchFamily="34" charset="-122"/>
              </a:defRPr>
            </a:lvl9pPr>
          </a:lstStyle>
          <a:p>
            <a:pPr>
              <a:spcBef>
                <a:spcPts val="500"/>
              </a:spcBef>
              <a:buFont typeface="Wingdings" panose="05000000000000000000" pitchFamily="2" charset="2"/>
              <a:buChar char=""/>
            </a:pPr>
            <a:r>
              <a:rPr lang="en-US" altLang="en-US" dirty="0">
                <a:solidFill>
                  <a:srgbClr val="000000"/>
                </a:solidFill>
              </a:rPr>
              <a:t>Lines and Indentation:</a:t>
            </a:r>
          </a:p>
          <a:p>
            <a:pPr marL="339725">
              <a:spcBef>
                <a:spcPts val="500"/>
              </a:spcBef>
            </a:pPr>
            <a:r>
              <a:rPr lang="en-US" altLang="en-US" dirty="0">
                <a:solidFill>
                  <a:srgbClr val="000000"/>
                </a:solidFill>
              </a:rPr>
              <a:t>	Python provides no braces to indicate blocks of code for class and function definitions or flow control. Blocks of code are denoted by line indentation, which is rigidly enforced</a:t>
            </a:r>
            <a:r>
              <a:rPr lang="en-US" altLang="en-US" dirty="0" smtClean="0">
                <a:solidFill>
                  <a:srgbClr val="000000"/>
                </a:solidFill>
              </a:rPr>
              <a:t>.</a:t>
            </a:r>
          </a:p>
          <a:p>
            <a:pPr marL="339725">
              <a:spcBef>
                <a:spcPts val="500"/>
              </a:spcBef>
            </a:pPr>
            <a:r>
              <a:rPr lang="en-US" altLang="en-US" dirty="0">
                <a:solidFill>
                  <a:srgbClr val="000000"/>
                </a:solidFill>
              </a:rPr>
              <a:t>		</a:t>
            </a:r>
            <a:r>
              <a:rPr lang="en-US" altLang="en-US" dirty="0" smtClean="0">
                <a:solidFill>
                  <a:srgbClr val="000000"/>
                </a:solidFill>
              </a:rPr>
              <a:t>			if True:</a:t>
            </a:r>
          </a:p>
          <a:p>
            <a:pPr marL="339725">
              <a:spcBef>
                <a:spcPts val="500"/>
              </a:spcBef>
            </a:pPr>
            <a:r>
              <a:rPr lang="en-US" altLang="en-US" dirty="0">
                <a:solidFill>
                  <a:srgbClr val="000000"/>
                </a:solidFill>
              </a:rPr>
              <a:t>	</a:t>
            </a:r>
            <a:r>
              <a:rPr lang="en-US" altLang="en-US" dirty="0" smtClean="0">
                <a:solidFill>
                  <a:srgbClr val="000000"/>
                </a:solidFill>
              </a:rPr>
              <a:t>					print “True”</a:t>
            </a:r>
          </a:p>
          <a:p>
            <a:pPr marL="339725">
              <a:spcBef>
                <a:spcPts val="500"/>
              </a:spcBef>
            </a:pPr>
            <a:r>
              <a:rPr lang="en-US" altLang="en-US" dirty="0">
                <a:solidFill>
                  <a:srgbClr val="000000"/>
                </a:solidFill>
              </a:rPr>
              <a:t>	</a:t>
            </a:r>
            <a:r>
              <a:rPr lang="en-US" altLang="en-US" dirty="0" smtClean="0">
                <a:solidFill>
                  <a:srgbClr val="000000"/>
                </a:solidFill>
              </a:rPr>
              <a:t>				else:</a:t>
            </a:r>
          </a:p>
          <a:p>
            <a:pPr marL="339725">
              <a:spcBef>
                <a:spcPts val="500"/>
              </a:spcBef>
            </a:pPr>
            <a:r>
              <a:rPr lang="en-US" altLang="en-US" dirty="0">
                <a:solidFill>
                  <a:srgbClr val="000000"/>
                </a:solidFill>
              </a:rPr>
              <a:t>	</a:t>
            </a:r>
            <a:r>
              <a:rPr lang="en-US" altLang="en-US" dirty="0" smtClean="0">
                <a:solidFill>
                  <a:srgbClr val="000000"/>
                </a:solidFill>
              </a:rPr>
              <a:t>					print “False”</a:t>
            </a:r>
          </a:p>
          <a:p>
            <a:pPr lvl="1">
              <a:spcBef>
                <a:spcPts val="500"/>
              </a:spcBef>
            </a:pPr>
            <a:endParaRPr lang="en-US" altLang="en-US" dirty="0" smtClean="0">
              <a:solidFill>
                <a:srgbClr val="000000"/>
              </a:solidFill>
            </a:endParaRPr>
          </a:p>
          <a:p>
            <a:pPr lvl="1">
              <a:spcBef>
                <a:spcPts val="500"/>
              </a:spcBef>
            </a:pPr>
            <a:r>
              <a:rPr lang="en-US" altLang="en-US" dirty="0" smtClean="0">
                <a:solidFill>
                  <a:srgbClr val="000000"/>
                </a:solidFill>
              </a:rPr>
              <a:t>Multi-Line </a:t>
            </a:r>
            <a:r>
              <a:rPr lang="en-US" altLang="en-US" dirty="0">
                <a:solidFill>
                  <a:srgbClr val="000000"/>
                </a:solidFill>
              </a:rPr>
              <a:t>Statements</a:t>
            </a:r>
            <a:r>
              <a:rPr lang="en-US" altLang="en-US" dirty="0" smtClean="0">
                <a:solidFill>
                  <a:srgbClr val="000000"/>
                </a:solidFill>
              </a:rPr>
              <a:t>: Using </a:t>
            </a:r>
            <a:r>
              <a:rPr lang="en-US" altLang="en-US" dirty="0">
                <a:solidFill>
                  <a:srgbClr val="000000"/>
                </a:solidFill>
              </a:rPr>
              <a:t>continuation character </a:t>
            </a:r>
            <a:r>
              <a:rPr lang="en-US" altLang="en-US" dirty="0" smtClean="0">
                <a:solidFill>
                  <a:srgbClr val="000000"/>
                </a:solidFill>
              </a:rPr>
              <a:t>(\)</a:t>
            </a:r>
          </a:p>
          <a:p>
            <a:pPr lvl="1">
              <a:spcBef>
                <a:spcPts val="500"/>
              </a:spcBef>
            </a:pPr>
            <a:r>
              <a:rPr lang="en-US" altLang="en-US" dirty="0">
                <a:solidFill>
                  <a:srgbClr val="000000"/>
                </a:solidFill>
              </a:rPr>
              <a:t>	</a:t>
            </a:r>
            <a:r>
              <a:rPr lang="en-US" altLang="en-US" dirty="0" smtClean="0">
                <a:solidFill>
                  <a:srgbClr val="000000"/>
                </a:solidFill>
              </a:rPr>
              <a:t>	</a:t>
            </a:r>
            <a:r>
              <a:rPr lang="en-US" altLang="en-US" dirty="0" smtClean="0">
                <a:solidFill>
                  <a:schemeClr val="accent1">
                    <a:lumMod val="60000"/>
                    <a:lumOff val="40000"/>
                  </a:schemeClr>
                </a:solidFill>
              </a:rPr>
              <a:t>print</a:t>
            </a:r>
            <a:r>
              <a:rPr lang="en-US" altLang="en-US" dirty="0" smtClean="0">
                <a:solidFill>
                  <a:srgbClr val="000000"/>
                </a:solidFill>
              </a:rPr>
              <a:t> </a:t>
            </a:r>
            <a:r>
              <a:rPr lang="en-US" altLang="en-US" dirty="0">
                <a:solidFill>
                  <a:srgbClr val="000000"/>
                </a:solidFill>
              </a:rPr>
              <a:t>'This is a really long line,', \</a:t>
            </a:r>
          </a:p>
          <a:p>
            <a:pPr lvl="1">
              <a:spcBef>
                <a:spcPts val="500"/>
              </a:spcBef>
            </a:pPr>
            <a:r>
              <a:rPr lang="en-US" altLang="en-US" dirty="0">
                <a:solidFill>
                  <a:srgbClr val="000000"/>
                </a:solidFill>
              </a:rPr>
              <a:t>               </a:t>
            </a:r>
            <a:r>
              <a:rPr lang="en-US" altLang="en-US" dirty="0" smtClean="0">
                <a:solidFill>
                  <a:srgbClr val="000000"/>
                </a:solidFill>
              </a:rPr>
              <a:t>	'but </a:t>
            </a:r>
            <a:r>
              <a:rPr lang="en-US" altLang="en-US" dirty="0">
                <a:solidFill>
                  <a:srgbClr val="000000"/>
                </a:solidFill>
              </a:rPr>
              <a:t>we can make it across multiple lines.'</a:t>
            </a:r>
          </a:p>
        </p:txBody>
      </p:sp>
    </p:spTree>
    <p:extLst>
      <p:ext uri="{BB962C8B-B14F-4D97-AF65-F5344CB8AC3E}">
        <p14:creationId xmlns="" xmlns:p14="http://schemas.microsoft.com/office/powerpoint/2010/main" val="249553175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69974" y="951433"/>
            <a:ext cx="7616825" cy="637550"/>
          </a:xfrm>
        </p:spPr>
        <p:txBody>
          <a:bodyPr>
            <a:normAutofit/>
          </a:bodyPr>
          <a:lstStyle/>
          <a:p>
            <a:pPr eaLnBrk="0" hangingPunct="0"/>
            <a:r>
              <a:rPr lang="en-US" altLang="en-US" sz="2400" b="1" dirty="0">
                <a:solidFill>
                  <a:srgbClr val="006454"/>
                </a:solidFill>
                <a:latin typeface="Century Gothic" panose="020B0502020202020204" pitchFamily="34" charset="0"/>
              </a:rPr>
              <a:t>Basic programming - </a:t>
            </a:r>
            <a:r>
              <a:rPr lang="en-US" altLang="en-US" sz="2400" b="1" dirty="0">
                <a:solidFill>
                  <a:schemeClr val="accent1"/>
                </a:solidFill>
                <a:latin typeface="Century Gothic" panose="020B0502020202020204" pitchFamily="34" charset="0"/>
              </a:rPr>
              <a:t>Syntax</a:t>
            </a:r>
          </a:p>
        </p:txBody>
      </p:sp>
      <p:sp>
        <p:nvSpPr>
          <p:cNvPr id="7" name="Text Box 3"/>
          <p:cNvSpPr txBox="1">
            <a:spLocks noChangeArrowheads="1"/>
          </p:cNvSpPr>
          <p:nvPr/>
        </p:nvSpPr>
        <p:spPr bwMode="auto">
          <a:xfrm>
            <a:off x="1069973" y="2094824"/>
            <a:ext cx="7950201" cy="3197027"/>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90000" tIns="46800" rIns="90000" bIns="46800"/>
          <a:lstStyle>
            <a:lvl1pPr marL="334963" indent="-334963">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a:solidFill>
                  <a:srgbClr val="FFFFFF"/>
                </a:solidFill>
                <a:latin typeface="Arial" panose="020B0604020202020204" pitchFamily="34" charset="0"/>
                <a:ea typeface="Microsoft YaHei" panose="020B0503020204020204" pitchFamily="34" charset="-122"/>
              </a:defRPr>
            </a:lvl1pPr>
            <a:lvl2pPr>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a:solidFill>
                  <a:srgbClr val="FFFFFF"/>
                </a:solidFill>
                <a:latin typeface="Arial" panose="020B0604020202020204" pitchFamily="34" charset="0"/>
                <a:ea typeface="Microsoft YaHei" panose="020B0503020204020204" pitchFamily="34" charset="-122"/>
              </a:defRPr>
            </a:lvl2pPr>
            <a:lvl3pPr>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a:solidFill>
                  <a:srgbClr val="FFFFFF"/>
                </a:solidFill>
                <a:latin typeface="Arial" panose="020B0604020202020204" pitchFamily="34" charset="0"/>
                <a:ea typeface="Microsoft YaHei" panose="020B0503020204020204" pitchFamily="34" charset="-122"/>
              </a:defRPr>
            </a:lvl3pPr>
            <a:lvl4pPr>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a:solidFill>
                  <a:srgbClr val="FFFFFF"/>
                </a:solidFill>
                <a:latin typeface="Arial" panose="020B0604020202020204" pitchFamily="34" charset="0"/>
                <a:ea typeface="Microsoft YaHei" panose="020B0503020204020204" pitchFamily="34" charset="-122"/>
              </a:defRPr>
            </a:lvl4pPr>
            <a:lvl5pPr>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a:solidFill>
                  <a:srgbClr val="FFFFFF"/>
                </a:solidFill>
                <a:latin typeface="Arial" panose="020B0604020202020204" pitchFamily="34" charset="0"/>
                <a:ea typeface="Microsoft YaHei" panose="020B0503020204020204" pitchFamily="34" charset="-122"/>
              </a:defRPr>
            </a:lvl5pPr>
            <a:lvl6pPr marL="2514600" indent="-228600" algn="ctr" defTabSz="457200" fontAlgn="base">
              <a:spcBef>
                <a:spcPts val="1125"/>
              </a:spcBef>
              <a:spcAft>
                <a:spcPct val="0"/>
              </a:spcAft>
              <a:buClr>
                <a:srgbClr val="000000"/>
              </a:buClr>
              <a:buSzPct val="100000"/>
              <a:buFont typeface="Times New Roman" panose="02020603050405020304" pitchFamily="18" charset="0"/>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a:solidFill>
                  <a:srgbClr val="FFFFFF"/>
                </a:solidFill>
                <a:latin typeface="Arial" panose="020B0604020202020204" pitchFamily="34" charset="0"/>
                <a:ea typeface="Microsoft YaHei" panose="020B0503020204020204" pitchFamily="34" charset="-122"/>
              </a:defRPr>
            </a:lvl6pPr>
            <a:lvl7pPr marL="2971800" indent="-228600" algn="ctr" defTabSz="457200" fontAlgn="base">
              <a:spcBef>
                <a:spcPts val="1125"/>
              </a:spcBef>
              <a:spcAft>
                <a:spcPct val="0"/>
              </a:spcAft>
              <a:buClr>
                <a:srgbClr val="000000"/>
              </a:buClr>
              <a:buSzPct val="100000"/>
              <a:buFont typeface="Times New Roman" panose="02020603050405020304" pitchFamily="18" charset="0"/>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a:solidFill>
                  <a:srgbClr val="FFFFFF"/>
                </a:solidFill>
                <a:latin typeface="Arial" panose="020B0604020202020204" pitchFamily="34" charset="0"/>
                <a:ea typeface="Microsoft YaHei" panose="020B0503020204020204" pitchFamily="34" charset="-122"/>
              </a:defRPr>
            </a:lvl7pPr>
            <a:lvl8pPr marL="3429000" indent="-228600" algn="ctr" defTabSz="457200" fontAlgn="base">
              <a:spcBef>
                <a:spcPts val="1125"/>
              </a:spcBef>
              <a:spcAft>
                <a:spcPct val="0"/>
              </a:spcAft>
              <a:buClr>
                <a:srgbClr val="000000"/>
              </a:buClr>
              <a:buSzPct val="100000"/>
              <a:buFont typeface="Times New Roman" panose="02020603050405020304" pitchFamily="18" charset="0"/>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a:solidFill>
                  <a:srgbClr val="FFFFFF"/>
                </a:solidFill>
                <a:latin typeface="Arial" panose="020B0604020202020204" pitchFamily="34" charset="0"/>
                <a:ea typeface="Microsoft YaHei" panose="020B0503020204020204" pitchFamily="34" charset="-122"/>
              </a:defRPr>
            </a:lvl8pPr>
            <a:lvl9pPr marL="3886200" indent="-228600" algn="ctr" defTabSz="457200" fontAlgn="base">
              <a:spcBef>
                <a:spcPts val="1125"/>
              </a:spcBef>
              <a:spcAft>
                <a:spcPct val="0"/>
              </a:spcAft>
              <a:buClr>
                <a:srgbClr val="000000"/>
              </a:buClr>
              <a:buSzPct val="100000"/>
              <a:buFont typeface="Times New Roman" panose="02020603050405020304" pitchFamily="18" charset="0"/>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a:solidFill>
                  <a:srgbClr val="FFFFFF"/>
                </a:solidFill>
                <a:latin typeface="Arial" panose="020B0604020202020204" pitchFamily="34" charset="0"/>
                <a:ea typeface="Microsoft YaHei" panose="020B0503020204020204" pitchFamily="34" charset="-122"/>
              </a:defRPr>
            </a:lvl9pPr>
          </a:lstStyle>
          <a:p>
            <a:pPr>
              <a:spcBef>
                <a:spcPts val="500"/>
              </a:spcBef>
              <a:buFont typeface="Wingdings" panose="05000000000000000000" pitchFamily="2" charset="2"/>
              <a:buChar char=""/>
            </a:pPr>
            <a:r>
              <a:rPr lang="en-US" altLang="en-US" dirty="0">
                <a:solidFill>
                  <a:srgbClr val="000000"/>
                </a:solidFill>
              </a:rPr>
              <a:t>Quotation in Python: </a:t>
            </a:r>
          </a:p>
          <a:p>
            <a:pPr marL="339725">
              <a:spcBef>
                <a:spcPts val="500"/>
              </a:spcBef>
            </a:pPr>
            <a:r>
              <a:rPr lang="en-US" altLang="en-US" dirty="0">
                <a:solidFill>
                  <a:srgbClr val="000000"/>
                </a:solidFill>
              </a:rPr>
              <a:t>	word = 'word’</a:t>
            </a:r>
          </a:p>
          <a:p>
            <a:pPr marL="339725">
              <a:spcBef>
                <a:spcPts val="500"/>
              </a:spcBef>
            </a:pPr>
            <a:r>
              <a:rPr lang="en-US" altLang="en-US" dirty="0">
                <a:solidFill>
                  <a:srgbClr val="000000"/>
                </a:solidFill>
              </a:rPr>
              <a:t>	sentence = “This is a sentence”</a:t>
            </a:r>
          </a:p>
          <a:p>
            <a:pPr marL="339725">
              <a:spcBef>
                <a:spcPts val="500"/>
              </a:spcBef>
            </a:pPr>
            <a:r>
              <a:rPr lang="en-US" altLang="en-US" dirty="0">
                <a:solidFill>
                  <a:srgbClr val="000000"/>
                </a:solidFill>
              </a:rPr>
              <a:t>	paragraph = """This is a paragraph. It is made up of multiple lines and sentences."""</a:t>
            </a:r>
          </a:p>
          <a:p>
            <a:pPr>
              <a:spcBef>
                <a:spcPts val="500"/>
              </a:spcBef>
              <a:buFont typeface="Wingdings" panose="05000000000000000000" pitchFamily="2" charset="2"/>
              <a:buChar char=""/>
            </a:pPr>
            <a:r>
              <a:rPr lang="en-US" altLang="en-US" dirty="0">
                <a:solidFill>
                  <a:srgbClr val="000000"/>
                </a:solidFill>
              </a:rPr>
              <a:t>Comments in Python: using (#) begin a comment.</a:t>
            </a:r>
          </a:p>
          <a:p>
            <a:pPr>
              <a:spcBef>
                <a:spcPts val="500"/>
              </a:spcBef>
              <a:buFont typeface="Wingdings" panose="05000000000000000000" pitchFamily="2" charset="2"/>
              <a:buChar char=""/>
            </a:pPr>
            <a:r>
              <a:rPr lang="en-US" altLang="en-US" dirty="0">
                <a:solidFill>
                  <a:srgbClr val="000000"/>
                </a:solidFill>
              </a:rPr>
              <a:t>Ignore Blank line.</a:t>
            </a:r>
          </a:p>
          <a:p>
            <a:pPr>
              <a:spcBef>
                <a:spcPts val="500"/>
              </a:spcBef>
              <a:buFont typeface="Wingdings" panose="05000000000000000000" pitchFamily="2" charset="2"/>
              <a:buChar char=""/>
            </a:pPr>
            <a:r>
              <a:rPr lang="en-US" altLang="en-US" dirty="0">
                <a:solidFill>
                  <a:srgbClr val="000000"/>
                </a:solidFill>
              </a:rPr>
              <a:t>Multiple Statements on a Single Line:</a:t>
            </a:r>
          </a:p>
          <a:p>
            <a:pPr lvl="1">
              <a:spcBef>
                <a:spcPts val="500"/>
              </a:spcBef>
              <a:buFont typeface="Wingdings" panose="05000000000000000000" pitchFamily="2" charset="2"/>
              <a:buChar char=""/>
            </a:pPr>
            <a:r>
              <a:rPr lang="en-US" altLang="en-US" dirty="0">
                <a:solidFill>
                  <a:srgbClr val="000000"/>
                </a:solidFill>
              </a:rPr>
              <a:t>Example: a = 5; b = 6;c = 7 </a:t>
            </a:r>
          </a:p>
          <a:p>
            <a:pPr marL="0" indent="0">
              <a:spcBef>
                <a:spcPts val="500"/>
              </a:spcBef>
            </a:pPr>
            <a:endParaRPr lang="en-US" altLang="en-US" dirty="0">
              <a:solidFill>
                <a:srgbClr val="000000"/>
              </a:solidFill>
            </a:endParaRPr>
          </a:p>
        </p:txBody>
      </p:sp>
    </p:spTree>
    <p:extLst>
      <p:ext uri="{BB962C8B-B14F-4D97-AF65-F5344CB8AC3E}">
        <p14:creationId xmlns="" xmlns:p14="http://schemas.microsoft.com/office/powerpoint/2010/main" val="235208146"/>
      </p:ext>
    </p:extLst>
  </p:cSld>
  <p:clrMapOvr>
    <a:masterClrMapping/>
  </p:clrMapOvr>
  <p:timing>
    <p:tnLst>
      <p:par>
        <p:cTn id="1" dur="indefinite" restart="never" nodeType="tmRoot"/>
      </p:par>
    </p:tnLst>
  </p:timing>
</p:sld>
</file>

<file path=ppt/theme/theme1.xml><?xml version="1.0" encoding="utf-8"?>
<a:theme xmlns:a="http://schemas.openxmlformats.org/drawingml/2006/main" name="2015.10 - Presentation Template">
  <a:themeElements>
    <a:clrScheme name="We Make It Happen Better">
      <a:dk1>
        <a:srgbClr val="141313"/>
      </a:dk1>
      <a:lt1>
        <a:sysClr val="window" lastClr="FFFFFF"/>
      </a:lt1>
      <a:dk2>
        <a:srgbClr val="919D9D"/>
      </a:dk2>
      <a:lt2>
        <a:srgbClr val="FFFFFF"/>
      </a:lt2>
      <a:accent1>
        <a:srgbClr val="DA291C"/>
      </a:accent1>
      <a:accent2>
        <a:srgbClr val="141313"/>
      </a:accent2>
      <a:accent3>
        <a:srgbClr val="919D9D"/>
      </a:accent3>
      <a:accent4>
        <a:srgbClr val="DC4405"/>
      </a:accent4>
      <a:accent5>
        <a:srgbClr val="000000"/>
      </a:accent5>
      <a:accent6>
        <a:srgbClr val="6D6E6D"/>
      </a:accent6>
      <a:hlink>
        <a:srgbClr val="DC4405"/>
      </a:hlink>
      <a:folHlink>
        <a:srgbClr val="919D9D"/>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Language xmlns="http://schemas.microsoft.com/sharepoint/v3">English</Language>
    <_Source xmlns="http://schemas.microsoft.com/sharepoint/v3/fields" xsi:nil="true"/>
    <_DCDateModified xmlns="http://schemas.microsoft.com/sharepoint/v3/fields" xsi:nil="true"/>
    <_Publisher xmlns="http://schemas.microsoft.com/sharepoint/v3/fields" xsi:nil="true"/>
    <_Relation xmlns="http://schemas.microsoft.com/sharepoint/v3/fields" xsi:nil="true"/>
    <Internal_x0020_Communications_x0020_Classification xmlns="27a168bd-a986-49f3-bbff-8a6415310b2f">8</Internal_x0020_Communications_x0020_Classification>
    <_Contributor xmlns="http://schemas.microsoft.com/sharepoint/v3/fields" xsi:nil="true"/>
    <_Format xmlns="http://schemas.microsoft.com/sharepoint/v3/fields" xsi:nil="true"/>
    <_Coverage xmlns="http://schemas.microsoft.com/sharepoint/v3/fields" xsi:nil="true"/>
    <_Identifier xmlns="http://schemas.microsoft.com/sharepoint/v3/fields" xsi:nil="true"/>
    <_ResourceType xmlns="http://schemas.microsoft.com/sharepoint/v3/fields" xsi:nil="true"/>
    <_RightsManagement xmlns="http://schemas.microsoft.com/sharepoint/v3/fields" xsi:nil="true"/>
    <Status_x0020_Classification xmlns="27a168bd-a986-49f3-bbff-8a6415310b2f">3</Status_x0020_Classification>
    <_DCDateCreated xmlns="http://schemas.microsoft.com/sharepoint/v3/fields" xsi:nil="true"/>
  </documentManagement>
</p:properties>
</file>

<file path=customXml/item2.xml><?xml version="1.0" encoding="utf-8"?>
<ct:contentTypeSchema xmlns:ct="http://schemas.microsoft.com/office/2006/metadata/contentType" xmlns:ma="http://schemas.microsoft.com/office/2006/metadata/properties/metaAttributes" ct:_="" ma:_="" ma:contentTypeName="Internal Communications" ma:contentTypeID="0x01010B006A5779C2BD806041A467C59843B9E815001A3F8FBB21A6244D994E542AE55389C6" ma:contentTypeVersion="2" ma:contentTypeDescription="" ma:contentTypeScope="" ma:versionID="cf46294c02378adbbbc6c0214ad8d6e8">
  <xsd:schema xmlns:xsd="http://www.w3.org/2001/XMLSchema" xmlns:p="http://schemas.microsoft.com/office/2006/metadata/properties" xmlns:ns1="http://schemas.microsoft.com/sharepoint/v3" xmlns:ns2="http://schemas.microsoft.com/sharepoint/v3/fields" xmlns:ns3="27a168bd-a986-49f3-bbff-8a6415310b2f" targetNamespace="http://schemas.microsoft.com/office/2006/metadata/properties" ma:root="true" ma:fieldsID="8e8168fbe886a888d52b67c67284345a" ns1:_="" ns2:_="" ns3:_="">
    <xsd:import namespace="http://schemas.microsoft.com/sharepoint/v3"/>
    <xsd:import namespace="http://schemas.microsoft.com/sharepoint/v3/fields"/>
    <xsd:import namespace="27a168bd-a986-49f3-bbff-8a6415310b2f"/>
    <xsd:element name="properties">
      <xsd:complexType>
        <xsd:sequence>
          <xsd:element name="documentManagement">
            <xsd:complexType>
              <xsd:all>
                <xsd:element ref="ns2:_Contributor" minOccurs="0"/>
                <xsd:element ref="ns2:_Coverage" minOccurs="0"/>
                <xsd:element ref="ns2:_DCDateCreated" minOccurs="0"/>
                <xsd:element ref="ns2:_DCDateModified" minOccurs="0"/>
                <xsd:element ref="ns2:_Format" minOccurs="0"/>
                <xsd:element ref="ns2:_Identifier" minOccurs="0"/>
                <xsd:element ref="ns1:Language" minOccurs="0"/>
                <xsd:element ref="ns2:_Publisher" minOccurs="0"/>
                <xsd:element ref="ns2:_Relation" minOccurs="0"/>
                <xsd:element ref="ns2:_RightsManagement" minOccurs="0"/>
                <xsd:element ref="ns2:_Source" minOccurs="0"/>
                <xsd:element ref="ns2:_ResourceType" minOccurs="0"/>
                <xsd:element ref="ns3:Internal_x0020_Communications_x0020_Classification"/>
                <xsd:element ref="ns3:Status_x0020_Classification"/>
              </xsd:all>
            </xsd:complexType>
          </xsd:element>
        </xsd:sequence>
      </xsd:complexType>
    </xsd:element>
  </xsd:schema>
  <xsd:schema xmlns:xsd="http://www.w3.org/2001/XMLSchema" xmlns:dms="http://schemas.microsoft.com/office/2006/documentManagement/types" targetNamespace="http://schemas.microsoft.com/sharepoint/v3" elementFormDefault="qualified">
    <xsd:import namespace="http://schemas.microsoft.com/office/2006/documentManagement/types"/>
    <xsd:element name="Language" ma:index="15" nillable="true" ma:displayName="Language" ma:default="English" ma:hidden="true" ma:internalName="Language" ma:readOnly="false">
      <xsd:simpleType>
        <xsd:union memberTypes="dms:Text">
          <xsd:simpleType>
            <xsd:restriction base="dms:Choice">
              <xsd:enumeration value="Arabic (Saudi Arabia)"/>
              <xsd:enumeration value="Bulgarian (Bulgaria)"/>
              <xsd:enumeration value="Chinese (Hong Kong S.A.R.)"/>
              <xsd:enumeration value="Chinese (People's Republic of China)"/>
              <xsd:enumeration value="Chinese (Taiwan)"/>
              <xsd:enumeration value="Croatian (Croatia)"/>
              <xsd:enumeration value="Czech (Czech Republic)"/>
              <xsd:enumeration value="Danish (Denmark)"/>
              <xsd:enumeration value="Dutch (Netherlands)"/>
              <xsd:enumeration value="English"/>
              <xsd:enumeration value="Estonian (Estonia)"/>
              <xsd:enumeration value="Finnish (Finland)"/>
              <xsd:enumeration value="French (France)"/>
              <xsd:enumeration value="German (Germany)"/>
              <xsd:enumeration value="Greek (Greece)"/>
              <xsd:enumeration value="Hebrew (Israel)"/>
              <xsd:enumeration value="Hindi (India)"/>
              <xsd:enumeration value="Hungarian (Hungary)"/>
              <xsd:enumeration value="Indonesian (Indonesia)"/>
              <xsd:enumeration value="Italian (Italy)"/>
              <xsd:enumeration value="Japanese (Japan)"/>
              <xsd:enumeration value="Korean (Korea)"/>
              <xsd:enumeration value="Latvian (Latvia)"/>
              <xsd:enumeration value="Lithuanian (Lithuania)"/>
              <xsd:enumeration value="Malay (Malaysia)"/>
              <xsd:enumeration value="Norwegian (Bokmal) (Norway)"/>
              <xsd:enumeration value="Polish (Poland)"/>
              <xsd:enumeration value="Portuguese (Brazil)"/>
              <xsd:enumeration value="Portuguese (Portugal)"/>
              <xsd:enumeration value="Romanian (Romania)"/>
              <xsd:enumeration value="Russian (Russia)"/>
              <xsd:enumeration value="Serbian (Latin) (Serbia)"/>
              <xsd:enumeration value="Slovak (Slovakia)"/>
              <xsd:enumeration value="Slovenian (Slovenia)"/>
              <xsd:enumeration value="Spanish (Spain)"/>
              <xsd:enumeration value="Swedish (Sweden)"/>
              <xsd:enumeration value="Thai (Thailand)"/>
              <xsd:enumeration value="Turkish (Turkey)"/>
              <xsd:enumeration value="Ukrainian (Ukraine)"/>
              <xsd:enumeration value="Urdu (Islamic Republic of Pakistan)"/>
              <xsd:enumeration value="Vietnamese (Vietnam)"/>
            </xsd:restriction>
          </xsd:simpleType>
        </xsd:union>
      </xsd:simpleType>
    </xsd:element>
  </xsd:schema>
  <xsd:schema xmlns:xsd="http://www.w3.org/2001/XMLSchema" xmlns:dms="http://schemas.microsoft.com/office/2006/documentManagement/types" targetNamespace="http://schemas.microsoft.com/sharepoint/v3/fields" elementFormDefault="qualified">
    <xsd:import namespace="http://schemas.microsoft.com/office/2006/documentManagement/types"/>
    <xsd:element name="_Contributor" ma:index="7" nillable="true" ma:displayName="Contributor" ma:description="One or more people or organizations that contributed to this resource" ma:internalName="_Contributor">
      <xsd:simpleType>
        <xsd:restriction base="dms:Note"/>
      </xsd:simpleType>
    </xsd:element>
    <xsd:element name="_Coverage" ma:index="8" nillable="true" ma:displayName="Coverage" ma:hidden="true" ma:internalName="_Coverage" ma:readOnly="false">
      <xsd:simpleType>
        <xsd:restriction base="dms:Text">
          <xsd:maxLength value="255"/>
        </xsd:restriction>
      </xsd:simpleType>
    </xsd:element>
    <xsd:element name="_DCDateCreated" ma:index="10" nillable="true" ma:displayName="Date Created" ma:default="[today]" ma:description="The date on which this resource was created" ma:format="DateOnly" ma:internalName="_DCDateCreated">
      <xsd:simpleType>
        <xsd:restriction base="dms:DateTime"/>
      </xsd:simpleType>
    </xsd:element>
    <xsd:element name="_DCDateModified" ma:index="11" nillable="true" ma:displayName="Date Modified" ma:description="The date on which this resource was last modified" ma:format="DateTime" ma:hidden="true" ma:internalName="_DCDateModified" ma:readOnly="false">
      <xsd:simpleType>
        <xsd:restriction base="dms:DateTime"/>
      </xsd:simpleType>
    </xsd:element>
    <xsd:element name="_Format" ma:index="13" nillable="true" ma:displayName="Format" ma:description="Media-type, file format or dimensions" ma:hidden="true" ma:internalName="_Format" ma:readOnly="false">
      <xsd:simpleType>
        <xsd:restriction base="dms:Text"/>
      </xsd:simpleType>
    </xsd:element>
    <xsd:element name="_Identifier" ma:index="14" nillable="true" ma:displayName="Resource Identifier" ma:description="An identifying string or number, usually conforming to a formal identification system" ma:hidden="true" ma:internalName="_Identifier" ma:readOnly="false">
      <xsd:simpleType>
        <xsd:restriction base="dms:Text"/>
      </xsd:simpleType>
    </xsd:element>
    <xsd:element name="_Publisher" ma:index="16" nillable="true" ma:displayName="Publisher" ma:description="The person, organization or service that published this resource" ma:hidden="true" ma:internalName="_Publisher" ma:readOnly="false">
      <xsd:simpleType>
        <xsd:restriction base="dms:Text"/>
      </xsd:simpleType>
    </xsd:element>
    <xsd:element name="_Relation" ma:index="17" nillable="true" ma:displayName="Relation" ma:description="References to related resources" ma:hidden="true" ma:internalName="_Relation" ma:readOnly="false">
      <xsd:simpleType>
        <xsd:restriction base="dms:Note"/>
      </xsd:simpleType>
    </xsd:element>
    <xsd:element name="_RightsManagement" ma:index="18" nillable="true" ma:displayName="Rights Management" ma:description="Information about rights held in or over this resource" ma:hidden="true" ma:internalName="_RightsManagement" ma:readOnly="false">
      <xsd:simpleType>
        <xsd:restriction base="dms:Note"/>
      </xsd:simpleType>
    </xsd:element>
    <xsd:element name="_Source" ma:index="19" nillable="true" ma:displayName="Source" ma:description="References to resources from which this resource was derived" ma:hidden="true" ma:internalName="_Source" ma:readOnly="false">
      <xsd:simpleType>
        <xsd:restriction base="dms:Note"/>
      </xsd:simpleType>
    </xsd:element>
    <xsd:element name="_ResourceType" ma:index="23" nillable="true" ma:displayName="Resource Type" ma:description="A set of categories, functions, genres or aggregation levels" ma:hidden="true" ma:internalName="_ResourceType" ma:readOnly="false">
      <xsd:simpleType>
        <xsd:restriction base="dms:Text"/>
      </xsd:simpleType>
    </xsd:element>
  </xsd:schema>
  <xsd:schema xmlns:xsd="http://www.w3.org/2001/XMLSchema" xmlns:dms="http://schemas.microsoft.com/office/2006/documentManagement/types" targetNamespace="27a168bd-a986-49f3-bbff-8a6415310b2f" elementFormDefault="qualified">
    <xsd:import namespace="http://schemas.microsoft.com/office/2006/documentManagement/types"/>
    <xsd:element name="Internal_x0020_Communications_x0020_Classification" ma:index="24" ma:displayName="Internal Communications Classification" ma:list="{74ba1fc1-f49e-4822-ba95-6b13dd42fad8}" ma:internalName="Internal_x0020_Communications_x0020_Classification" ma:showField="Title" ma:web="27a168bd-a986-49f3-bbff-8a6415310b2f">
      <xsd:simpleType>
        <xsd:restriction base="dms:Lookup"/>
      </xsd:simpleType>
    </xsd:element>
    <xsd:element name="Status_x0020_Classification" ma:index="25" ma:displayName="Status Classification" ma:list="{28637846-ff80-4ccf-9321-ed9e3d7c4c11}" ma:internalName="Status_x0020_Classification" ma:showField="Title" ma:web="27a168bd-a986-49f3-bbff-8a6415310b2f">
      <xsd:simpleType>
        <xsd:restriction base="dms:Lookup"/>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ma:index="9" ma:displayName="Creator"/>
        <xsd:element ref="dcterms:created" minOccurs="0" maxOccurs="1"/>
        <xsd:element ref="dc:identifier" minOccurs="0" maxOccurs="1"/>
        <xsd:element name="contentType" minOccurs="0" maxOccurs="1" type="xsd:string" ma:index="0" ma:displayName="Content Type"/>
        <xsd:element ref="dc:title" minOccurs="0" maxOccurs="1" ma:index="22" ma:displayName="Title:"/>
        <xsd:element ref="dc:subject" minOccurs="0" maxOccurs="1" ma:index="21" ma:displayName="Subject"/>
        <xsd:element ref="dc:description" minOccurs="0" maxOccurs="1" ma:index="12" ma:displayName="Details"/>
        <xsd:element name="keywords" minOccurs="0" maxOccurs="1" type="xsd:string" ma:index="20"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9507725-DA57-4529-93C4-923E23FFB840}">
  <ds:schemaRefs>
    <ds:schemaRef ds:uri="http://schemas.microsoft.com/office/2006/documentManagement/types"/>
    <ds:schemaRef ds:uri="http://www.w3.org/XML/1998/namespace"/>
    <ds:schemaRef ds:uri="http://purl.org/dc/elements/1.1/"/>
    <ds:schemaRef ds:uri="http://schemas.microsoft.com/office/2006/metadata/properties"/>
    <ds:schemaRef ds:uri="http://purl.org/dc/dcmitype/"/>
    <ds:schemaRef ds:uri="http://schemas.openxmlformats.org/package/2006/metadata/core-properties"/>
    <ds:schemaRef ds:uri="27a168bd-a986-49f3-bbff-8a6415310b2f"/>
    <ds:schemaRef ds:uri="http://schemas.microsoft.com/sharepoint/v3/fields"/>
    <ds:schemaRef ds:uri="http://schemas.microsoft.com/sharepoint/v3"/>
    <ds:schemaRef ds:uri="http://purl.org/dc/terms/"/>
  </ds:schemaRefs>
</ds:datastoreItem>
</file>

<file path=customXml/itemProps2.xml><?xml version="1.0" encoding="utf-8"?>
<ds:datastoreItem xmlns:ds="http://schemas.openxmlformats.org/officeDocument/2006/customXml" ds:itemID="{DAE7BA9E-D328-4F7B-AFC9-EC0967EFBD3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sharepoint/v3/fields"/>
    <ds:schemaRef ds:uri="27a168bd-a986-49f3-bbff-8a6415310b2f"/>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4430C9FA-8F5D-4F5A-93C1-66027408E12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1129</TotalTime>
  <Words>2676</Words>
  <Application>Microsoft Office PowerPoint</Application>
  <PresentationFormat>On-screen Show (4:3)</PresentationFormat>
  <Paragraphs>584</Paragraphs>
  <Slides>36</Slides>
  <Notes>34</Notes>
  <HiddenSlides>0</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2015.10 - Presentation Template</vt:lpstr>
      <vt:lpstr>PYTHON BASIC PROGRAMMING</vt:lpstr>
      <vt:lpstr>Course Outline </vt:lpstr>
      <vt:lpstr>Python Overview </vt:lpstr>
      <vt:lpstr>Development Environment Setup</vt:lpstr>
      <vt:lpstr>Development Environment Setup</vt:lpstr>
      <vt:lpstr>Development Environment Setup</vt:lpstr>
      <vt:lpstr>Basic programming - Syntax</vt:lpstr>
      <vt:lpstr>Basic programming - Syntax</vt:lpstr>
      <vt:lpstr>Basic programming - Syntax</vt:lpstr>
      <vt:lpstr>Basic programming - Variable Types</vt:lpstr>
      <vt:lpstr>Basic programming - List</vt:lpstr>
      <vt:lpstr>Basic programming – List</vt:lpstr>
      <vt:lpstr>Basic programming – Tuple</vt:lpstr>
      <vt:lpstr>Basic programming – Tuple</vt:lpstr>
      <vt:lpstr>Basic programming – Dictionary</vt:lpstr>
      <vt:lpstr>Basic programming - Loop</vt:lpstr>
      <vt:lpstr>Basic programming - Loop</vt:lpstr>
      <vt:lpstr>Basic programming – Conditional statement</vt:lpstr>
      <vt:lpstr>Basic programming - Functions</vt:lpstr>
      <vt:lpstr>Basic programming - Functions</vt:lpstr>
      <vt:lpstr>Basic programming - Functions</vt:lpstr>
      <vt:lpstr>Basic programming - Modules</vt:lpstr>
      <vt:lpstr>Basic programming - Modules</vt:lpstr>
      <vt:lpstr>Basic programming - Exceptions</vt:lpstr>
      <vt:lpstr>Basic programming - Exceptions</vt:lpstr>
      <vt:lpstr>Basic programming - Exceptions</vt:lpstr>
      <vt:lpstr>Slide 27</vt:lpstr>
      <vt:lpstr>Basic programming – File I/O</vt:lpstr>
      <vt:lpstr>Basic programming – File I/O</vt:lpstr>
      <vt:lpstr>Basic programming – File I/O</vt:lpstr>
      <vt:lpstr>Basic programming – File I/O</vt:lpstr>
      <vt:lpstr>Basic programming – Popular modules</vt:lpstr>
      <vt:lpstr>Basic programming – Online reference link</vt:lpstr>
      <vt:lpstr>Basic programming – Assessment</vt:lpstr>
      <vt:lpstr>Slide 35</vt:lpstr>
      <vt:lpstr>Slide 36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Global CyberSoft Overview</dc:title>
  <dc:creator>Toan Van Ngo</dc:creator>
  <cp:lastModifiedBy>Tuan Nhi</cp:lastModifiedBy>
  <cp:revision>143</cp:revision>
  <cp:lastPrinted>2015-07-10T21:27:56Z</cp:lastPrinted>
  <dcterms:created xsi:type="dcterms:W3CDTF">2015-10-07T10:36:47Z</dcterms:created>
  <dcterms:modified xsi:type="dcterms:W3CDTF">2016-10-19T06:15:04Z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0x01010B006A5779C2BD806041A467C59843B9E815001A3F8FBB21A6244D994E542AE55389C6</vt:lpwstr>
  </property>
</Properties>
</file>