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4" r:id="rId2"/>
    <p:sldMasterId id="2147483676" r:id="rId3"/>
  </p:sldMasterIdLst>
  <p:notesMasterIdLst>
    <p:notesMasterId r:id="rId48"/>
  </p:notesMasterIdLst>
  <p:handoutMasterIdLst>
    <p:handoutMasterId r:id="rId49"/>
  </p:handoutMasterIdLst>
  <p:sldIdLst>
    <p:sldId id="256" r:id="rId4"/>
    <p:sldId id="458" r:id="rId5"/>
    <p:sldId id="489" r:id="rId6"/>
    <p:sldId id="488" r:id="rId7"/>
    <p:sldId id="490" r:id="rId8"/>
    <p:sldId id="491" r:id="rId9"/>
    <p:sldId id="517" r:id="rId10"/>
    <p:sldId id="492" r:id="rId11"/>
    <p:sldId id="486" r:id="rId12"/>
    <p:sldId id="493" r:id="rId13"/>
    <p:sldId id="465" r:id="rId14"/>
    <p:sldId id="494" r:id="rId15"/>
    <p:sldId id="495" r:id="rId16"/>
    <p:sldId id="484" r:id="rId17"/>
    <p:sldId id="496" r:id="rId18"/>
    <p:sldId id="459" r:id="rId19"/>
    <p:sldId id="470" r:id="rId20"/>
    <p:sldId id="471" r:id="rId21"/>
    <p:sldId id="473" r:id="rId22"/>
    <p:sldId id="504" r:id="rId23"/>
    <p:sldId id="505" r:id="rId24"/>
    <p:sldId id="506" r:id="rId25"/>
    <p:sldId id="507" r:id="rId26"/>
    <p:sldId id="508" r:id="rId27"/>
    <p:sldId id="509" r:id="rId28"/>
    <p:sldId id="510" r:id="rId29"/>
    <p:sldId id="511" r:id="rId30"/>
    <p:sldId id="512" r:id="rId31"/>
    <p:sldId id="513" r:id="rId32"/>
    <p:sldId id="514" r:id="rId33"/>
    <p:sldId id="515" r:id="rId34"/>
    <p:sldId id="497" r:id="rId35"/>
    <p:sldId id="462" r:id="rId36"/>
    <p:sldId id="474" r:id="rId37"/>
    <p:sldId id="475" r:id="rId38"/>
    <p:sldId id="476" r:id="rId39"/>
    <p:sldId id="480" r:id="rId40"/>
    <p:sldId id="516" r:id="rId41"/>
    <p:sldId id="478" r:id="rId42"/>
    <p:sldId id="501" r:id="rId43"/>
    <p:sldId id="463" r:id="rId44"/>
    <p:sldId id="503" r:id="rId45"/>
    <p:sldId id="464" r:id="rId46"/>
    <p:sldId id="502" r:id="rId47"/>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Untitled Section" id="{38463D29-8005-4791-B9AF-122C838190A8}">
          <p14:sldIdLst>
            <p14:sldId id="256"/>
            <p14:sldId id="458"/>
            <p14:sldId id="489"/>
            <p14:sldId id="488"/>
            <p14:sldId id="490"/>
            <p14:sldId id="491"/>
            <p14:sldId id="517"/>
            <p14:sldId id="492"/>
            <p14:sldId id="486"/>
            <p14:sldId id="493"/>
            <p14:sldId id="465"/>
            <p14:sldId id="494"/>
            <p14:sldId id="495"/>
            <p14:sldId id="484"/>
            <p14:sldId id="496"/>
            <p14:sldId id="459"/>
            <p14:sldId id="470"/>
            <p14:sldId id="471"/>
            <p14:sldId id="473"/>
            <p14:sldId id="504"/>
            <p14:sldId id="505"/>
            <p14:sldId id="506"/>
            <p14:sldId id="507"/>
            <p14:sldId id="508"/>
            <p14:sldId id="509"/>
            <p14:sldId id="510"/>
            <p14:sldId id="511"/>
            <p14:sldId id="512"/>
            <p14:sldId id="513"/>
            <p14:sldId id="514"/>
            <p14:sldId id="515"/>
            <p14:sldId id="497"/>
            <p14:sldId id="462"/>
            <p14:sldId id="474"/>
            <p14:sldId id="475"/>
            <p14:sldId id="476"/>
            <p14:sldId id="480"/>
            <p14:sldId id="516"/>
            <p14:sldId id="478"/>
            <p14:sldId id="501"/>
            <p14:sldId id="463"/>
            <p14:sldId id="503"/>
            <p14:sldId id="464"/>
            <p14:sldId id="50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00u4737" initials="AA" lastIdx="26" clrIdx="0"/>
  <p:cmAuthor id="1" name="Ha Hong Tran" initials="HH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4F81BD"/>
    <a:srgbClr val="1D9723"/>
    <a:srgbClr val="0000CC"/>
    <a:srgbClr val="808080"/>
    <a:srgbClr val="0000FF"/>
    <a:srgbClr val="FC0404"/>
    <a:srgbClr val="3130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36" autoAdjust="0"/>
    <p:restoredTop sz="86464" autoAdjust="0"/>
  </p:normalViewPr>
  <p:slideViewPr>
    <p:cSldViewPr snapToObjects="1">
      <p:cViewPr>
        <p:scale>
          <a:sx n="75" d="100"/>
          <a:sy n="75" d="100"/>
        </p:scale>
        <p:origin x="-840" y="-486"/>
      </p:cViewPr>
      <p:guideLst>
        <p:guide orient="horz" pos="2160"/>
        <p:guide pos="3839"/>
      </p:guideLst>
    </p:cSldViewPr>
  </p:slideViewPr>
  <p:outlineViewPr>
    <p:cViewPr>
      <p:scale>
        <a:sx n="33" d="100"/>
        <a:sy n="33" d="100"/>
      </p:scale>
      <p:origin x="258" y="19302"/>
    </p:cViewPr>
  </p:outlineViewPr>
  <p:notesTextViewPr>
    <p:cViewPr>
      <p:scale>
        <a:sx n="75" d="100"/>
        <a:sy n="75" d="100"/>
      </p:scale>
      <p:origin x="0" y="0"/>
    </p:cViewPr>
  </p:notesTextViewPr>
  <p:sorterViewPr>
    <p:cViewPr>
      <p:scale>
        <a:sx n="66" d="100"/>
        <a:sy n="66" d="100"/>
      </p:scale>
      <p:origin x="0" y="0"/>
    </p:cViewPr>
  </p:sorterViewPr>
  <p:notesViewPr>
    <p:cSldViewPr snapToObjects="1">
      <p:cViewPr varScale="1">
        <p:scale>
          <a:sx n="67" d="100"/>
          <a:sy n="67" d="100"/>
        </p:scale>
        <p:origin x="-3168"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C955DD08-DC32-4970-BCD4-5CDD60C756D1}" type="datetimeFigureOut">
              <a:rPr lang="en-US"/>
              <a:pPr>
                <a:defRPr/>
              </a:pPr>
              <a:t>1/2/2015</a:t>
            </a:fld>
            <a:endParaRPr lang="en-US" dirty="0"/>
          </a:p>
        </p:txBody>
      </p:sp>
      <p:sp>
        <p:nvSpPr>
          <p:cNvPr id="27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DF0991D-5A42-4CD9-A7C5-3B84B7FE17C4}" type="slidenum">
              <a:rPr lang="en-US"/>
              <a:pPr>
                <a:defRPr/>
              </a:pPr>
              <a:t>‹#›</a:t>
            </a:fld>
            <a:endParaRPr lang="en-US" dirty="0"/>
          </a:p>
        </p:txBody>
      </p:sp>
    </p:spTree>
    <p:extLst>
      <p:ext uri="{BB962C8B-B14F-4D97-AF65-F5344CB8AC3E}">
        <p14:creationId xmlns:p14="http://schemas.microsoft.com/office/powerpoint/2010/main" val="3932449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37918D31-7265-4A34-B816-D9A3E2C2569D}" type="datetimeFigureOut">
              <a:rPr lang="en-US"/>
              <a:pPr>
                <a:defRPr/>
              </a:pPr>
              <a:t>1/2/2015</a:t>
            </a:fld>
            <a:endParaRPr lang="en-US" dirty="0"/>
          </a:p>
        </p:txBody>
      </p:sp>
      <p:sp>
        <p:nvSpPr>
          <p:cNvPr id="57348"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CFD7E1C5-9469-4A51-B6BC-9E14AE8C9BDD}" type="slidenum">
              <a:rPr lang="en-US"/>
              <a:pPr>
                <a:defRPr/>
              </a:pPr>
              <a:t>‹#›</a:t>
            </a:fld>
            <a:endParaRPr lang="en-US" dirty="0"/>
          </a:p>
        </p:txBody>
      </p:sp>
    </p:spTree>
    <p:extLst>
      <p:ext uri="{BB962C8B-B14F-4D97-AF65-F5344CB8AC3E}">
        <p14:creationId xmlns:p14="http://schemas.microsoft.com/office/powerpoint/2010/main" val="37935788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82588" y="685800"/>
            <a:ext cx="6092825" cy="3429000"/>
          </a:xfrm>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406294" y="1219201"/>
            <a:ext cx="10360501" cy="630237"/>
          </a:xfrm>
          <a:prstGeom prst="rect">
            <a:avLst/>
          </a:prstGeom>
        </p:spPr>
        <p:txBody>
          <a:bodyPr/>
          <a:lstStyle>
            <a:lvl1pPr algn="l">
              <a:defRPr sz="4000" b="1">
                <a:solidFill>
                  <a:srgbClr val="0070C0"/>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1218883" y="2209800"/>
            <a:ext cx="8125883" cy="4038600"/>
          </a:xfrm>
          <a:prstGeom prst="rect">
            <a:avLst/>
          </a:prstGeom>
        </p:spPr>
        <p:txBody>
          <a:bodyPr/>
          <a:lstStyle>
            <a:lvl1pPr marL="514350" indent="-514350">
              <a:buClr>
                <a:srgbClr val="4F81BD"/>
              </a:buClr>
              <a:buSzPct val="100000"/>
              <a:buFont typeface="+mj-lt"/>
              <a:buAutoNum type="arabicPeriod"/>
              <a:defRPr sz="2800" b="1">
                <a:solidFill>
                  <a:srgbClr val="4F81BD"/>
                </a:solidFill>
                <a:latin typeface="Arial" pitchFamily="34" charset="0"/>
                <a:cs typeface="Arial" pitchFamily="34" charset="0"/>
              </a:defRPr>
            </a:lvl1pPr>
          </a:lstStyle>
          <a:p>
            <a:pPr lvl="0"/>
            <a:r>
              <a:rPr lang="en-US" dirty="0"/>
              <a:t>Click to edit Master text </a:t>
            </a:r>
            <a:r>
              <a:rPr lang="en-US" dirty="0" smtClean="0"/>
              <a:t>styles</a:t>
            </a:r>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9"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dissolve">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15735" y="2971807"/>
            <a:ext cx="9547913" cy="838199"/>
          </a:xfrm>
          <a:prstGeom prst="rect">
            <a:avLst/>
          </a:prstGeom>
        </p:spPr>
        <p:txBody>
          <a:bodyPr/>
          <a:lstStyle>
            <a:lvl1pPr algn="l">
              <a:defRPr sz="4000" b="1">
                <a:solidFill>
                  <a:schemeClr val="accent6">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2031471" y="3886200"/>
            <a:ext cx="6805427" cy="762000"/>
          </a:xfrm>
          <a:prstGeom prst="rect">
            <a:avLst/>
          </a:prstGeom>
        </p:spPr>
        <p:txBody>
          <a:bodyPr>
            <a:noAutofit/>
          </a:bodyPr>
          <a:lstStyle>
            <a:lvl1pPr marL="0" indent="0" algn="r">
              <a:buNone/>
              <a:defRPr sz="2800" b="1">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4"/>
            <a:ext cx="5385514"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65" y="1535114"/>
            <a:ext cx="5387630"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65" y="2174875"/>
            <a:ext cx="5387630"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441" y="6356353"/>
            <a:ext cx="2844059" cy="365125"/>
          </a:xfrm>
          <a:prstGeom prst="rect">
            <a:avLst/>
          </a:prstGeom>
        </p:spPr>
        <p:txBody>
          <a:bodyPr/>
          <a:lstStyle>
            <a:lvl1pPr>
              <a:defRPr/>
            </a:lvl1pPr>
          </a:lstStyle>
          <a:p>
            <a:pPr>
              <a:defRPr/>
            </a:pPr>
            <a:fld id="{B03A9360-62E0-44D9-BEC7-1366A91F22CF}" type="datetime1">
              <a:rPr lang="en-US"/>
              <a:pPr>
                <a:defRPr/>
              </a:pPr>
              <a:t>1/2/2015</a:t>
            </a:fld>
            <a:endParaRPr lang="en-US" dirty="0"/>
          </a:p>
        </p:txBody>
      </p:sp>
      <p:sp>
        <p:nvSpPr>
          <p:cNvPr id="8" name="Footer Placeholder 4"/>
          <p:cNvSpPr>
            <a:spLocks noGrp="1"/>
          </p:cNvSpPr>
          <p:nvPr>
            <p:ph type="ftr" sz="quarter" idx="11"/>
          </p:nvPr>
        </p:nvSpPr>
        <p:spPr>
          <a:xfrm>
            <a:off x="4164515" y="6356353"/>
            <a:ext cx="3859795"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AEC5A05-B04A-43BE-A89F-34900656B64E}" type="slidenum">
              <a:rPr lang="en-US"/>
              <a:pPr>
                <a:defRPr/>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06294" y="1371600"/>
            <a:ext cx="1147781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lvl1pPr>
              <a:defRPr/>
            </a:lvl1pPr>
          </a:lstStyle>
          <a:p>
            <a:pPr>
              <a:defRPr/>
            </a:pPr>
            <a:fld id="{0C4B0AF5-3D3B-47E9-9752-2C807F31496B}" type="datetime1">
              <a:rPr lang="en-US"/>
              <a:pPr>
                <a:defRPr/>
              </a:pPr>
              <a:t>1/2/2015</a:t>
            </a:fld>
            <a:endParaRPr lang="en-US" dirty="0"/>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3FBCEC5-6237-41BC-8AA2-D48DBECBB0E9}" type="slidenum">
              <a:rPr lang="en-US"/>
              <a:pPr>
                <a:defRPr/>
              </a:pPr>
              <a:t>‹#›</a:t>
            </a:fld>
            <a:endParaRPr lang="en-US" dirty="0"/>
          </a:p>
        </p:txBody>
      </p:sp>
    </p:spTree>
  </p:cSld>
  <p:clrMapOvr>
    <a:masterClrMapping/>
  </p:clrMapOvr>
  <p:transition>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rot="20983666">
            <a:off x="5288485" y="5720396"/>
            <a:ext cx="4416595"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Confidential</a:t>
            </a:r>
            <a:endParaRPr lang="en-US" sz="5400" b="1" cap="none" spc="150" dirty="0">
              <a:ln w="11430"/>
              <a:solidFill>
                <a:srgbClr val="F8F8F8"/>
              </a:solidFill>
              <a:effectLst>
                <a:outerShdw blurRad="25400" algn="tl" rotWithShape="0">
                  <a:srgbClr val="000000">
                    <a:alpha val="43000"/>
                  </a:srgbClr>
                </a:outerShdw>
              </a:effectLst>
            </a:endParaRPr>
          </a:p>
        </p:txBody>
      </p:sp>
    </p:spTree>
  </p:cSld>
  <p:clrMap bg1="lt1" tx1="dk1" bg2="lt2" tx2="dk2" accent1="accent1" accent2="accent2" accent3="accent3" accent4="accent4" accent5="accent5" accent6="accent6" hlink="hlink" folHlink="folHlink"/>
  <p:sldLayoutIdLst>
    <p:sldLayoutId id="2147483678" r:id="rId1"/>
    <p:sldLayoutId id="2147483657" r:id="rId2"/>
  </p:sldLayoutIdLst>
  <p:transition>
    <p:zoom/>
  </p:transition>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rot="20681646">
            <a:off x="7882677" y="5596715"/>
            <a:ext cx="4416595"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Confidential</a:t>
            </a:r>
            <a:endParaRPr lang="en-US" sz="5400" b="1" cap="none" spc="150" dirty="0">
              <a:ln w="11430"/>
              <a:solidFill>
                <a:srgbClr val="F8F8F8"/>
              </a:solidFill>
              <a:effectLst>
                <a:outerShdw blurRad="25400" algn="tl" rotWithShape="0">
                  <a:srgbClr val="000000">
                    <a:alpha val="43000"/>
                  </a:srgbClr>
                </a:outerShdw>
              </a:effectLst>
            </a:endParaRPr>
          </a:p>
        </p:txBody>
      </p:sp>
      <p:sp>
        <p:nvSpPr>
          <p:cNvPr id="2050" name="Title Placeholder 1"/>
          <p:cNvSpPr>
            <a:spLocks noGrp="1"/>
          </p:cNvSpPr>
          <p:nvPr>
            <p:ph type="title"/>
          </p:nvPr>
        </p:nvSpPr>
        <p:spPr bwMode="auto">
          <a:xfrm>
            <a:off x="406294" y="588965"/>
            <a:ext cx="11477810" cy="630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2051" name="Text Placeholder 2"/>
          <p:cNvSpPr>
            <a:spLocks noGrp="1"/>
          </p:cNvSpPr>
          <p:nvPr>
            <p:ph type="body" idx="1"/>
          </p:nvPr>
        </p:nvSpPr>
        <p:spPr bwMode="auto">
          <a:xfrm>
            <a:off x="406294" y="1371600"/>
            <a:ext cx="11477810" cy="49847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Bullet 1 – Initial Caps</a:t>
            </a:r>
          </a:p>
          <a:p>
            <a:pPr lvl="1"/>
            <a:r>
              <a:rPr lang="en-US" altLang="en-US" dirty="0" smtClean="0"/>
              <a:t>Level 2 – Cap &amp; lower case</a:t>
            </a:r>
          </a:p>
          <a:p>
            <a:pPr lvl="2"/>
            <a:r>
              <a:rPr lang="en-US" altLang="en-US" dirty="0" smtClean="0"/>
              <a:t>Level 3 – Cap &amp; lower case	</a:t>
            </a:r>
          </a:p>
          <a:p>
            <a:pPr lvl="3"/>
            <a:r>
              <a:rPr lang="en-US" altLang="en-US" dirty="0" smtClean="0"/>
              <a:t>Level 4 – Cap &amp; lower case</a:t>
            </a:r>
          </a:p>
          <a:p>
            <a:pPr lvl="4"/>
            <a:r>
              <a:rPr lang="en-US" altLang="en-US" dirty="0" smtClean="0"/>
              <a:t>Level 5 – Cap &amp; lower case</a:t>
            </a:r>
          </a:p>
        </p:txBody>
      </p:sp>
      <p:sp>
        <p:nvSpPr>
          <p:cNvPr id="6" name="Slide Number Placeholder 5"/>
          <p:cNvSpPr>
            <a:spLocks noGrp="1"/>
          </p:cNvSpPr>
          <p:nvPr>
            <p:ph type="sldNum" sz="quarter" idx="4"/>
          </p:nvPr>
        </p:nvSpPr>
        <p:spPr>
          <a:xfrm>
            <a:off x="11477810" y="6492880"/>
            <a:ext cx="406294"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ea typeface="ＭＳ Ｐゴシック" pitchFamily="-65" charset="-128"/>
              </a:defRPr>
            </a:lvl1pPr>
          </a:lstStyle>
          <a:p>
            <a:pPr>
              <a:defRPr/>
            </a:pPr>
            <a:fld id="{D68EFCED-2967-4C35-9729-4C7AE83C6CB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5" r:id="rId2"/>
  </p:sldLayoutIdLst>
  <p:transition>
    <p:pull/>
  </p:transition>
  <p:timing>
    <p:tnLst>
      <p:par>
        <p:cTn id="1" dur="indefinite" restart="never" nodeType="tmRoot"/>
      </p:par>
    </p:tnLst>
  </p:timing>
  <p:txStyles>
    <p:titleStyle>
      <a:lvl1pPr algn="l" defTabSz="457200" rtl="0" eaLnBrk="0" fontAlgn="base" hangingPunct="0">
        <a:spcBef>
          <a:spcPct val="0"/>
        </a:spcBef>
        <a:spcAft>
          <a:spcPct val="0"/>
        </a:spcAft>
        <a:defRPr sz="3000" b="1" kern="1200">
          <a:solidFill>
            <a:srgbClr val="0070C0"/>
          </a:solidFill>
          <a:latin typeface="+mj-lt"/>
          <a:ea typeface="ＭＳ Ｐゴシック" pitchFamily="-106" charset="-128"/>
          <a:cs typeface="ＭＳ Ｐゴシック" pitchFamily="-106" charset="-128"/>
        </a:defRPr>
      </a:lvl1pPr>
      <a:lvl2pPr algn="l" defTabSz="457200" rtl="0" eaLnBrk="0" fontAlgn="base" hangingPunct="0">
        <a:spcBef>
          <a:spcPct val="0"/>
        </a:spcBef>
        <a:spcAft>
          <a:spcPct val="0"/>
        </a:spcAft>
        <a:defRPr sz="2800" b="1">
          <a:solidFill>
            <a:srgbClr val="0070C0"/>
          </a:solidFill>
          <a:latin typeface="Calibri" pitchFamily="-106" charset="0"/>
          <a:ea typeface="ＭＳ Ｐゴシック" pitchFamily="-106" charset="-128"/>
          <a:cs typeface="ＭＳ Ｐゴシック" pitchFamily="-106" charset="-128"/>
        </a:defRPr>
      </a:lvl2pPr>
      <a:lvl3pPr algn="l" defTabSz="457200" rtl="0" eaLnBrk="0" fontAlgn="base" hangingPunct="0">
        <a:spcBef>
          <a:spcPct val="0"/>
        </a:spcBef>
        <a:spcAft>
          <a:spcPct val="0"/>
        </a:spcAft>
        <a:defRPr sz="2800" b="1">
          <a:solidFill>
            <a:srgbClr val="0070C0"/>
          </a:solidFill>
          <a:latin typeface="Calibri" pitchFamily="-106" charset="0"/>
          <a:ea typeface="ＭＳ Ｐゴシック" pitchFamily="-106" charset="-128"/>
          <a:cs typeface="ＭＳ Ｐゴシック" pitchFamily="-106" charset="-128"/>
        </a:defRPr>
      </a:lvl3pPr>
      <a:lvl4pPr algn="l" defTabSz="457200" rtl="0" eaLnBrk="0" fontAlgn="base" hangingPunct="0">
        <a:spcBef>
          <a:spcPct val="0"/>
        </a:spcBef>
        <a:spcAft>
          <a:spcPct val="0"/>
        </a:spcAft>
        <a:defRPr sz="2800" b="1">
          <a:solidFill>
            <a:srgbClr val="0070C0"/>
          </a:solidFill>
          <a:latin typeface="Calibri" pitchFamily="-106" charset="0"/>
          <a:ea typeface="ＭＳ Ｐゴシック" pitchFamily="-106" charset="-128"/>
          <a:cs typeface="ＭＳ Ｐゴシック" pitchFamily="-106" charset="-128"/>
        </a:defRPr>
      </a:lvl4pPr>
      <a:lvl5pPr algn="l" defTabSz="457200" rtl="0" eaLnBrk="0" fontAlgn="base" hangingPunct="0">
        <a:spcBef>
          <a:spcPct val="0"/>
        </a:spcBef>
        <a:spcAft>
          <a:spcPct val="0"/>
        </a:spcAft>
        <a:defRPr sz="2800" b="1">
          <a:solidFill>
            <a:srgbClr val="0070C0"/>
          </a:solidFill>
          <a:latin typeface="Calibri" pitchFamily="-106" charset="0"/>
          <a:ea typeface="ＭＳ Ｐゴシック" pitchFamily="-106" charset="-128"/>
          <a:cs typeface="ＭＳ Ｐゴシック" pitchFamily="-106" charset="-128"/>
        </a:defRPr>
      </a:lvl5pPr>
      <a:lvl6pPr marL="4572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6pPr>
      <a:lvl7pPr marL="9144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7pPr>
      <a:lvl8pPr marL="13716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8pPr>
      <a:lvl9pPr marL="18288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9pPr>
    </p:titleStyle>
    <p:bodyStyle>
      <a:lvl1pPr marL="347663" indent="-347663" algn="l" rtl="0" eaLnBrk="0" fontAlgn="base" hangingPunct="0">
        <a:spcBef>
          <a:spcPct val="20000"/>
        </a:spcBef>
        <a:spcAft>
          <a:spcPct val="0"/>
        </a:spcAft>
        <a:buBlip>
          <a:blip r:embed="rId5"/>
        </a:buBlip>
        <a:defRPr lang="en-US" sz="2400" b="1">
          <a:solidFill>
            <a:srgbClr val="262626"/>
          </a:solidFill>
          <a:latin typeface="+mn-lt"/>
          <a:ea typeface="ＭＳ Ｐゴシック" pitchFamily="-106" charset="-128"/>
          <a:cs typeface="ＭＳ Ｐゴシック" pitchFamily="-106" charset="-128"/>
        </a:defRPr>
      </a:lvl1pPr>
      <a:lvl2pPr marL="739775" indent="-277813" algn="l" rtl="0" eaLnBrk="0" fontAlgn="base" hangingPunct="0">
        <a:spcBef>
          <a:spcPct val="20000"/>
        </a:spcBef>
        <a:spcAft>
          <a:spcPct val="0"/>
        </a:spcAft>
        <a:buBlip>
          <a:blip r:embed="rId6"/>
        </a:buBlip>
        <a:defRPr lang="en-US" sz="2200">
          <a:solidFill>
            <a:srgbClr val="262626"/>
          </a:solidFill>
          <a:latin typeface="+mn-lt"/>
          <a:ea typeface="ＭＳ Ｐゴシック" pitchFamily="-106" charset="-128"/>
          <a:cs typeface="+mn-cs"/>
        </a:defRPr>
      </a:lvl2pPr>
      <a:lvl3pPr marL="1082675" indent="-228600" algn="l" rtl="0" eaLnBrk="0" fontAlgn="base" hangingPunct="0">
        <a:spcBef>
          <a:spcPct val="20000"/>
        </a:spcBef>
        <a:spcAft>
          <a:spcPct val="0"/>
        </a:spcAft>
        <a:buBlip>
          <a:blip r:embed="rId5"/>
        </a:buBlip>
        <a:defRPr lang="en-US" sz="2000">
          <a:solidFill>
            <a:srgbClr val="262626"/>
          </a:solidFill>
          <a:latin typeface="+mn-lt"/>
          <a:ea typeface="ＭＳ Ｐゴシック" pitchFamily="-106" charset="-128"/>
          <a:cs typeface="+mn-cs"/>
        </a:defRPr>
      </a:lvl3pPr>
      <a:lvl4pPr marL="1425575" indent="-228600" algn="l" rtl="0" eaLnBrk="0" fontAlgn="base" hangingPunct="0">
        <a:spcBef>
          <a:spcPct val="20000"/>
        </a:spcBef>
        <a:spcAft>
          <a:spcPct val="0"/>
        </a:spcAft>
        <a:buBlip>
          <a:blip r:embed="rId6"/>
        </a:buBlip>
        <a:defRPr lang="en-US" sz="1600">
          <a:solidFill>
            <a:srgbClr val="262626"/>
          </a:solidFill>
          <a:latin typeface="+mn-lt"/>
          <a:ea typeface="ＭＳ Ｐゴシック" pitchFamily="-106" charset="-128"/>
          <a:cs typeface="+mn-cs"/>
        </a:defRPr>
      </a:lvl4pPr>
      <a:lvl5pPr marL="1719263" indent="-179388" algn="l" rtl="0" eaLnBrk="0" fontAlgn="base" hangingPunct="0">
        <a:spcBef>
          <a:spcPct val="20000"/>
        </a:spcBef>
        <a:spcAft>
          <a:spcPct val="0"/>
        </a:spcAft>
        <a:buClr>
          <a:srgbClr val="FF9900"/>
        </a:buClr>
        <a:buFont typeface="Arial" charset="0"/>
        <a:buBlip>
          <a:blip r:embed="rId5"/>
        </a:buBlip>
        <a:defRPr lang="en-US" sz="1400">
          <a:solidFill>
            <a:srgbClr val="262626"/>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015735" y="2362201"/>
            <a:ext cx="8227457" cy="838199"/>
          </a:xfrm>
        </p:spPr>
        <p:txBody>
          <a:bodyPr/>
          <a:lstStyle/>
          <a:p>
            <a:pPr algn="ctr"/>
            <a:r>
              <a:rPr lang="en-US" dirty="0" smtClean="0"/>
              <a:t>WIKI</a:t>
            </a:r>
            <a:endParaRPr lang="en-US" dirty="0"/>
          </a:p>
        </p:txBody>
      </p:sp>
      <p:sp>
        <p:nvSpPr>
          <p:cNvPr id="15" name="Subtitle 14"/>
          <p:cNvSpPr>
            <a:spLocks noGrp="1"/>
          </p:cNvSpPr>
          <p:nvPr>
            <p:ph type="subTitle" idx="1"/>
          </p:nvPr>
        </p:nvSpPr>
        <p:spPr>
          <a:xfrm>
            <a:off x="1015735" y="3276594"/>
            <a:ext cx="7821163" cy="762000"/>
          </a:xfrm>
        </p:spPr>
        <p:txBody>
          <a:bodyPr/>
          <a:lstStyle/>
          <a:p>
            <a:pPr algn="ctr"/>
            <a:r>
              <a:rPr lang="en-US" dirty="0" smtClean="0"/>
              <a:t>Guide for using Wiki as a </a:t>
            </a:r>
            <a:r>
              <a:rPr lang="en-US" smtClean="0"/>
              <a:t>normal user</a:t>
            </a:r>
            <a:endParaRPr lang="en-US" dirty="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6"/>
          <p:cNvSpPr>
            <a:spLocks noGrp="1"/>
          </p:cNvSpPr>
          <p:nvPr>
            <p:ph idx="1"/>
          </p:nvPr>
        </p:nvSpPr>
        <p:spPr>
          <a:xfrm>
            <a:off x="406294" y="838203"/>
            <a:ext cx="11477810" cy="4419599"/>
          </a:xfrm>
        </p:spPr>
        <p:txBody>
          <a:bodyPr/>
          <a:lstStyle/>
          <a:p>
            <a:r>
              <a:rPr sz="2000" b="0" smtClean="0">
                <a:ea typeface="ＭＳ Ｐゴシック" pitchFamily="34" charset="-128"/>
              </a:rPr>
              <a:t>You can quickly create new content on Wiki by steps:</a:t>
            </a:r>
          </a:p>
          <a:p>
            <a:pPr lvl="1"/>
            <a:r>
              <a:rPr sz="1800" b="0" smtClean="0">
                <a:ea typeface="ＭＳ Ｐゴシック" pitchFamily="34" charset="-128"/>
              </a:rPr>
              <a:t>Click on </a:t>
            </a:r>
            <a:r>
              <a:rPr sz="1800" b="1" smtClean="0">
                <a:ea typeface="ＭＳ Ｐゴシック" pitchFamily="34" charset="-128"/>
              </a:rPr>
              <a:t>Create</a:t>
            </a:r>
            <a:r>
              <a:rPr sz="1800" b="0" smtClean="0">
                <a:ea typeface="ＭＳ Ｐゴシック" pitchFamily="34" charset="-128"/>
              </a:rPr>
              <a:t> button on the Wiki header.</a:t>
            </a:r>
            <a:r>
              <a:rPr sz="1800" smtClean="0">
                <a:ea typeface="ＭＳ Ｐゴシック" pitchFamily="34" charset="-128"/>
              </a:rPr>
              <a:t> Select an appropriate Space.</a:t>
            </a:r>
            <a:endParaRPr sz="1800" b="0" smtClean="0">
              <a:ea typeface="ＭＳ Ｐゴシック" pitchFamily="34" charset="-128"/>
            </a:endParaRPr>
          </a:p>
          <a:p>
            <a:pPr lvl="1"/>
            <a:r>
              <a:rPr sz="1800" smtClean="0">
                <a:ea typeface="ＭＳ Ｐゴシック" pitchFamily="34" charset="-128"/>
              </a:rPr>
              <a:t>Select the type of content you want to create (e.g. a blank page, a blog post, or a page based on a template).</a:t>
            </a:r>
          </a:p>
          <a:p>
            <a:pPr lvl="1"/>
            <a:r>
              <a:rPr sz="1800" smtClean="0">
                <a:ea typeface="ＭＳ Ｐゴシック" pitchFamily="34" charset="-128"/>
              </a:rPr>
              <a:t>Select </a:t>
            </a:r>
            <a:r>
              <a:rPr sz="1800" b="1" smtClean="0">
                <a:ea typeface="ＭＳ Ｐゴシック" pitchFamily="34" charset="-128"/>
              </a:rPr>
              <a:t>Create</a:t>
            </a:r>
            <a:r>
              <a:rPr sz="1800" smtClean="0">
                <a:ea typeface="ＭＳ Ｐゴシック" pitchFamily="34" charset="-128"/>
              </a:rPr>
              <a:t>.</a:t>
            </a:r>
          </a:p>
          <a:p>
            <a:pPr lvl="1"/>
            <a:r>
              <a:rPr sz="1800" smtClean="0">
                <a:ea typeface="ＭＳ Ｐゴシック" pitchFamily="34" charset="-128"/>
              </a:rPr>
              <a:t>The Wiki editor will open. Add your content in the editor pane, or update the default content supplied by the template.</a:t>
            </a:r>
          </a:p>
          <a:p>
            <a:pPr lvl="1"/>
            <a:r>
              <a:rPr sz="1800" smtClean="0">
                <a:ea typeface="ＭＳ Ｐゴシック" pitchFamily="34" charset="-128"/>
              </a:rPr>
              <a:t>Select </a:t>
            </a:r>
            <a:r>
              <a:rPr sz="1800" b="1" smtClean="0">
                <a:ea typeface="ＭＳ Ｐゴシック" pitchFamily="34" charset="-128"/>
              </a:rPr>
              <a:t>Save</a:t>
            </a:r>
            <a:r>
              <a:rPr sz="1800" smtClean="0">
                <a:ea typeface="ＭＳ Ｐゴシック" pitchFamily="34" charset="-128"/>
              </a:rPr>
              <a:t>.</a:t>
            </a:r>
            <a:endParaRPr sz="1800" i="1" u="sng" smtClean="0">
              <a:ea typeface="ＭＳ Ｐゴシック" pitchFamily="34" charset="-128"/>
            </a:endParaRPr>
          </a:p>
          <a:p>
            <a:pPr>
              <a:buNone/>
            </a:pPr>
            <a:r>
              <a:rPr sz="1400" b="0" i="1" u="sng" smtClean="0">
                <a:ea typeface="ＭＳ Ｐゴシック" pitchFamily="34" charset="-128"/>
              </a:rPr>
              <a:t>Note</a:t>
            </a:r>
            <a:r>
              <a:rPr sz="1400" b="0" smtClean="0">
                <a:ea typeface="ＭＳ Ｐゴシック" pitchFamily="34" charset="-128"/>
              </a:rPr>
              <a:t>:</a:t>
            </a:r>
          </a:p>
          <a:p>
            <a:pPr>
              <a:buNone/>
            </a:pPr>
            <a:r>
              <a:rPr sz="1400" b="0" smtClean="0">
                <a:ea typeface="ＭＳ Ｐゴシック" pitchFamily="34" charset="-128"/>
              </a:rPr>
              <a:t>-  To create a page, you need </a:t>
            </a:r>
          </a:p>
          <a:p>
            <a:pPr>
              <a:buNone/>
            </a:pPr>
            <a:r>
              <a:rPr sz="1400" b="0" smtClean="0">
                <a:ea typeface="ＭＳ Ｐゴシック" pitchFamily="34" charset="-128"/>
              </a:rPr>
              <a:t>the '</a:t>
            </a:r>
            <a:r>
              <a:rPr sz="1400" smtClean="0">
                <a:ea typeface="ＭＳ Ｐゴシック" pitchFamily="34" charset="-128"/>
              </a:rPr>
              <a:t>Add Pages</a:t>
            </a:r>
            <a:r>
              <a:rPr sz="1400" b="0" smtClean="0">
                <a:ea typeface="ＭＳ Ｐゴシック" pitchFamily="34" charset="-128"/>
              </a:rPr>
              <a:t>' permission for the</a:t>
            </a:r>
          </a:p>
          <a:p>
            <a:pPr>
              <a:buNone/>
            </a:pPr>
            <a:r>
              <a:rPr sz="1400" b="0" smtClean="0">
                <a:ea typeface="ＭＳ Ｐゴシック" pitchFamily="34" charset="-128"/>
              </a:rPr>
              <a:t>space where you will add the page.</a:t>
            </a:r>
          </a:p>
          <a:p>
            <a:pPr>
              <a:buNone/>
            </a:pPr>
            <a:r>
              <a:rPr sz="1400" b="0" smtClean="0">
                <a:ea typeface="ＭＳ Ｐゴシック" pitchFamily="34" charset="-128"/>
              </a:rPr>
              <a:t>-  To create a blog post, you need the </a:t>
            </a:r>
          </a:p>
          <a:p>
            <a:pPr>
              <a:buNone/>
            </a:pPr>
            <a:r>
              <a:rPr sz="1400" b="0" smtClean="0">
                <a:ea typeface="ＭＳ Ｐゴシック" pitchFamily="34" charset="-128"/>
              </a:rPr>
              <a:t>'</a:t>
            </a:r>
            <a:r>
              <a:rPr sz="1400" smtClean="0">
                <a:ea typeface="ＭＳ Ｐゴシック" pitchFamily="34" charset="-128"/>
              </a:rPr>
              <a:t>Add Blog</a:t>
            </a:r>
            <a:r>
              <a:rPr sz="1400" b="0" smtClean="0">
                <a:ea typeface="ＭＳ Ｐゴシック" pitchFamily="34" charset="-128"/>
              </a:rPr>
              <a:t>' permission for that space.</a:t>
            </a:r>
          </a:p>
        </p:txBody>
      </p:sp>
      <p:pic>
        <p:nvPicPr>
          <p:cNvPr id="6" name="Picture 2"/>
          <p:cNvPicPr>
            <a:picLocks noChangeAspect="1" noChangeArrowheads="1"/>
          </p:cNvPicPr>
          <p:nvPr/>
        </p:nvPicPr>
        <p:blipFill>
          <a:blip r:embed="rId3"/>
          <a:srcRect/>
          <a:stretch>
            <a:fillRect/>
          </a:stretch>
        </p:blipFill>
        <p:spPr bwMode="auto">
          <a:xfrm>
            <a:off x="3808412" y="3276600"/>
            <a:ext cx="7922736" cy="3200399"/>
          </a:xfrm>
          <a:prstGeom prst="rect">
            <a:avLst/>
          </a:prstGeom>
          <a:noFill/>
          <a:ln w="9525">
            <a:noFill/>
            <a:miter lim="800000"/>
            <a:headEnd/>
            <a:tailEnd/>
          </a:ln>
          <a:effectLst/>
        </p:spPr>
      </p:pic>
      <p:sp>
        <p:nvSpPr>
          <p:cNvPr id="5" name="TextBox 4"/>
          <p:cNvSpPr txBox="1"/>
          <p:nvPr/>
        </p:nvSpPr>
        <p:spPr>
          <a:xfrm>
            <a:off x="0" y="1"/>
            <a:ext cx="8329030" cy="553998"/>
          </a:xfrm>
          <a:prstGeom prst="rect">
            <a:avLst/>
          </a:prstGeom>
          <a:noFill/>
        </p:spPr>
        <p:txBody>
          <a:bodyPr wrap="square" rtlCol="0">
            <a:spAutoFit/>
          </a:bodyPr>
          <a:lstStyle/>
          <a:p>
            <a:r>
              <a:rPr lang="en-US" altLang="en-US" sz="3000" smtClean="0">
                <a:solidFill>
                  <a:schemeClr val="bg1"/>
                </a:solidFill>
                <a:latin typeface="+mj-lt"/>
              </a:rPr>
              <a:t>Creating Content – Pages/Blog Posts</a:t>
            </a:r>
            <a:endParaRPr lang="en-US" sz="3000">
              <a:solidFill>
                <a:schemeClr val="bg1"/>
              </a:solidFill>
              <a:latin typeface="+mj-lt"/>
            </a:endParaRPr>
          </a:p>
        </p:txBody>
      </p:sp>
    </p:spTree>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20637"/>
            <a:ext cx="11477810" cy="630237"/>
          </a:xfrm>
        </p:spPr>
        <p:txBody>
          <a:bodyPr/>
          <a:lstStyle/>
          <a:p>
            <a:r>
              <a:rPr lang="en-US" altLang="en-US" b="0" smtClean="0">
                <a:solidFill>
                  <a:schemeClr val="bg1"/>
                </a:solidFill>
                <a:ea typeface="ＭＳ Ｐゴシック" pitchFamily="34" charset="-128"/>
              </a:rPr>
              <a:t>Wiki Editor</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304721" y="838200"/>
            <a:ext cx="11477810" cy="5638800"/>
          </a:xfrm>
        </p:spPr>
        <p:txBody>
          <a:bodyPr/>
          <a:lstStyle/>
          <a:p>
            <a:r>
              <a:rPr sz="2000" b="0" dirty="0" smtClean="0">
                <a:ea typeface="ＭＳ Ｐゴシック" pitchFamily="34" charset="-128"/>
              </a:rPr>
              <a:t>The Wiki editor is the tool that you will use to create and edit Wiki pages, blog posts and comments. You can enter content as </a:t>
            </a:r>
            <a:r>
              <a:rPr sz="2000" b="0" smtClean="0">
                <a:ea typeface="ＭＳ Ｐゴシック" pitchFamily="34" charset="-128"/>
              </a:rPr>
              <a:t>you do </a:t>
            </a:r>
            <a:r>
              <a:rPr sz="2000" b="0" dirty="0" smtClean="0">
                <a:ea typeface="ＭＳ Ｐゴシック" pitchFamily="34" charset="-128"/>
              </a:rPr>
              <a:t>in a Word document, apply formatting, and embed other content and files into the page.</a:t>
            </a:r>
            <a:endParaRPr sz="1800" b="0" dirty="0" smtClean="0">
              <a:ea typeface="ＭＳ Ｐゴシック" pitchFamily="34" charset="-128"/>
            </a:endParaRPr>
          </a:p>
          <a:p>
            <a:endParaRPr sz="1800" b="0" dirty="0" smtClean="0">
              <a:ea typeface="ＭＳ Ｐゴシック" pitchFamily="34" charset="-128"/>
            </a:endParaRPr>
          </a:p>
          <a:p>
            <a:r>
              <a:rPr sz="2000" b="0" dirty="0" smtClean="0">
                <a:ea typeface="ＭＳ Ｐゴシック" pitchFamily="34" charset="-128"/>
              </a:rPr>
              <a:t>Working with Text Effects: Wiki </a:t>
            </a:r>
            <a:r>
              <a:rPr sz="1800" b="0" dirty="0" smtClean="0">
                <a:ea typeface="ＭＳ Ｐゴシック" pitchFamily="34" charset="-128"/>
              </a:rPr>
              <a:t>editor supports most text effects available in standard text editing applications (displayed on the editor </a:t>
            </a:r>
            <a:r>
              <a:rPr sz="1800" b="0" smtClean="0">
                <a:ea typeface="ＭＳ Ｐゴシック" pitchFamily="34" charset="-128"/>
              </a:rPr>
              <a:t>toolbar).</a:t>
            </a:r>
          </a:p>
          <a:p>
            <a:endParaRPr sz="1800" b="0" smtClean="0">
              <a:ea typeface="ＭＳ Ｐゴシック" pitchFamily="34" charset="-128"/>
            </a:endParaRPr>
          </a:p>
          <a:p>
            <a:r>
              <a:rPr sz="2000" b="0" smtClean="0">
                <a:ea typeface="ＭＳ Ｐゴシック" pitchFamily="34" charset="-128"/>
              </a:rPr>
              <a:t>Working with Images:</a:t>
            </a:r>
            <a:endParaRPr sz="1800" b="0" smtClean="0">
              <a:ea typeface="ＭＳ Ｐゴシック" pitchFamily="34" charset="-128"/>
            </a:endParaRPr>
          </a:p>
          <a:p>
            <a:pPr lvl="1"/>
            <a:r>
              <a:rPr sz="1800" b="0" u="sng" smtClean="0">
                <a:ea typeface="ＭＳ Ｐゴシック" pitchFamily="34" charset="-128"/>
              </a:rPr>
              <a:t>Insert an image</a:t>
            </a:r>
            <a:r>
              <a:rPr sz="1800" b="0" smtClean="0">
                <a:ea typeface="ＭＳ Ｐゴシック" pitchFamily="34" charset="-128"/>
              </a:rPr>
              <a:t>:</a:t>
            </a:r>
          </a:p>
          <a:p>
            <a:pPr lvl="2">
              <a:buNone/>
            </a:pPr>
            <a:r>
              <a:rPr sz="1600" smtClean="0">
                <a:ea typeface="ＭＳ Ｐゴシック" pitchFamily="34" charset="-128"/>
              </a:rPr>
              <a:t>1. In the editor, place the cursor where you want to insert the image.</a:t>
            </a:r>
          </a:p>
          <a:p>
            <a:pPr lvl="2">
              <a:buNone/>
            </a:pPr>
            <a:r>
              <a:rPr sz="1600" smtClean="0">
                <a:ea typeface="ＭＳ Ｐゴシック" pitchFamily="34" charset="-128"/>
              </a:rPr>
              <a:t>2. Choose </a:t>
            </a:r>
            <a:r>
              <a:rPr sz="1600" b="1" smtClean="0">
                <a:ea typeface="ＭＳ Ｐゴシック" pitchFamily="34" charset="-128"/>
              </a:rPr>
              <a:t>Insert </a:t>
            </a:r>
            <a:r>
              <a:rPr sz="1600" smtClean="0">
                <a:ea typeface="ＭＳ Ｐゴシック" pitchFamily="34" charset="-128"/>
              </a:rPr>
              <a:t>&gt; </a:t>
            </a:r>
            <a:r>
              <a:rPr sz="1600" b="1" smtClean="0">
                <a:ea typeface="ＭＳ Ｐゴシック" pitchFamily="34" charset="-128"/>
              </a:rPr>
              <a:t>Image</a:t>
            </a:r>
            <a:r>
              <a:rPr sz="1600" smtClean="0">
                <a:ea typeface="ＭＳ Ｐゴシック" pitchFamily="34" charset="-128"/>
              </a:rPr>
              <a:t> and choose the </a:t>
            </a:r>
            <a:r>
              <a:rPr sz="1600" b="1" smtClean="0">
                <a:ea typeface="ＭＳ Ｐゴシック" pitchFamily="34" charset="-128"/>
              </a:rPr>
              <a:t>Attached Images</a:t>
            </a:r>
            <a:r>
              <a:rPr sz="1600" smtClean="0">
                <a:ea typeface="ＭＳ Ｐゴシック" pitchFamily="34" charset="-128"/>
              </a:rPr>
              <a:t> tab.</a:t>
            </a:r>
          </a:p>
          <a:p>
            <a:pPr lvl="2">
              <a:buNone/>
            </a:pPr>
            <a:r>
              <a:rPr sz="1600" smtClean="0">
                <a:ea typeface="ＭＳ Ｐゴシック" pitchFamily="34" charset="-128"/>
              </a:rPr>
              <a:t>3. Select the required image and choose </a:t>
            </a:r>
            <a:r>
              <a:rPr sz="1600" b="1" smtClean="0">
                <a:ea typeface="ＭＳ Ｐゴシック" pitchFamily="34" charset="-128"/>
              </a:rPr>
              <a:t>Insert</a:t>
            </a:r>
            <a:r>
              <a:rPr sz="1600" smtClean="0">
                <a:ea typeface="ＭＳ Ｐゴシック" pitchFamily="34" charset="-128"/>
              </a:rPr>
              <a:t>.</a:t>
            </a:r>
            <a:r>
              <a:rPr sz="1600" b="0" smtClean="0">
                <a:ea typeface="ＭＳ Ｐゴシック" pitchFamily="34" charset="-128"/>
              </a:rPr>
              <a:t> </a:t>
            </a:r>
          </a:p>
          <a:p>
            <a:pPr lvl="1"/>
            <a:r>
              <a:rPr sz="1800" u="sng" smtClean="0">
                <a:ea typeface="ＭＳ Ｐゴシック" pitchFamily="34" charset="-128"/>
              </a:rPr>
              <a:t>Delete an image</a:t>
            </a:r>
            <a:r>
              <a:rPr sz="1800" smtClean="0">
                <a:ea typeface="ＭＳ Ｐゴシック" pitchFamily="34" charset="-128"/>
              </a:rPr>
              <a:t>:</a:t>
            </a:r>
          </a:p>
          <a:p>
            <a:pPr lvl="2">
              <a:buNone/>
            </a:pPr>
            <a:r>
              <a:rPr sz="1600" smtClean="0">
                <a:ea typeface="ＭＳ Ｐゴシック" pitchFamily="34" charset="-128"/>
              </a:rPr>
              <a:t>1. In the editor, select the image.</a:t>
            </a:r>
          </a:p>
          <a:p>
            <a:pPr lvl="2">
              <a:buNone/>
            </a:pPr>
            <a:r>
              <a:rPr sz="1600" smtClean="0">
                <a:ea typeface="ＭＳ Ｐゴシック" pitchFamily="34" charset="-128"/>
              </a:rPr>
              <a:t>2. Press </a:t>
            </a:r>
            <a:r>
              <a:rPr sz="1600" b="1" smtClean="0">
                <a:ea typeface="ＭＳ Ｐゴシック" pitchFamily="34" charset="-128"/>
              </a:rPr>
              <a:t>Delete</a:t>
            </a:r>
            <a:r>
              <a:rPr sz="1600" smtClean="0">
                <a:ea typeface="ＭＳ Ｐゴシック" pitchFamily="34" charset="-128"/>
              </a:rPr>
              <a:t> key on keyboard.</a:t>
            </a:r>
          </a:p>
          <a:p>
            <a:pPr lvl="2">
              <a:buNone/>
            </a:pPr>
            <a:r>
              <a:rPr sz="1600" smtClean="0">
                <a:ea typeface="ＭＳ Ｐゴシック" pitchFamily="34" charset="-128"/>
              </a:rPr>
              <a:t>3. Save the page.</a:t>
            </a:r>
            <a:endParaRPr sz="1600" b="0" dirty="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20637"/>
            <a:ext cx="11477810" cy="630237"/>
          </a:xfrm>
        </p:spPr>
        <p:txBody>
          <a:bodyPr/>
          <a:lstStyle/>
          <a:p>
            <a:r>
              <a:rPr lang="en-US" altLang="en-US" b="0" smtClean="0">
                <a:solidFill>
                  <a:schemeClr val="bg1"/>
                </a:solidFill>
                <a:ea typeface="ＭＳ Ｐゴシック" pitchFamily="34" charset="-128"/>
              </a:rPr>
              <a:t>Wiki Editor (cont.)</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304721" y="685800"/>
            <a:ext cx="11477810" cy="6019800"/>
          </a:xfrm>
        </p:spPr>
        <p:txBody>
          <a:bodyPr/>
          <a:lstStyle/>
          <a:p>
            <a:r>
              <a:rPr sz="2000" b="0" smtClean="0">
                <a:ea typeface="ＭＳ Ｐゴシック" pitchFamily="34" charset="-128"/>
              </a:rPr>
              <a:t>Working with Links: </a:t>
            </a:r>
            <a:endParaRPr sz="2000" b="0" dirty="0" smtClean="0">
              <a:ea typeface="ＭＳ Ｐゴシック" pitchFamily="34" charset="-128"/>
            </a:endParaRPr>
          </a:p>
          <a:p>
            <a:pPr lvl="1"/>
            <a:r>
              <a:rPr sz="1800" u="sng" smtClean="0">
                <a:ea typeface="ＭＳ Ｐゴシック" pitchFamily="34" charset="-128"/>
              </a:rPr>
              <a:t>Insert </a:t>
            </a:r>
            <a:r>
              <a:rPr sz="1800" u="sng" dirty="0" smtClean="0">
                <a:ea typeface="ＭＳ Ｐゴシック" pitchFamily="34" charset="-128"/>
              </a:rPr>
              <a:t>a text </a:t>
            </a:r>
            <a:r>
              <a:rPr sz="1800" u="sng" smtClean="0">
                <a:ea typeface="ＭＳ Ｐゴシック" pitchFamily="34" charset="-128"/>
              </a:rPr>
              <a:t>link</a:t>
            </a:r>
            <a:r>
              <a:rPr sz="1800" smtClean="0">
                <a:ea typeface="ＭＳ Ｐゴシック" pitchFamily="34" charset="-128"/>
              </a:rPr>
              <a:t>:</a:t>
            </a:r>
          </a:p>
          <a:p>
            <a:pPr lvl="2">
              <a:buNone/>
            </a:pPr>
            <a:r>
              <a:rPr sz="1600" smtClean="0">
                <a:ea typeface="ＭＳ Ｐゴシック" pitchFamily="34" charset="-128"/>
              </a:rPr>
              <a:t>1. Select some text or put your cursor where you want to insert the link.</a:t>
            </a:r>
          </a:p>
          <a:p>
            <a:pPr lvl="2">
              <a:buNone/>
            </a:pPr>
            <a:r>
              <a:rPr sz="1600" smtClean="0">
                <a:ea typeface="ＭＳ Ｐゴシック" pitchFamily="34" charset="-128"/>
              </a:rPr>
              <a:t>2. Choose </a:t>
            </a:r>
            <a:r>
              <a:rPr sz="1600" b="1" smtClean="0">
                <a:ea typeface="ＭＳ Ｐゴシック" pitchFamily="34" charset="-128"/>
              </a:rPr>
              <a:t>Insert</a:t>
            </a:r>
            <a:r>
              <a:rPr sz="1600" smtClean="0">
                <a:ea typeface="ＭＳ Ｐゴシック" pitchFamily="34" charset="-128"/>
              </a:rPr>
              <a:t> &gt; </a:t>
            </a:r>
            <a:r>
              <a:rPr sz="1600" b="1" smtClean="0">
                <a:ea typeface="ＭＳ Ｐゴシック" pitchFamily="34" charset="-128"/>
              </a:rPr>
              <a:t>Link</a:t>
            </a:r>
            <a:r>
              <a:rPr sz="1600" smtClean="0">
                <a:ea typeface="ＭＳ Ｐゴシック" pitchFamily="34" charset="-128"/>
              </a:rPr>
              <a:t>.</a:t>
            </a:r>
          </a:p>
          <a:p>
            <a:pPr lvl="2">
              <a:buNone/>
            </a:pPr>
            <a:r>
              <a:rPr sz="1600" smtClean="0">
                <a:ea typeface="ＭＳ Ｐゴシック" pitchFamily="34" charset="-128"/>
              </a:rPr>
              <a:t>3. Select a page, blog post or attachment, or enter an external URL.</a:t>
            </a:r>
          </a:p>
          <a:p>
            <a:pPr lvl="2">
              <a:buNone/>
            </a:pPr>
            <a:r>
              <a:rPr sz="1600" smtClean="0">
                <a:ea typeface="ＭＳ Ｐゴシック" pitchFamily="34" charset="-128"/>
              </a:rPr>
              <a:t>4. Enter or modify the link text - this is the text that will appear on the page. If this field is blank, the page name or URL will be used as the link text.</a:t>
            </a:r>
          </a:p>
          <a:p>
            <a:pPr lvl="2">
              <a:buNone/>
            </a:pPr>
            <a:r>
              <a:rPr sz="1600" smtClean="0">
                <a:ea typeface="ＭＳ Ｐゴシック" pitchFamily="34" charset="-128"/>
              </a:rPr>
              <a:t>5. Choose </a:t>
            </a:r>
            <a:r>
              <a:rPr sz="1600" b="1" smtClean="0">
                <a:ea typeface="ＭＳ Ｐゴシック" pitchFamily="34" charset="-128"/>
              </a:rPr>
              <a:t>Insert</a:t>
            </a:r>
            <a:r>
              <a:rPr sz="1600" smtClean="0">
                <a:ea typeface="ＭＳ Ｐゴシック" pitchFamily="34" charset="-128"/>
              </a:rPr>
              <a:t>.</a:t>
            </a:r>
          </a:p>
          <a:p>
            <a:pPr lvl="1"/>
            <a:r>
              <a:rPr sz="1800" u="sng" smtClean="0">
                <a:ea typeface="ＭＳ Ｐゴシック" pitchFamily="34" charset="-128"/>
              </a:rPr>
              <a:t>Insert an image link</a:t>
            </a:r>
            <a:r>
              <a:rPr sz="1800" smtClean="0">
                <a:ea typeface="ＭＳ Ｐゴシック" pitchFamily="34" charset="-128"/>
              </a:rPr>
              <a:t>:</a:t>
            </a:r>
          </a:p>
          <a:p>
            <a:pPr lvl="2">
              <a:buNone/>
            </a:pPr>
            <a:r>
              <a:rPr sz="1600" smtClean="0">
                <a:ea typeface="ＭＳ Ｐゴシック" pitchFamily="34" charset="-128"/>
              </a:rPr>
              <a:t>1. Select an image on your page.</a:t>
            </a:r>
          </a:p>
          <a:p>
            <a:pPr lvl="2">
              <a:buNone/>
            </a:pPr>
            <a:r>
              <a:rPr sz="1600" smtClean="0">
                <a:ea typeface="ＭＳ Ｐゴシック" pitchFamily="34" charset="-128"/>
              </a:rPr>
              <a:t>2. Choose Link on the Image </a:t>
            </a:r>
            <a:r>
              <a:rPr sz="1600" b="1" smtClean="0">
                <a:ea typeface="ＭＳ Ｐゴシック" pitchFamily="34" charset="-128"/>
              </a:rPr>
              <a:t>Properties</a:t>
            </a:r>
            <a:r>
              <a:rPr sz="1600" smtClean="0">
                <a:ea typeface="ＭＳ Ｐゴシック" pitchFamily="34" charset="-128"/>
              </a:rPr>
              <a:t> toolbar.</a:t>
            </a:r>
          </a:p>
          <a:p>
            <a:pPr lvl="2">
              <a:buNone/>
            </a:pPr>
            <a:r>
              <a:rPr sz="1600" smtClean="0">
                <a:ea typeface="ＭＳ Ｐゴシック" pitchFamily="34" charset="-128"/>
              </a:rPr>
              <a:t>3. Select a page, blog post or attachment, or enter an external URL.</a:t>
            </a:r>
          </a:p>
          <a:p>
            <a:pPr lvl="2">
              <a:buNone/>
            </a:pPr>
            <a:r>
              <a:rPr sz="1600" smtClean="0">
                <a:ea typeface="ＭＳ Ｐゴシック" pitchFamily="34" charset="-128"/>
              </a:rPr>
              <a:t>4. Choose </a:t>
            </a:r>
            <a:r>
              <a:rPr sz="1600" b="1" smtClean="0">
                <a:ea typeface="ＭＳ Ｐゴシック" pitchFamily="34" charset="-128"/>
              </a:rPr>
              <a:t>Insert</a:t>
            </a:r>
            <a:r>
              <a:rPr sz="1600" smtClean="0">
                <a:ea typeface="ＭＳ Ｐゴシック" pitchFamily="34" charset="-128"/>
              </a:rPr>
              <a:t>.</a:t>
            </a:r>
          </a:p>
          <a:p>
            <a:pPr lvl="1"/>
            <a:r>
              <a:rPr lang="en-US" sz="1800" u="sng" smtClean="0">
                <a:ea typeface="ＭＳ Ｐゴシック" pitchFamily="34" charset="-128"/>
              </a:rPr>
              <a:t>Modify a link</a:t>
            </a:r>
            <a:r>
              <a:rPr lang="en-US" sz="1800" smtClean="0">
                <a:ea typeface="ＭＳ Ｐゴシック" pitchFamily="34" charset="-128"/>
              </a:rPr>
              <a:t>:</a:t>
            </a:r>
          </a:p>
          <a:p>
            <a:pPr lvl="2">
              <a:buNone/>
            </a:pPr>
            <a:r>
              <a:rPr sz="1600" smtClean="0">
                <a:ea typeface="ＭＳ Ｐゴシック" pitchFamily="34" charset="-128"/>
              </a:rPr>
              <a:t>1. Select the link text or image .</a:t>
            </a:r>
          </a:p>
          <a:p>
            <a:pPr lvl="2">
              <a:buNone/>
            </a:pPr>
            <a:r>
              <a:rPr sz="1600" smtClean="0">
                <a:ea typeface="ＭＳ Ｐゴシック" pitchFamily="34" charset="-128"/>
              </a:rPr>
              <a:t>2. Choose </a:t>
            </a:r>
            <a:r>
              <a:rPr sz="1600" b="1" smtClean="0">
                <a:ea typeface="ＭＳ Ｐゴシック" pitchFamily="34" charset="-128"/>
              </a:rPr>
              <a:t>Edit</a:t>
            </a:r>
            <a:r>
              <a:rPr sz="1600" smtClean="0">
                <a:ea typeface="ＭＳ Ｐゴシック" pitchFamily="34" charset="-128"/>
              </a:rPr>
              <a:t> from the link properties toolbar.</a:t>
            </a:r>
          </a:p>
          <a:p>
            <a:pPr lvl="2">
              <a:buNone/>
            </a:pPr>
            <a:r>
              <a:rPr sz="1600" smtClean="0">
                <a:ea typeface="ＭＳ Ｐゴシック" pitchFamily="34" charset="-128"/>
              </a:rPr>
              <a:t>3. Modify the link and choose </a:t>
            </a:r>
            <a:r>
              <a:rPr sz="1600" b="1" smtClean="0">
                <a:ea typeface="ＭＳ Ｐゴシック" pitchFamily="34" charset="-128"/>
              </a:rPr>
              <a:t>Save</a:t>
            </a:r>
            <a:r>
              <a:rPr sz="1600" smtClean="0">
                <a:ea typeface="ＭＳ Ｐゴシック" pitchFamily="34" charset="-128"/>
              </a:rPr>
              <a:t>.</a:t>
            </a:r>
          </a:p>
          <a:p>
            <a:pPr lvl="1"/>
            <a:r>
              <a:rPr sz="1800" u="sng" smtClean="0">
                <a:ea typeface="ＭＳ Ｐゴシック" pitchFamily="34" charset="-128"/>
              </a:rPr>
              <a:t>Remove a link</a:t>
            </a:r>
            <a:r>
              <a:rPr sz="1800" smtClean="0">
                <a:ea typeface="ＭＳ Ｐゴシック" pitchFamily="34" charset="-128"/>
              </a:rPr>
              <a:t>:</a:t>
            </a:r>
          </a:p>
          <a:p>
            <a:pPr lvl="2">
              <a:buNone/>
            </a:pPr>
            <a:r>
              <a:rPr sz="1600" smtClean="0">
                <a:ea typeface="ＭＳ Ｐゴシック" pitchFamily="34" charset="-128"/>
              </a:rPr>
              <a:t>1. Select the link text or image.</a:t>
            </a:r>
          </a:p>
          <a:p>
            <a:pPr lvl="2">
              <a:buNone/>
            </a:pPr>
            <a:r>
              <a:rPr sz="1600" smtClean="0">
                <a:ea typeface="ＭＳ Ｐゴシック" pitchFamily="34" charset="-128"/>
              </a:rPr>
              <a:t>2. Choose </a:t>
            </a:r>
            <a:r>
              <a:rPr sz="1600" b="1" smtClean="0">
                <a:ea typeface="ＭＳ Ｐゴシック" pitchFamily="34" charset="-128"/>
              </a:rPr>
              <a:t>Unlink</a:t>
            </a:r>
            <a:r>
              <a:rPr sz="1600" smtClean="0">
                <a:ea typeface="ＭＳ Ｐゴシック" pitchFamily="34" charset="-128"/>
              </a:rPr>
              <a:t> from the properties toolbar.</a:t>
            </a:r>
            <a:endParaRPr sz="1600" dirty="0" smtClean="0">
              <a:ea typeface="ＭＳ Ｐゴシック" pitchFamily="34" charset="-128"/>
            </a:endParaRPr>
          </a:p>
        </p:txBody>
      </p:sp>
      <p:sp>
        <p:nvSpPr>
          <p:cNvPr id="4" name="Title 1"/>
          <p:cNvSpPr txBox="1">
            <a:spLocks/>
          </p:cNvSpPr>
          <p:nvPr/>
        </p:nvSpPr>
        <p:spPr bwMode="auto">
          <a:xfrm>
            <a:off x="0" y="1"/>
            <a:ext cx="11477810" cy="630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altLang="en-US" sz="3000" b="0" i="0" u="none" strike="noStrike" kern="1200" cap="none" spc="0" normalizeH="0" baseline="0" noProof="0" smtClean="0">
                <a:ln>
                  <a:noFill/>
                </a:ln>
                <a:solidFill>
                  <a:schemeClr val="bg1"/>
                </a:solidFill>
                <a:effectLst/>
                <a:uLnTx/>
                <a:uFillTx/>
                <a:latin typeface="+mj-lt"/>
                <a:ea typeface="ＭＳ Ｐゴシック" pitchFamily="34" charset="-128"/>
                <a:cs typeface="ＭＳ Ｐゴシック" pitchFamily="-106" charset="-128"/>
              </a:rPr>
              <a:t>Wiki Editor (cont.)</a:t>
            </a:r>
            <a:endParaRPr kumimoji="0" lang="en-US" altLang="en-US" sz="3000" b="0" i="0" u="none" strike="noStrike" kern="1200" cap="none" spc="0" normalizeH="0" baseline="0" noProof="0" dirty="0" smtClean="0">
              <a:ln>
                <a:noFill/>
              </a:ln>
              <a:solidFill>
                <a:schemeClr val="bg1"/>
              </a:solidFill>
              <a:effectLst/>
              <a:uLnTx/>
              <a:uFillTx/>
              <a:latin typeface="+mj-lt"/>
              <a:ea typeface="ＭＳ Ｐゴシック" pitchFamily="34" charset="-128"/>
              <a:cs typeface="ＭＳ Ｐゴシック" pitchFamily="-106" charset="-128"/>
            </a:endParaRPr>
          </a:p>
        </p:txBody>
      </p:sp>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20637"/>
            <a:ext cx="11477810" cy="630237"/>
          </a:xfrm>
        </p:spPr>
        <p:txBody>
          <a:bodyPr/>
          <a:lstStyle/>
          <a:p>
            <a:r>
              <a:rPr lang="en-US" altLang="en-US" b="0" smtClean="0">
                <a:solidFill>
                  <a:schemeClr val="bg1"/>
                </a:solidFill>
                <a:ea typeface="ＭＳ Ｐゴシック" pitchFamily="34" charset="-128"/>
              </a:rPr>
              <a:t>Wiki Editor (cont.)</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304721" y="685800"/>
            <a:ext cx="11477810" cy="762000"/>
          </a:xfrm>
        </p:spPr>
        <p:txBody>
          <a:bodyPr/>
          <a:lstStyle/>
          <a:p>
            <a:r>
              <a:rPr sz="2000" b="0" smtClean="0">
                <a:ea typeface="ＭＳ Ｐゴシック" pitchFamily="34" charset="-128"/>
              </a:rPr>
              <a:t>Working with Links (cont.): </a:t>
            </a:r>
          </a:p>
          <a:p>
            <a:pPr lvl="1"/>
            <a:r>
              <a:rPr sz="1800" smtClean="0">
                <a:ea typeface="ＭＳ Ｐゴシック" pitchFamily="34" charset="-128"/>
              </a:rPr>
              <a:t>Link to specific types of content:</a:t>
            </a:r>
          </a:p>
        </p:txBody>
      </p:sp>
      <p:sp>
        <p:nvSpPr>
          <p:cNvPr id="4" name="Title 1"/>
          <p:cNvSpPr txBox="1">
            <a:spLocks/>
          </p:cNvSpPr>
          <p:nvPr/>
        </p:nvSpPr>
        <p:spPr bwMode="auto">
          <a:xfrm>
            <a:off x="0" y="1"/>
            <a:ext cx="11477810" cy="630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altLang="en-US" sz="3000" b="0" i="0" u="none" strike="noStrike" kern="1200" cap="none" spc="0" normalizeH="0" baseline="0" noProof="0" smtClean="0">
                <a:ln>
                  <a:noFill/>
                </a:ln>
                <a:solidFill>
                  <a:schemeClr val="bg1"/>
                </a:solidFill>
                <a:effectLst/>
                <a:uLnTx/>
                <a:uFillTx/>
                <a:latin typeface="+mj-lt"/>
                <a:ea typeface="ＭＳ Ｐゴシック" pitchFamily="34" charset="-128"/>
                <a:cs typeface="ＭＳ Ｐゴシック" pitchFamily="-106" charset="-128"/>
              </a:rPr>
              <a:t>Wiki Editor (cont.)</a:t>
            </a:r>
            <a:endParaRPr kumimoji="0" lang="en-US" altLang="en-US" sz="3000" b="0" i="0" u="none" strike="noStrike" kern="1200" cap="none" spc="0" normalizeH="0" baseline="0" noProof="0" dirty="0" smtClean="0">
              <a:ln>
                <a:noFill/>
              </a:ln>
              <a:solidFill>
                <a:schemeClr val="bg1"/>
              </a:solidFill>
              <a:effectLst/>
              <a:uLnTx/>
              <a:uFillTx/>
              <a:latin typeface="+mj-lt"/>
              <a:ea typeface="ＭＳ Ｐゴシック" pitchFamily="34" charset="-128"/>
              <a:cs typeface="ＭＳ Ｐゴシック" pitchFamily="-106" charset="-128"/>
            </a:endParaRPr>
          </a:p>
        </p:txBody>
      </p:sp>
      <p:graphicFrame>
        <p:nvGraphicFramePr>
          <p:cNvPr id="6" name="Table 5"/>
          <p:cNvGraphicFramePr>
            <a:graphicFrameLocks noGrp="1"/>
          </p:cNvGraphicFramePr>
          <p:nvPr/>
        </p:nvGraphicFramePr>
        <p:xfrm>
          <a:off x="304721" y="1600200"/>
          <a:ext cx="11477810" cy="4175760"/>
        </p:xfrm>
        <a:graphic>
          <a:graphicData uri="http://schemas.openxmlformats.org/drawingml/2006/table">
            <a:tbl>
              <a:tblPr firstRow="1" bandRow="1">
                <a:tableStyleId>{5C22544A-7EE6-4342-B048-85BDC9FD1C3A}</a:tableStyleId>
              </a:tblPr>
              <a:tblGrid>
                <a:gridCol w="3497999"/>
                <a:gridCol w="7979811"/>
              </a:tblGrid>
              <a:tr h="324273">
                <a:tc>
                  <a:txBody>
                    <a:bodyPr/>
                    <a:lstStyle/>
                    <a:p>
                      <a:r>
                        <a:rPr lang="en-US" sz="1800" smtClean="0"/>
                        <a:t>Type of link</a:t>
                      </a:r>
                      <a:endParaRPr lang="en-US" sz="1800"/>
                    </a:p>
                  </a:txBody>
                  <a:tcPr marL="121888" marR="121888"/>
                </a:tc>
                <a:tc>
                  <a:txBody>
                    <a:bodyPr/>
                    <a:lstStyle/>
                    <a:p>
                      <a:r>
                        <a:rPr lang="en-US" sz="1800" smtClean="0"/>
                        <a:t>Ways to do this</a:t>
                      </a:r>
                      <a:endParaRPr lang="en-US" sz="1800"/>
                    </a:p>
                  </a:txBody>
                  <a:tcPr marL="121888" marR="121888"/>
                </a:tc>
              </a:tr>
              <a:tr h="324273">
                <a:tc>
                  <a:txBody>
                    <a:bodyPr/>
                    <a:lstStyle/>
                    <a:p>
                      <a:r>
                        <a:rPr lang="en-US" sz="1600" smtClean="0"/>
                        <a:t>Link to page</a:t>
                      </a:r>
                      <a:endParaRPr lang="en-US" sz="1600"/>
                    </a:p>
                  </a:txBody>
                  <a:tcPr marL="121888" marR="121888"/>
                </a:tc>
                <a:tc>
                  <a:txBody>
                    <a:bodyPr/>
                    <a:lstStyle/>
                    <a:p>
                      <a:r>
                        <a:rPr lang="en-US" sz="1600" smtClean="0"/>
                        <a:t>Choose </a:t>
                      </a:r>
                      <a:r>
                        <a:rPr lang="en-US" sz="1600" b="1" smtClean="0"/>
                        <a:t>Link</a:t>
                      </a:r>
                      <a:r>
                        <a:rPr lang="en-US" sz="1600" smtClean="0"/>
                        <a:t> &gt; </a:t>
                      </a:r>
                      <a:r>
                        <a:rPr lang="en-US" sz="1600" b="1" smtClean="0"/>
                        <a:t>Search </a:t>
                      </a:r>
                      <a:r>
                        <a:rPr lang="en-US" sz="1600" smtClean="0"/>
                        <a:t>then enter part of the page name.</a:t>
                      </a:r>
                    </a:p>
                    <a:p>
                      <a:endParaRPr lang="en-US" sz="1600" smtClean="0"/>
                    </a:p>
                    <a:p>
                      <a:r>
                        <a:rPr lang="en-US" sz="1600" smtClean="0"/>
                        <a:t>Choose </a:t>
                      </a:r>
                      <a:r>
                        <a:rPr lang="en-US" sz="1600" b="1" smtClean="0"/>
                        <a:t>Link</a:t>
                      </a:r>
                      <a:r>
                        <a:rPr lang="en-US" sz="1600" smtClean="0"/>
                        <a:t> &gt; </a:t>
                      </a:r>
                      <a:r>
                        <a:rPr lang="en-US" sz="1600" b="1" smtClean="0"/>
                        <a:t>Recently viewed </a:t>
                      </a:r>
                      <a:r>
                        <a:rPr lang="en-US" sz="1600" smtClean="0"/>
                        <a:t>and select a page from the list.</a:t>
                      </a:r>
                      <a:endParaRPr lang="en-US" sz="1600"/>
                    </a:p>
                  </a:txBody>
                  <a:tcPr marL="121888" marR="121888"/>
                </a:tc>
              </a:tr>
              <a:tr h="324273">
                <a:tc>
                  <a:txBody>
                    <a:bodyPr/>
                    <a:lstStyle/>
                    <a:p>
                      <a:r>
                        <a:rPr lang="en-US" sz="1600" smtClean="0"/>
                        <a:t>Link to a page in another space</a:t>
                      </a:r>
                      <a:endParaRPr lang="en-US" sz="1600"/>
                    </a:p>
                  </a:txBody>
                  <a:tcPr marL="121888" marR="121888"/>
                </a:tc>
                <a:tc>
                  <a:txBody>
                    <a:bodyPr/>
                    <a:lstStyle/>
                    <a:p>
                      <a:r>
                        <a:rPr lang="en-US" sz="1600" smtClean="0"/>
                        <a:t>Choose </a:t>
                      </a:r>
                      <a:r>
                        <a:rPr lang="en-US" sz="1600" b="1" smtClean="0"/>
                        <a:t>Link</a:t>
                      </a:r>
                      <a:r>
                        <a:rPr lang="en-US" sz="1600" smtClean="0"/>
                        <a:t> &gt; </a:t>
                      </a:r>
                      <a:r>
                        <a:rPr lang="en-US" sz="1600" b="1" smtClean="0"/>
                        <a:t>Search</a:t>
                      </a:r>
                      <a:r>
                        <a:rPr lang="en-US" sz="1600" smtClean="0"/>
                        <a:t> enter part of the page name and select </a:t>
                      </a:r>
                      <a:r>
                        <a:rPr lang="en-US" sz="1600" b="1" smtClean="0"/>
                        <a:t>All Spaces</a:t>
                      </a:r>
                      <a:r>
                        <a:rPr lang="en-US" sz="1600" smtClean="0"/>
                        <a:t> from the drop down.</a:t>
                      </a:r>
                    </a:p>
                    <a:p>
                      <a:endParaRPr lang="en-US" sz="1600" smtClean="0"/>
                    </a:p>
                    <a:p>
                      <a:r>
                        <a:rPr lang="en-US" sz="1600" smtClean="0"/>
                        <a:t>Choose </a:t>
                      </a:r>
                      <a:r>
                        <a:rPr lang="en-US" sz="1600" b="1" smtClean="0"/>
                        <a:t>Link</a:t>
                      </a:r>
                      <a:r>
                        <a:rPr lang="en-US" sz="1600" smtClean="0"/>
                        <a:t> &gt; </a:t>
                      </a:r>
                      <a:r>
                        <a:rPr lang="en-US" sz="1600" b="1" smtClean="0"/>
                        <a:t>Advanced</a:t>
                      </a:r>
                      <a:r>
                        <a:rPr lang="en-US" sz="1600" smtClean="0"/>
                        <a:t> then enter the space key followed by the page name, ex: spacekey:mypage.</a:t>
                      </a:r>
                      <a:endParaRPr lang="en-US" sz="1600"/>
                    </a:p>
                  </a:txBody>
                  <a:tcPr marL="121888" marR="121888"/>
                </a:tc>
              </a:tr>
              <a:tr h="324273">
                <a:tc>
                  <a:txBody>
                    <a:bodyPr/>
                    <a:lstStyle/>
                    <a:p>
                      <a:r>
                        <a:rPr lang="en-US" sz="1600" smtClean="0"/>
                        <a:t>Link to a blog post</a:t>
                      </a:r>
                      <a:endParaRPr lang="en-US" sz="1600"/>
                    </a:p>
                  </a:txBody>
                  <a:tcPr marL="121888" marR="121888"/>
                </a:tc>
                <a:tc>
                  <a:txBody>
                    <a:bodyPr/>
                    <a:lstStyle/>
                    <a:p>
                      <a:r>
                        <a:rPr lang="en-US" sz="1600" smtClean="0"/>
                        <a:t>Choose </a:t>
                      </a:r>
                      <a:r>
                        <a:rPr lang="en-US" sz="1600" b="1" smtClean="0"/>
                        <a:t>Link</a:t>
                      </a:r>
                      <a:r>
                        <a:rPr lang="en-US" sz="1600" smtClean="0"/>
                        <a:t> &gt; </a:t>
                      </a:r>
                      <a:r>
                        <a:rPr lang="en-US" sz="1600" b="1" smtClean="0"/>
                        <a:t>Search</a:t>
                      </a:r>
                      <a:r>
                        <a:rPr lang="en-US" sz="1600" smtClean="0"/>
                        <a:t> and enter part of the blog post name.</a:t>
                      </a:r>
                      <a:endParaRPr lang="en-US" sz="1600"/>
                    </a:p>
                  </a:txBody>
                  <a:tcPr marL="121888" marR="121888"/>
                </a:tc>
              </a:tr>
              <a:tr h="324273">
                <a:tc>
                  <a:txBody>
                    <a:bodyPr/>
                    <a:lstStyle/>
                    <a:p>
                      <a:r>
                        <a:rPr lang="en-US" sz="1600" smtClean="0"/>
                        <a:t>Link to an attachment or image on current page</a:t>
                      </a:r>
                      <a:endParaRPr lang="en-US" sz="1600"/>
                    </a:p>
                  </a:txBody>
                  <a:tcPr marL="121888" marR="121888"/>
                </a:tc>
                <a:tc>
                  <a:txBody>
                    <a:bodyPr/>
                    <a:lstStyle/>
                    <a:p>
                      <a:r>
                        <a:rPr lang="en-US" sz="1600" smtClean="0"/>
                        <a:t>Choose </a:t>
                      </a:r>
                      <a:r>
                        <a:rPr lang="en-US" sz="1600" b="1" smtClean="0"/>
                        <a:t>Link</a:t>
                      </a:r>
                      <a:r>
                        <a:rPr lang="en-US" sz="1600" smtClean="0"/>
                        <a:t> &gt; </a:t>
                      </a:r>
                      <a:r>
                        <a:rPr lang="en-US" sz="1600" b="1" smtClean="0"/>
                        <a:t>Attachment</a:t>
                      </a:r>
                      <a:r>
                        <a:rPr lang="en-US" sz="1600" smtClean="0"/>
                        <a:t> then upload or select an attachment from the list.</a:t>
                      </a:r>
                      <a:endParaRPr lang="en-US" sz="1600"/>
                    </a:p>
                  </a:txBody>
                  <a:tcPr marL="121888" marR="121888"/>
                </a:tc>
              </a:tr>
              <a:tr h="324273">
                <a:tc>
                  <a:txBody>
                    <a:bodyPr/>
                    <a:lstStyle/>
                    <a:p>
                      <a:r>
                        <a:rPr lang="en-US" sz="1600" smtClean="0"/>
                        <a:t>Link to an attachment on another page</a:t>
                      </a:r>
                      <a:endParaRPr lang="en-US" sz="1600"/>
                    </a:p>
                  </a:txBody>
                  <a:tcPr marL="121888" marR="121888"/>
                </a:tc>
                <a:tc>
                  <a:txBody>
                    <a:bodyPr/>
                    <a:lstStyle/>
                    <a:p>
                      <a:r>
                        <a:rPr lang="en-US" sz="1600" smtClean="0"/>
                        <a:t>Choose </a:t>
                      </a:r>
                      <a:r>
                        <a:rPr lang="en-US" sz="1600" b="1" smtClean="0"/>
                        <a:t>Link </a:t>
                      </a:r>
                      <a:r>
                        <a:rPr lang="en-US" sz="1600" smtClean="0"/>
                        <a:t>&gt; </a:t>
                      </a:r>
                      <a:r>
                        <a:rPr lang="en-US" sz="1600" b="1" smtClean="0"/>
                        <a:t>Search </a:t>
                      </a:r>
                      <a:r>
                        <a:rPr lang="en-US" sz="1600" smtClean="0"/>
                        <a:t>and enter part of the attachment name.</a:t>
                      </a:r>
                      <a:endParaRPr lang="en-US" sz="1600"/>
                    </a:p>
                  </a:txBody>
                  <a:tcPr marL="121888" marR="121888"/>
                </a:tc>
              </a:tr>
              <a:tr h="324273">
                <a:tc>
                  <a:txBody>
                    <a:bodyPr/>
                    <a:lstStyle/>
                    <a:p>
                      <a:r>
                        <a:rPr lang="en-US" sz="1600" smtClean="0"/>
                        <a:t>Link to a website</a:t>
                      </a:r>
                      <a:endParaRPr lang="en-US" sz="1600"/>
                    </a:p>
                  </a:txBody>
                  <a:tcPr marL="121888" marR="121888"/>
                </a:tc>
                <a:tc>
                  <a:txBody>
                    <a:bodyPr/>
                    <a:lstStyle/>
                    <a:p>
                      <a:r>
                        <a:rPr lang="en-US" sz="1600" smtClean="0"/>
                        <a:t>Choose </a:t>
                      </a:r>
                      <a:r>
                        <a:rPr lang="en-US" sz="1600" b="1" smtClean="0"/>
                        <a:t>Link </a:t>
                      </a:r>
                      <a:r>
                        <a:rPr lang="en-US" sz="1600" smtClean="0"/>
                        <a:t>&gt; </a:t>
                      </a:r>
                      <a:r>
                        <a:rPr lang="en-US" sz="1600" b="1" smtClean="0"/>
                        <a:t>Web Link </a:t>
                      </a:r>
                      <a:r>
                        <a:rPr lang="en-US" sz="1600" smtClean="0"/>
                        <a:t>then enter the website URL.</a:t>
                      </a:r>
                      <a:endParaRPr lang="en-US" sz="1600"/>
                    </a:p>
                  </a:txBody>
                  <a:tcPr marL="121888" marR="121888"/>
                </a:tc>
              </a:tr>
              <a:tr h="324273">
                <a:tc>
                  <a:txBody>
                    <a:bodyPr/>
                    <a:lstStyle/>
                    <a:p>
                      <a:r>
                        <a:rPr lang="en-US" sz="1600" smtClean="0"/>
                        <a:t>Link to an email address</a:t>
                      </a:r>
                      <a:endParaRPr lang="en-US" sz="1600"/>
                    </a:p>
                  </a:txBody>
                  <a:tcPr marL="121888" marR="121888"/>
                </a:tc>
                <a:tc>
                  <a:txBody>
                    <a:bodyPr/>
                    <a:lstStyle/>
                    <a:p>
                      <a:r>
                        <a:rPr lang="en-US" sz="1600" smtClean="0"/>
                        <a:t>Choose </a:t>
                      </a:r>
                      <a:r>
                        <a:rPr lang="en-US" sz="1600" b="1" smtClean="0"/>
                        <a:t>Link</a:t>
                      </a:r>
                      <a:r>
                        <a:rPr lang="en-US" sz="1600" smtClean="0"/>
                        <a:t> &gt; </a:t>
                      </a:r>
                      <a:r>
                        <a:rPr lang="en-US" sz="1600" b="1" smtClean="0"/>
                        <a:t>Web Link </a:t>
                      </a:r>
                      <a:r>
                        <a:rPr lang="en-US" sz="1600" smtClean="0"/>
                        <a:t>then enter the email address.</a:t>
                      </a:r>
                    </a:p>
                  </a:txBody>
                  <a:tcPr marL="121888" marR="121888"/>
                </a:tc>
              </a:tr>
            </a:tbl>
          </a:graphicData>
        </a:graphic>
      </p:graphicFrame>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3"/>
          <a:srcRect/>
          <a:stretch>
            <a:fillRect/>
          </a:stretch>
        </p:blipFill>
        <p:spPr bwMode="auto">
          <a:xfrm>
            <a:off x="406294" y="1066800"/>
            <a:ext cx="10817582" cy="2438400"/>
          </a:xfrm>
          <a:prstGeom prst="rect">
            <a:avLst/>
          </a:prstGeom>
          <a:noFill/>
          <a:ln w="9525">
            <a:noFill/>
            <a:miter lim="800000"/>
            <a:headEnd/>
            <a:tailEnd/>
          </a:ln>
          <a:effectLst/>
        </p:spPr>
      </p:pic>
      <p:pic>
        <p:nvPicPr>
          <p:cNvPr id="5122" name="Picture 2"/>
          <p:cNvPicPr>
            <a:picLocks noGrp="1" noChangeAspect="1" noChangeArrowheads="1"/>
          </p:cNvPicPr>
          <p:nvPr>
            <p:ph idx="1"/>
          </p:nvPr>
        </p:nvPicPr>
        <p:blipFill>
          <a:blip r:embed="rId4"/>
          <a:srcRect/>
          <a:stretch>
            <a:fillRect/>
          </a:stretch>
        </p:blipFill>
        <p:spPr bwMode="auto">
          <a:xfrm>
            <a:off x="406294" y="3733802"/>
            <a:ext cx="10817582" cy="2819399"/>
          </a:xfrm>
          <a:prstGeom prst="rect">
            <a:avLst/>
          </a:prstGeom>
          <a:noFill/>
          <a:ln w="9525">
            <a:noFill/>
            <a:miter lim="800000"/>
            <a:headEnd/>
            <a:tailEnd/>
          </a:ln>
          <a:effectLst/>
        </p:spPr>
      </p:pic>
      <p:sp>
        <p:nvSpPr>
          <p:cNvPr id="6" name="Down Arrow 5"/>
          <p:cNvSpPr/>
          <p:nvPr/>
        </p:nvSpPr>
        <p:spPr>
          <a:xfrm flipH="1">
            <a:off x="5038049" y="3276600"/>
            <a:ext cx="345351" cy="4572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6"/>
          <p:cNvSpPr>
            <a:spLocks noGrp="1"/>
          </p:cNvSpPr>
          <p:nvPr>
            <p:ph type="title"/>
          </p:nvPr>
        </p:nvSpPr>
        <p:spPr>
          <a:xfrm>
            <a:off x="0" y="1"/>
            <a:ext cx="11477810" cy="630237"/>
          </a:xfrm>
        </p:spPr>
        <p:txBody>
          <a:bodyPr/>
          <a:lstStyle/>
          <a:p>
            <a:r>
              <a:rPr lang="en-US" altLang="en-US" b="0" smtClean="0">
                <a:solidFill>
                  <a:schemeClr val="bg1"/>
                </a:solidFill>
                <a:ea typeface="ＭＳ Ｐゴシック" pitchFamily="34" charset="-128"/>
              </a:rPr>
              <a:t>Wiki Editor (cont.)</a:t>
            </a:r>
            <a:endParaRPr lang="en-US"/>
          </a:p>
        </p:txBody>
      </p:sp>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bwMode="auto">
          <a:xfrm>
            <a:off x="406294" y="1676401"/>
            <a:ext cx="7719589" cy="630237"/>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2800" smtClean="0">
                <a:latin typeface="+mn-lt"/>
                <a:ea typeface="ＭＳ Ｐゴシック" pitchFamily="34" charset="-128"/>
                <a:cs typeface="Arial" charset="0"/>
              </a:rPr>
              <a:t>Sharing Content</a:t>
            </a:r>
          </a:p>
        </p:txBody>
      </p:sp>
      <p:sp>
        <p:nvSpPr>
          <p:cNvPr id="5123" name="Content Placeholder 4"/>
          <p:cNvSpPr>
            <a:spLocks noGrp="1"/>
          </p:cNvSpPr>
          <p:nvPr>
            <p:ph idx="1"/>
          </p:nvPr>
        </p:nvSpPr>
        <p:spPr bwMode="auto">
          <a:xfrm>
            <a:off x="1218883" y="2819400"/>
            <a:ext cx="8125883" cy="2209800"/>
          </a:xfrm>
          <a:noFill/>
          <a:ln>
            <a:miter lim="800000"/>
            <a:headEnd/>
            <a:tailEnd/>
          </a:ln>
        </p:spPr>
        <p:txBody>
          <a:bodyPr vert="horz" wrap="square" lIns="91440" tIns="45720" rIns="91440" bIns="45720" numCol="1" anchor="t" anchorCtr="0" compatLnSpc="1">
            <a:prstTxWarp prst="textNoShape">
              <a:avLst/>
            </a:prstTxWarp>
          </a:bodyPr>
          <a:lstStyle/>
          <a:p>
            <a:pPr>
              <a:buSzTx/>
              <a:buFont typeface="Calibri" pitchFamily="34" charset="0"/>
              <a:buAutoNum type="arabicPeriod"/>
            </a:pPr>
            <a:r>
              <a:rPr lang="en-US" sz="2000" smtClean="0">
                <a:latin typeface="+mn-lt"/>
                <a:ea typeface="ＭＳ Ｐゴシック" pitchFamily="34" charset="-128"/>
                <a:cs typeface="Arial" charset="0"/>
              </a:rPr>
              <a:t>Sharing a page link</a:t>
            </a:r>
          </a:p>
          <a:p>
            <a:pPr>
              <a:buSzTx/>
              <a:buFont typeface="Calibri" pitchFamily="34" charset="0"/>
              <a:buAutoNum type="arabicPeriod"/>
            </a:pPr>
            <a:r>
              <a:rPr lang="en-US" sz="2000" smtClean="0">
                <a:latin typeface="+mn-lt"/>
                <a:ea typeface="ＭＳ Ｐゴシック" pitchFamily="34" charset="-128"/>
                <a:cs typeface="Arial" charset="0"/>
              </a:rPr>
              <a:t>@user mention</a:t>
            </a:r>
          </a:p>
          <a:p>
            <a:pPr>
              <a:buSzTx/>
              <a:buFont typeface="Calibri" pitchFamily="34" charset="0"/>
              <a:buAutoNum type="arabicPeriod"/>
            </a:pPr>
            <a:r>
              <a:rPr lang="en-US" sz="2000" smtClean="0">
                <a:latin typeface="+mn-lt"/>
                <a:ea typeface="ＭＳ Ｐゴシック" pitchFamily="34" charset="-128"/>
                <a:cs typeface="Arial" charset="0"/>
              </a:rPr>
              <a:t>Liking a page</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dirty="0" smtClean="0">
                <a:solidFill>
                  <a:schemeClr val="bg1"/>
                </a:solidFill>
                <a:ea typeface="ＭＳ Ｐゴシック" pitchFamily="34" charset="-128"/>
              </a:rPr>
              <a:t>Sharing Content</a:t>
            </a:r>
          </a:p>
        </p:txBody>
      </p:sp>
      <p:sp>
        <p:nvSpPr>
          <p:cNvPr id="6147" name="Content Placeholder 6"/>
          <p:cNvSpPr>
            <a:spLocks noGrp="1"/>
          </p:cNvSpPr>
          <p:nvPr>
            <p:ph idx="1"/>
          </p:nvPr>
        </p:nvSpPr>
        <p:spPr>
          <a:xfrm>
            <a:off x="406294" y="838200"/>
            <a:ext cx="11477810" cy="5105400"/>
          </a:xfrm>
        </p:spPr>
        <p:txBody>
          <a:bodyPr/>
          <a:lstStyle/>
          <a:p>
            <a:r>
              <a:rPr sz="2000" b="0" smtClean="0">
                <a:ea typeface="ＭＳ Ｐゴシック" pitchFamily="34" charset="-128"/>
              </a:rPr>
              <a:t>Wiki provides a number of ways for you to notify other people about content that may be of interest to them, you can:</a:t>
            </a:r>
          </a:p>
          <a:p>
            <a:pPr lvl="1"/>
            <a:r>
              <a:rPr sz="1800" smtClean="0">
                <a:ea typeface="ＭＳ Ｐゴシック" pitchFamily="34" charset="-128"/>
              </a:rPr>
              <a:t>share a page link with them</a:t>
            </a:r>
          </a:p>
          <a:p>
            <a:pPr lvl="1"/>
            <a:r>
              <a:rPr sz="1800" smtClean="0">
                <a:ea typeface="ＭＳ Ｐゴシック" pitchFamily="34" charset="-128"/>
              </a:rPr>
              <a:t>mention a user when you write a page, blog post or comment. Mentioning a user automatically emails a notification to them about that content</a:t>
            </a:r>
          </a:p>
          <a:p>
            <a:pPr lvl="1"/>
            <a:r>
              <a:rPr sz="1800" smtClean="0">
                <a:ea typeface="ＭＳ Ｐゴシック" pitchFamily="34" charset="-128"/>
              </a:rPr>
              <a:t>like a page, blog post or comment. The author will receive a notification. If enough people like the content, it will appear in the list of popular content on the dashboard and in the recommended updates email message</a:t>
            </a:r>
          </a:p>
          <a:p>
            <a:pPr lvl="1">
              <a:buNone/>
            </a:pPr>
            <a:endParaRPr sz="1800" smtClean="0">
              <a:ea typeface="ＭＳ Ｐゴシック" pitchFamily="34" charset="-128"/>
            </a:endParaRPr>
          </a:p>
          <a:p>
            <a:r>
              <a:rPr sz="2000" b="0" smtClean="0">
                <a:ea typeface="ＭＳ Ｐゴシック" pitchFamily="34" charset="-128"/>
              </a:rPr>
              <a:t>Other users can also find out about changes to content in Wiki by watching pages and spaces.</a:t>
            </a:r>
          </a:p>
          <a:p>
            <a:endParaRPr sz="2000" b="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32289" y="2362201"/>
            <a:ext cx="4151819" cy="39052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46" name="Title 1"/>
          <p:cNvSpPr>
            <a:spLocks noGrp="1"/>
          </p:cNvSpPr>
          <p:nvPr>
            <p:ph type="title"/>
          </p:nvPr>
        </p:nvSpPr>
        <p:spPr>
          <a:xfrm>
            <a:off x="0" y="1"/>
            <a:ext cx="11477810" cy="630237"/>
          </a:xfrm>
        </p:spPr>
        <p:txBody>
          <a:bodyPr/>
          <a:lstStyle/>
          <a:p>
            <a:r>
              <a:rPr lang="en-US" b="0" smtClean="0">
                <a:solidFill>
                  <a:schemeClr val="bg1"/>
                </a:solidFill>
                <a:ea typeface="ＭＳ Ｐゴシック" pitchFamily="34" charset="-128"/>
              </a:rPr>
              <a:t>Sharing </a:t>
            </a:r>
            <a:r>
              <a:rPr lang="en-US" b="0" dirty="0" smtClean="0">
                <a:solidFill>
                  <a:schemeClr val="bg1"/>
                </a:solidFill>
                <a:ea typeface="ＭＳ Ｐゴシック" pitchFamily="34" charset="-128"/>
              </a:rPr>
              <a:t>a page link</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914400"/>
            <a:ext cx="11477810" cy="5105400"/>
          </a:xfrm>
        </p:spPr>
        <p:txBody>
          <a:bodyPr/>
          <a:lstStyle/>
          <a:p>
            <a:r>
              <a:rPr sz="2000" b="0" dirty="0" smtClean="0">
                <a:ea typeface="ＭＳ Ｐゴシック" pitchFamily="34" charset="-128"/>
              </a:rPr>
              <a:t>You can share a Wiki page or blog post by emailing a link to recipients of your choice. The recipients can be Wiki users or any email addresses.</a:t>
            </a:r>
          </a:p>
          <a:p>
            <a:pPr>
              <a:buNone/>
            </a:pPr>
            <a:r>
              <a:rPr sz="1800" b="0" dirty="0" smtClean="0">
                <a:ea typeface="ＭＳ Ｐゴシック" pitchFamily="34" charset="-128"/>
              </a:rPr>
              <a:t>To </a:t>
            </a:r>
            <a:r>
              <a:rPr sz="1800" dirty="0" smtClean="0">
                <a:ea typeface="ＭＳ Ｐゴシック" pitchFamily="34" charset="-128"/>
              </a:rPr>
              <a:t>email a link </a:t>
            </a:r>
            <a:r>
              <a:rPr sz="1800" b="0" dirty="0" smtClean="0">
                <a:ea typeface="ＭＳ Ｐゴシック" pitchFamily="34" charset="-128"/>
              </a:rPr>
              <a:t>to a Wiki page or blog post using the Share button:</a:t>
            </a:r>
          </a:p>
          <a:p>
            <a:pPr>
              <a:buNone/>
            </a:pPr>
            <a:r>
              <a:rPr sz="1800" b="0" dirty="0" smtClean="0">
                <a:ea typeface="ＭＳ Ｐゴシック" pitchFamily="34" charset="-128"/>
              </a:rPr>
              <a:t>1. Go to the page or blog post you wish to share.</a:t>
            </a:r>
          </a:p>
          <a:p>
            <a:pPr>
              <a:buNone/>
            </a:pPr>
            <a:r>
              <a:rPr sz="1800" b="0" dirty="0" smtClean="0">
                <a:ea typeface="ＭＳ Ｐゴシック" pitchFamily="34" charset="-128"/>
              </a:rPr>
              <a:t>2. Choose </a:t>
            </a:r>
            <a:r>
              <a:rPr sz="1800" dirty="0" smtClean="0">
                <a:ea typeface="ＭＳ Ｐゴシック" pitchFamily="34" charset="-128"/>
              </a:rPr>
              <a:t>Share</a:t>
            </a:r>
            <a:r>
              <a:rPr sz="1800" b="0" dirty="0" smtClean="0">
                <a:ea typeface="ＭＳ Ｐゴシック" pitchFamily="34" charset="-128"/>
              </a:rPr>
              <a:t> at the top right of the page.</a:t>
            </a:r>
          </a:p>
          <a:p>
            <a:pPr lvl="1">
              <a:buNone/>
            </a:pPr>
            <a:r>
              <a:rPr sz="1400" b="0" i="1" u="sng" dirty="0" smtClean="0">
                <a:ea typeface="ＭＳ Ｐゴシック" pitchFamily="34" charset="-128"/>
              </a:rPr>
              <a:t>Note</a:t>
            </a:r>
            <a:r>
              <a:rPr sz="1400" b="0" dirty="0" smtClean="0">
                <a:ea typeface="ＭＳ Ｐゴシック" pitchFamily="34" charset="-128"/>
              </a:rPr>
              <a:t>: The </a:t>
            </a:r>
            <a:r>
              <a:rPr sz="1400" b="1" dirty="0" smtClean="0">
                <a:ea typeface="ＭＳ Ｐゴシック" pitchFamily="34" charset="-128"/>
              </a:rPr>
              <a:t>Share</a:t>
            </a:r>
            <a:r>
              <a:rPr sz="1400" b="0" dirty="0" smtClean="0">
                <a:ea typeface="ＭＳ Ｐゴシック" pitchFamily="34" charset="-128"/>
              </a:rPr>
              <a:t> button will only be visible if your Wiki</a:t>
            </a:r>
          </a:p>
          <a:p>
            <a:pPr lvl="1">
              <a:buNone/>
            </a:pPr>
            <a:r>
              <a:rPr sz="1400" b="0" dirty="0" smtClean="0">
                <a:ea typeface="ＭＳ Ｐゴシック" pitchFamily="34" charset="-128"/>
              </a:rPr>
              <a:t> administrator has configured an outgoing mail server</a:t>
            </a:r>
          </a:p>
          <a:p>
            <a:pPr lvl="1">
              <a:buNone/>
            </a:pPr>
            <a:r>
              <a:rPr sz="1400" b="0" dirty="0" smtClean="0">
                <a:ea typeface="ＭＳ Ｐゴシック" pitchFamily="34" charset="-128"/>
              </a:rPr>
              <a:t>for your Wiki site.</a:t>
            </a:r>
          </a:p>
          <a:p>
            <a:pPr>
              <a:buNone/>
            </a:pPr>
            <a:r>
              <a:rPr sz="1800" b="0" dirty="0" smtClean="0">
                <a:ea typeface="ＭＳ Ｐゴシック" pitchFamily="34" charset="-128"/>
              </a:rPr>
              <a:t>3. Enter the name or username of a Wiki user or any email</a:t>
            </a:r>
          </a:p>
          <a:p>
            <a:pPr>
              <a:buNone/>
            </a:pPr>
            <a:r>
              <a:rPr lang="en-US" sz="1800" b="0" dirty="0" smtClean="0">
                <a:ea typeface="ＭＳ Ｐゴシック" pitchFamily="34" charset="-128"/>
              </a:rPr>
              <a:t>a</a:t>
            </a:r>
            <a:r>
              <a:rPr sz="1800" b="0" dirty="0" smtClean="0">
                <a:ea typeface="ＭＳ Ｐゴシック" pitchFamily="34" charset="-128"/>
              </a:rPr>
              <a:t>ddress</a:t>
            </a:r>
          </a:p>
          <a:p>
            <a:pPr>
              <a:buNone/>
            </a:pPr>
            <a:r>
              <a:rPr sz="1800" b="0" dirty="0" smtClean="0">
                <a:ea typeface="ＭＳ Ｐゴシック" pitchFamily="34" charset="-128"/>
              </a:rPr>
              <a:t>4. Select the appropriate user or email address from the </a:t>
            </a:r>
          </a:p>
          <a:p>
            <a:pPr>
              <a:buNone/>
            </a:pPr>
            <a:r>
              <a:rPr sz="1800" b="0" dirty="0" smtClean="0">
                <a:ea typeface="ＭＳ Ｐゴシック" pitchFamily="34" charset="-128"/>
              </a:rPr>
              <a:t>dropdown. You can add multiple recipients to the list.</a:t>
            </a:r>
          </a:p>
          <a:p>
            <a:pPr>
              <a:buNone/>
            </a:pPr>
            <a:r>
              <a:rPr sz="1800" b="0" dirty="0" smtClean="0">
                <a:ea typeface="ＭＳ Ｐゴシック" pitchFamily="34" charset="-128"/>
              </a:rPr>
              <a:t>5. Enter an optional message into the </a:t>
            </a:r>
            <a:r>
              <a:rPr sz="1800" dirty="0" smtClean="0">
                <a:ea typeface="ＭＳ Ｐゴシック" pitchFamily="34" charset="-128"/>
              </a:rPr>
              <a:t>Note </a:t>
            </a:r>
            <a:r>
              <a:rPr sz="1800" b="0" dirty="0" smtClean="0">
                <a:ea typeface="ＭＳ Ｐゴシック" pitchFamily="34" charset="-128"/>
              </a:rPr>
              <a:t>box.</a:t>
            </a:r>
          </a:p>
          <a:p>
            <a:pPr>
              <a:buNone/>
            </a:pPr>
            <a:r>
              <a:rPr sz="1800" b="0" dirty="0" smtClean="0">
                <a:ea typeface="ＭＳ Ｐゴシック" pitchFamily="34" charset="-128"/>
              </a:rPr>
              <a:t>6. Choose </a:t>
            </a:r>
            <a:r>
              <a:rPr sz="1800" dirty="0" smtClean="0">
                <a:ea typeface="ＭＳ Ｐゴシック" pitchFamily="34" charset="-128"/>
              </a:rPr>
              <a:t>Share</a:t>
            </a:r>
            <a:r>
              <a:rPr sz="1800" b="0" dirty="0" smtClean="0">
                <a:ea typeface="ＭＳ Ｐゴシック" pitchFamily="34" charset="-128"/>
              </a:rPr>
              <a:t> to send the link via email.</a:t>
            </a:r>
          </a:p>
          <a:p>
            <a:endParaRPr sz="2000" b="0" dirty="0" smtClean="0">
              <a:ea typeface="ＭＳ Ｐゴシック" pitchFamily="34" charset="-128"/>
            </a:endParaRPr>
          </a:p>
        </p:txBody>
      </p:sp>
      <p:pic>
        <p:nvPicPr>
          <p:cNvPr id="1027" name="Picture 3"/>
          <p:cNvPicPr>
            <a:picLocks noChangeAspect="1" noChangeArrowheads="1"/>
          </p:cNvPicPr>
          <p:nvPr/>
        </p:nvPicPr>
        <p:blipFill>
          <a:blip r:embed="rId3"/>
          <a:srcRect/>
          <a:stretch>
            <a:fillRect/>
          </a:stretch>
        </p:blipFill>
        <p:spPr bwMode="auto">
          <a:xfrm>
            <a:off x="7719589" y="2379298"/>
            <a:ext cx="4164515" cy="3945302"/>
          </a:xfrm>
          <a:prstGeom prst="rect">
            <a:avLst/>
          </a:prstGeom>
          <a:noFill/>
          <a:ln w="9525">
            <a:noFill/>
            <a:miter lim="800000"/>
            <a:headEnd/>
            <a:tailEnd/>
          </a:ln>
          <a:effectLst/>
        </p:spPr>
      </p:pic>
    </p:spTree>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smtClean="0">
                <a:solidFill>
                  <a:schemeClr val="bg1"/>
                </a:solidFill>
                <a:ea typeface="ＭＳ Ｐゴシック" pitchFamily="34" charset="-128"/>
              </a:rPr>
              <a:t>@user mention</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203147" y="914401"/>
            <a:ext cx="11680957" cy="5257799"/>
          </a:xfrm>
        </p:spPr>
        <p:txBody>
          <a:bodyPr/>
          <a:lstStyle/>
          <a:p>
            <a:r>
              <a:rPr sz="2000" b="0" smtClean="0">
                <a:ea typeface="ＭＳ Ｐゴシック" pitchFamily="34" charset="-128"/>
              </a:rPr>
              <a:t>You can mention a person in a special way that prompts Wiki to send that person an email message and a workbox notification. This way of mentioning someone is called an @mention. It works on Wiki pages, blog posts and comments.</a:t>
            </a:r>
          </a:p>
          <a:p>
            <a:pPr lvl="1"/>
            <a:r>
              <a:rPr sz="1800" smtClean="0">
                <a:ea typeface="ＭＳ Ｐゴシック" pitchFamily="34" charset="-128"/>
              </a:rPr>
              <a:t>Using autocomplete to mention someone</a:t>
            </a:r>
          </a:p>
          <a:p>
            <a:pPr>
              <a:buNone/>
            </a:pPr>
            <a:r>
              <a:rPr sz="1600" b="0" smtClean="0">
                <a:ea typeface="ＭＳ Ｐゴシック" pitchFamily="34" charset="-128"/>
              </a:rPr>
              <a:t>1. Edit the page.</a:t>
            </a:r>
          </a:p>
          <a:p>
            <a:pPr>
              <a:buNone/>
            </a:pPr>
            <a:r>
              <a:rPr sz="1600" b="0" smtClean="0">
                <a:ea typeface="ＭＳ Ｐゴシック" pitchFamily="34" charset="-128"/>
              </a:rPr>
              <a:t>2. Click where you want to insert a mention and </a:t>
            </a:r>
          </a:p>
          <a:p>
            <a:pPr>
              <a:buNone/>
            </a:pPr>
            <a:r>
              <a:rPr sz="1600" b="0" smtClean="0">
                <a:ea typeface="ＭＳ Ｐゴシック" pitchFamily="34" charset="-128"/>
              </a:rPr>
              <a:t>type '@' and then the first few characters of the user's full name.</a:t>
            </a:r>
          </a:p>
          <a:p>
            <a:pPr>
              <a:buNone/>
            </a:pPr>
            <a:r>
              <a:rPr sz="1600" b="0" smtClean="0">
                <a:ea typeface="ＭＳ Ｐゴシック" pitchFamily="34" charset="-128"/>
              </a:rPr>
              <a:t>3. Choose the user's name from the list of suggestions.</a:t>
            </a:r>
          </a:p>
          <a:p>
            <a:pPr>
              <a:buNone/>
            </a:pPr>
            <a:endParaRPr sz="2000" smtClean="0">
              <a:ea typeface="ＭＳ Ｐゴシック" pitchFamily="34" charset="-128"/>
            </a:endParaRPr>
          </a:p>
          <a:p>
            <a:pPr lvl="1"/>
            <a:r>
              <a:rPr sz="1800" smtClean="0">
                <a:ea typeface="ＭＳ Ｐゴシック" pitchFamily="34" charset="-128"/>
              </a:rPr>
              <a:t>Accessing a user mention option in editor toolbar</a:t>
            </a:r>
            <a:endParaRPr sz="1800" smtClean="0">
              <a:ea typeface="ＭＳ Ｐゴシック" pitchFamily="34" charset="-128"/>
              <a:cs typeface="ＭＳ Ｐゴシック" pitchFamily="-106" charset="-128"/>
            </a:endParaRPr>
          </a:p>
          <a:p>
            <a:pPr>
              <a:buNone/>
            </a:pPr>
            <a:r>
              <a:rPr sz="1600" b="0" smtClean="0">
                <a:ea typeface="ＭＳ Ｐゴシック" pitchFamily="34" charset="-128"/>
              </a:rPr>
              <a:t>1. Edit the page.</a:t>
            </a:r>
          </a:p>
          <a:p>
            <a:pPr>
              <a:buNone/>
            </a:pPr>
            <a:r>
              <a:rPr sz="1600" b="0" smtClean="0">
                <a:ea typeface="ＭＳ Ｐゴシック" pitchFamily="34" charset="-128"/>
              </a:rPr>
              <a:t>2. Choose </a:t>
            </a:r>
            <a:r>
              <a:rPr sz="1600" smtClean="0">
                <a:ea typeface="ＭＳ Ｐゴシック" pitchFamily="34" charset="-128"/>
              </a:rPr>
              <a:t>Insert &gt; User Mention</a:t>
            </a:r>
            <a:r>
              <a:rPr sz="1600" b="0" smtClean="0">
                <a:ea typeface="ＭＳ Ｐゴシック" pitchFamily="34" charset="-128"/>
              </a:rPr>
              <a:t>. Wiki will add an </a:t>
            </a:r>
          </a:p>
          <a:p>
            <a:pPr>
              <a:buNone/>
            </a:pPr>
            <a:r>
              <a:rPr sz="1600" b="0" smtClean="0">
                <a:ea typeface="ＭＳ Ｐゴシック" pitchFamily="34" charset="-128"/>
              </a:rPr>
              <a:t>'@' sign to the page, and display a dropdown list of suggested</a:t>
            </a:r>
          </a:p>
          <a:p>
            <a:pPr>
              <a:buNone/>
            </a:pPr>
            <a:r>
              <a:rPr sz="1600" b="0" smtClean="0">
                <a:ea typeface="ＭＳ Ｐゴシック" pitchFamily="34" charset="-128"/>
              </a:rPr>
              <a:t>users for you to choose from.</a:t>
            </a:r>
          </a:p>
          <a:p>
            <a:pPr>
              <a:buNone/>
            </a:pPr>
            <a:r>
              <a:rPr sz="1600" b="0" smtClean="0">
                <a:ea typeface="ＭＳ Ｐゴシック" pitchFamily="34" charset="-128"/>
              </a:rPr>
              <a:t>3. Start typing the person's name, to refine the list of suggestions.</a:t>
            </a:r>
          </a:p>
          <a:p>
            <a:pPr>
              <a:buNone/>
            </a:pPr>
            <a:r>
              <a:rPr sz="1600" b="0" smtClean="0">
                <a:ea typeface="ＭＳ Ｐゴシック" pitchFamily="34" charset="-128"/>
              </a:rPr>
              <a:t>4. Choose the person from the list of names.</a:t>
            </a:r>
          </a:p>
          <a:p>
            <a:pPr marL="347663" lvl="1" indent="-347663">
              <a:buNone/>
            </a:pPr>
            <a:endParaRPr sz="1800" smtClean="0">
              <a:ea typeface="ＭＳ Ｐゴシック" pitchFamily="34" charset="-128"/>
            </a:endParaRPr>
          </a:p>
          <a:p>
            <a:pPr>
              <a:buNone/>
            </a:pPr>
            <a:endParaRPr sz="1600" b="0" smtClean="0">
              <a:ea typeface="ＭＳ Ｐゴシック" pitchFamily="34" charset="-128"/>
            </a:endParaRPr>
          </a:p>
        </p:txBody>
      </p:sp>
      <p:pic>
        <p:nvPicPr>
          <p:cNvPr id="2051" name="Picture 3"/>
          <p:cNvPicPr>
            <a:picLocks noChangeAspect="1" noChangeArrowheads="1"/>
          </p:cNvPicPr>
          <p:nvPr/>
        </p:nvPicPr>
        <p:blipFill>
          <a:blip r:embed="rId3"/>
          <a:srcRect/>
          <a:stretch>
            <a:fillRect/>
          </a:stretch>
        </p:blipFill>
        <p:spPr bwMode="auto">
          <a:xfrm>
            <a:off x="6805427" y="2209800"/>
            <a:ext cx="5281824" cy="914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516442" y="3581401"/>
            <a:ext cx="4469236" cy="2845771"/>
          </a:xfrm>
          <a:prstGeom prst="rect">
            <a:avLst/>
          </a:prstGeom>
          <a:noFill/>
          <a:ln w="9525">
            <a:noFill/>
            <a:miter lim="800000"/>
            <a:headEnd/>
            <a:tailEnd/>
          </a:ln>
          <a:effectLst/>
        </p:spPr>
      </p:pic>
    </p:spTree>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smtClean="0">
                <a:solidFill>
                  <a:schemeClr val="bg1"/>
                </a:solidFill>
                <a:ea typeface="ＭＳ Ｐゴシック" pitchFamily="34" charset="-128"/>
              </a:rPr>
              <a:t>Liking a </a:t>
            </a:r>
            <a:r>
              <a:rPr lang="en-US" altLang="en-US" b="0" dirty="0" smtClean="0">
                <a:solidFill>
                  <a:schemeClr val="bg1"/>
                </a:solidFill>
                <a:ea typeface="ＭＳ Ｐゴシック" pitchFamily="34" charset="-128"/>
              </a:rPr>
              <a:t>page</a:t>
            </a:r>
          </a:p>
        </p:txBody>
      </p:sp>
      <p:sp>
        <p:nvSpPr>
          <p:cNvPr id="6147" name="Content Placeholder 6"/>
          <p:cNvSpPr>
            <a:spLocks noGrp="1"/>
          </p:cNvSpPr>
          <p:nvPr>
            <p:ph idx="1"/>
          </p:nvPr>
        </p:nvSpPr>
        <p:spPr>
          <a:xfrm>
            <a:off x="406294" y="762000"/>
            <a:ext cx="11477810" cy="5638800"/>
          </a:xfrm>
        </p:spPr>
        <p:txBody>
          <a:bodyPr/>
          <a:lstStyle/>
          <a:p>
            <a:r>
              <a:rPr sz="2000" b="0" smtClean="0">
                <a:ea typeface="ＭＳ Ｐゴシック" pitchFamily="34" charset="-128"/>
              </a:rPr>
              <a:t>Liking a page, blog post or comment: </a:t>
            </a:r>
          </a:p>
          <a:p>
            <a:pPr lvl="1"/>
            <a:r>
              <a:rPr sz="1800" b="0" smtClean="0">
                <a:ea typeface="ＭＳ Ｐゴシック" pitchFamily="34" charset="-128"/>
              </a:rPr>
              <a:t>Click the </a:t>
            </a:r>
            <a:r>
              <a:rPr sz="1800" b="0" u="sng" smtClean="0">
                <a:ea typeface="ＭＳ Ｐゴシック" pitchFamily="34" charset="-128"/>
              </a:rPr>
              <a:t>Like</a:t>
            </a:r>
            <a:r>
              <a:rPr sz="1800" b="0" smtClean="0">
                <a:ea typeface="ＭＳ Ｐゴシック" pitchFamily="34" charset="-128"/>
              </a:rPr>
              <a:t> button to let people know that you agree with or enjoy a page, blog post or comment.</a:t>
            </a:r>
          </a:p>
          <a:p>
            <a:pPr lvl="1"/>
            <a:r>
              <a:rPr sz="1800" b="0" smtClean="0">
                <a:ea typeface="ＭＳ Ｐゴシック" pitchFamily="34" charset="-128"/>
              </a:rPr>
              <a:t>Click </a:t>
            </a:r>
            <a:r>
              <a:rPr sz="1800" b="0" u="sng" smtClean="0">
                <a:ea typeface="ＭＳ Ｐゴシック" pitchFamily="34" charset="-128"/>
              </a:rPr>
              <a:t>Unlike </a:t>
            </a:r>
            <a:r>
              <a:rPr sz="1800" b="0" smtClean="0">
                <a:ea typeface="ＭＳ Ｐゴシック" pitchFamily="34" charset="-128"/>
              </a:rPr>
              <a:t>to remove your name from the list of people who like the content.</a:t>
            </a:r>
          </a:p>
          <a:p>
            <a:pPr lvl="1">
              <a:buNone/>
            </a:pPr>
            <a:endParaRPr sz="1800" b="0" smtClean="0">
              <a:ea typeface="ＭＳ Ｐゴシック" pitchFamily="34" charset="-128"/>
            </a:endParaRPr>
          </a:p>
          <a:p>
            <a:r>
              <a:rPr sz="2000" b="0" smtClean="0"/>
              <a:t>Effects of liking content - </a:t>
            </a:r>
            <a:r>
              <a:rPr sz="1600" b="0" smtClean="0"/>
              <a:t>when you like a page, blog post or comment:</a:t>
            </a:r>
            <a:endParaRPr sz="2000" b="0" smtClean="0"/>
          </a:p>
          <a:p>
            <a:pPr lvl="1"/>
            <a:r>
              <a:rPr sz="1800" smtClean="0"/>
              <a:t>The author of the content receives a notification.</a:t>
            </a:r>
          </a:p>
          <a:p>
            <a:pPr lvl="1"/>
            <a:r>
              <a:rPr sz="1800" smtClean="0"/>
              <a:t>People in your network receive a notification (only if they do not already know about the content). Let's assume Arthur is in your network. Arthur will not receive a notification if:</a:t>
            </a:r>
          </a:p>
          <a:p>
            <a:pPr lvl="2"/>
            <a:r>
              <a:rPr sz="1600" smtClean="0"/>
              <a:t>Someone else in his network has already liked the content.</a:t>
            </a:r>
          </a:p>
          <a:p>
            <a:pPr lvl="2"/>
            <a:r>
              <a:rPr sz="1600" smtClean="0"/>
              <a:t>Arthur himself has already liked the content.</a:t>
            </a:r>
          </a:p>
          <a:p>
            <a:pPr lvl="2"/>
            <a:r>
              <a:rPr sz="1600" smtClean="0"/>
              <a:t>Arthur has already commented on it.</a:t>
            </a:r>
          </a:p>
          <a:p>
            <a:pPr lvl="2"/>
            <a:r>
              <a:rPr sz="1600" smtClean="0"/>
              <a:t>In the case of a threaded comment, Arthur has already replied to the comment.</a:t>
            </a:r>
          </a:p>
          <a:p>
            <a:pPr lvl="1"/>
            <a:r>
              <a:rPr sz="1800" smtClean="0"/>
              <a:t>If enough people like the content, it will appear on the 'Popular' tab of the dashboard.</a:t>
            </a:r>
          </a:p>
          <a:p>
            <a:pPr lvl="1"/>
            <a:r>
              <a:rPr sz="1800" smtClean="0"/>
              <a:t>Similarly, if the content is popular enough it will appear in the 'Recommended Updates' summary sent out by email.</a:t>
            </a:r>
            <a:endParaRPr sz="1600" b="0" smtClean="0">
              <a:ea typeface="ＭＳ Ｐゴシック" pitchFamily="34" charset="-128"/>
            </a:endParaRPr>
          </a:p>
          <a:p>
            <a:endParaRPr sz="2000" b="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06294" y="990601"/>
            <a:ext cx="10360501" cy="630237"/>
          </a:xfrm>
        </p:spPr>
        <p:txBody>
          <a:bodyPr/>
          <a:lstStyle/>
          <a:p>
            <a:r>
              <a:rPr lang="en-US" smtClean="0">
                <a:latin typeface="+mj-lt"/>
              </a:rPr>
              <a:t>Overview</a:t>
            </a:r>
            <a:endParaRPr lang="en-US" dirty="0">
              <a:latin typeface="+mj-lt"/>
            </a:endParaRPr>
          </a:p>
        </p:txBody>
      </p:sp>
      <p:sp>
        <p:nvSpPr>
          <p:cNvPr id="10" name="Content Placeholder 9"/>
          <p:cNvSpPr>
            <a:spLocks noGrp="1"/>
          </p:cNvSpPr>
          <p:nvPr>
            <p:ph idx="1"/>
          </p:nvPr>
        </p:nvSpPr>
        <p:spPr>
          <a:xfrm>
            <a:off x="1015735" y="1905000"/>
            <a:ext cx="8430604" cy="4495800"/>
          </a:xfrm>
        </p:spPr>
        <p:txBody>
          <a:bodyPr/>
          <a:lstStyle/>
          <a:p>
            <a:r>
              <a:rPr lang="en-US" smtClean="0">
                <a:latin typeface="+mn-lt"/>
              </a:rPr>
              <a:t>Getting started with Wiki</a:t>
            </a:r>
          </a:p>
          <a:p>
            <a:r>
              <a:rPr lang="en-US" smtClean="0">
                <a:latin typeface="+mn-lt"/>
              </a:rPr>
              <a:t>Creating </a:t>
            </a:r>
            <a:r>
              <a:rPr lang="en-US" dirty="0" smtClean="0">
                <a:latin typeface="+mn-lt"/>
              </a:rPr>
              <a:t>Content</a:t>
            </a:r>
          </a:p>
          <a:p>
            <a:r>
              <a:rPr lang="en-US" dirty="0" smtClean="0">
                <a:latin typeface="+mn-lt"/>
              </a:rPr>
              <a:t>Sharing Content</a:t>
            </a:r>
          </a:p>
          <a:p>
            <a:r>
              <a:rPr lang="en-US" dirty="0" smtClean="0">
                <a:latin typeface="+mn-lt"/>
              </a:rPr>
              <a:t>Managing Changes, Notifications, and Tasks</a:t>
            </a:r>
          </a:p>
          <a:p>
            <a:r>
              <a:rPr lang="en-US" dirty="0" smtClean="0">
                <a:latin typeface="+mn-lt"/>
              </a:rPr>
              <a:t>Finding Content</a:t>
            </a:r>
          </a:p>
          <a:p>
            <a:r>
              <a:rPr lang="en-US" dirty="0" err="1" smtClean="0">
                <a:latin typeface="+mn-lt"/>
              </a:rPr>
              <a:t>Organising</a:t>
            </a:r>
            <a:r>
              <a:rPr lang="en-US" smtClean="0">
                <a:latin typeface="+mn-lt"/>
              </a:rPr>
              <a:t> Content</a:t>
            </a:r>
          </a:p>
          <a:p>
            <a:r>
              <a:rPr lang="en-US" smtClean="0">
                <a:latin typeface="+mn-lt"/>
              </a:rPr>
              <a:t>Customising Wiki</a:t>
            </a:r>
          </a:p>
          <a:p>
            <a:r>
              <a:rPr lang="en-US" smtClean="0">
                <a:latin typeface="+mn-lt"/>
              </a:rPr>
              <a:t>Giving People Access to Content</a:t>
            </a:r>
            <a:endParaRPr lang="en-US" dirty="0">
              <a:latin typeface="+mn-lt"/>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bwMode="auto">
          <a:xfrm>
            <a:off x="406295" y="1905001"/>
            <a:ext cx="8355118" cy="630237"/>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2800" smtClean="0">
                <a:latin typeface="+mn-lt"/>
                <a:ea typeface="ＭＳ Ｐゴシック" pitchFamily="34" charset="-128"/>
                <a:cs typeface="Arial" charset="0"/>
              </a:rPr>
              <a:t>Organising Content</a:t>
            </a:r>
          </a:p>
        </p:txBody>
      </p:sp>
      <p:sp>
        <p:nvSpPr>
          <p:cNvPr id="5123" name="Content Placeholder 4"/>
          <p:cNvSpPr>
            <a:spLocks noGrp="1"/>
          </p:cNvSpPr>
          <p:nvPr>
            <p:ph idx="1"/>
          </p:nvPr>
        </p:nvSpPr>
        <p:spPr bwMode="auto">
          <a:xfrm>
            <a:off x="1218883" y="3048000"/>
            <a:ext cx="8125883" cy="2667000"/>
          </a:xfrm>
          <a:noFill/>
          <a:ln>
            <a:miter lim="800000"/>
            <a:headEnd/>
            <a:tailEnd/>
          </a:ln>
        </p:spPr>
        <p:txBody>
          <a:bodyPr vert="horz" wrap="square" lIns="91440" tIns="45720" rIns="91440" bIns="45720" numCol="1" anchor="t" anchorCtr="0" compatLnSpc="1">
            <a:prstTxWarp prst="textNoShape">
              <a:avLst/>
            </a:prstTxWarp>
          </a:bodyPr>
          <a:lstStyle/>
          <a:p>
            <a:pPr>
              <a:buSzTx/>
              <a:buFont typeface="Calibri" pitchFamily="34" charset="0"/>
              <a:buAutoNum type="arabicPeriod"/>
            </a:pPr>
            <a:r>
              <a:rPr lang="en-US" sz="2000" smtClean="0">
                <a:latin typeface="+mn-lt"/>
                <a:ea typeface="ＭＳ Ｐゴシック" pitchFamily="34" charset="-128"/>
                <a:cs typeface="Arial" charset="0"/>
              </a:rPr>
              <a:t>Working with Pages</a:t>
            </a:r>
          </a:p>
          <a:p>
            <a:pPr>
              <a:buSzTx/>
              <a:buFont typeface="Calibri" pitchFamily="34" charset="0"/>
              <a:buAutoNum type="arabicPeriod"/>
            </a:pPr>
            <a:r>
              <a:rPr lang="en-US" sz="2000" smtClean="0">
                <a:latin typeface="+mn-lt"/>
                <a:ea typeface="ＭＳ Ｐゴシック" pitchFamily="34" charset="-128"/>
                <a:cs typeface="Arial" charset="0"/>
              </a:rPr>
              <a:t>Working with Blog Posts</a:t>
            </a:r>
          </a:p>
          <a:p>
            <a:pPr>
              <a:buSzTx/>
              <a:buFont typeface="Calibri" pitchFamily="34" charset="0"/>
              <a:buAutoNum type="arabicPeriod"/>
            </a:pPr>
            <a:r>
              <a:rPr lang="en-US" sz="2000" smtClean="0">
                <a:latin typeface="+mn-lt"/>
                <a:ea typeface="ＭＳ Ｐゴシック" pitchFamily="34" charset="-128"/>
                <a:cs typeface="Arial" charset="0"/>
              </a:rPr>
              <a:t>Working with Spaces</a:t>
            </a:r>
          </a:p>
          <a:p>
            <a:pPr>
              <a:buSzTx/>
              <a:buFont typeface="Calibri" pitchFamily="34" charset="0"/>
              <a:buAutoNum type="arabicPeriod"/>
            </a:pPr>
            <a:r>
              <a:rPr lang="en-US" sz="2000" smtClean="0">
                <a:latin typeface="+mn-lt"/>
                <a:ea typeface="ＭＳ Ｐゴシック" pitchFamily="34" charset="-128"/>
                <a:cs typeface="Arial" charset="0"/>
              </a:rPr>
              <a:t>Working with Favourites</a:t>
            </a:r>
          </a:p>
          <a:p>
            <a:pPr>
              <a:buSzTx/>
              <a:buFont typeface="Calibri" pitchFamily="34" charset="0"/>
              <a:buAutoNum type="arabicPeriod"/>
            </a:pPr>
            <a:r>
              <a:rPr lang="en-US" sz="2000" smtClean="0">
                <a:latin typeface="+mn-lt"/>
                <a:ea typeface="ＭＳ Ｐゴシック" pitchFamily="34" charset="-128"/>
                <a:cs typeface="Arial" charset="0"/>
              </a:rPr>
              <a:t>Working with Labels</a:t>
            </a:r>
          </a:p>
          <a:p>
            <a:pPr>
              <a:buSzTx/>
              <a:buFont typeface="Calibri" pitchFamily="34" charset="0"/>
              <a:buAutoNum type="arabicPeriod"/>
            </a:pPr>
            <a:r>
              <a:rPr lang="en-US" sz="2000" smtClean="0">
                <a:latin typeface="+mn-lt"/>
                <a:ea typeface="ＭＳ Ｐゴシック" pitchFamily="34" charset="-128"/>
                <a:cs typeface="Arial" charset="0"/>
              </a:rPr>
              <a:t>Working with Attachments</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dirty="0" err="1" smtClean="0">
                <a:solidFill>
                  <a:schemeClr val="bg1"/>
                </a:solidFill>
                <a:ea typeface="ＭＳ Ｐゴシック" pitchFamily="34" charset="-128"/>
              </a:rPr>
              <a:t>Organising</a:t>
            </a:r>
            <a:r>
              <a:rPr lang="en-US" altLang="en-US" b="0" dirty="0" smtClean="0">
                <a:solidFill>
                  <a:schemeClr val="bg1"/>
                </a:solidFill>
                <a:ea typeface="ＭＳ Ｐゴシック" pitchFamily="34" charset="-128"/>
              </a:rPr>
              <a:t> Content</a:t>
            </a:r>
          </a:p>
        </p:txBody>
      </p:sp>
      <p:sp>
        <p:nvSpPr>
          <p:cNvPr id="6147" name="Content Placeholder 6"/>
          <p:cNvSpPr>
            <a:spLocks noGrp="1"/>
          </p:cNvSpPr>
          <p:nvPr>
            <p:ph idx="1"/>
          </p:nvPr>
        </p:nvSpPr>
        <p:spPr>
          <a:xfrm>
            <a:off x="406294" y="838200"/>
            <a:ext cx="11477810" cy="5181600"/>
          </a:xfrm>
        </p:spPr>
        <p:txBody>
          <a:bodyPr/>
          <a:lstStyle/>
          <a:p>
            <a:r>
              <a:rPr sz="2000" b="0" smtClean="0">
                <a:ea typeface="ＭＳ Ｐゴシック" pitchFamily="34" charset="-128"/>
              </a:rPr>
              <a:t>Wiki provides a number of ways for organising and structuring content:</a:t>
            </a:r>
          </a:p>
          <a:p>
            <a:pPr lvl="1"/>
            <a:r>
              <a:rPr sz="1800" b="1" smtClean="0">
                <a:ea typeface="ＭＳ Ｐゴシック" pitchFamily="34" charset="-128"/>
              </a:rPr>
              <a:t>Spaces</a:t>
            </a:r>
            <a:r>
              <a:rPr sz="1800" smtClean="0">
                <a:ea typeface="ＭＳ Ｐゴシック" pitchFamily="34" charset="-128"/>
              </a:rPr>
              <a:t>: allow you to group content according to major categories.</a:t>
            </a:r>
          </a:p>
          <a:p>
            <a:pPr lvl="1"/>
            <a:endParaRPr sz="1800" smtClean="0">
              <a:ea typeface="ＭＳ Ｐゴシック" pitchFamily="34" charset="-128"/>
            </a:endParaRPr>
          </a:p>
          <a:p>
            <a:pPr lvl="1"/>
            <a:r>
              <a:rPr sz="1800" b="1" smtClean="0">
                <a:ea typeface="ＭＳ Ｐゴシック" pitchFamily="34" charset="-128"/>
              </a:rPr>
              <a:t>Pages</a:t>
            </a:r>
            <a:r>
              <a:rPr sz="1800" smtClean="0">
                <a:ea typeface="ＭＳ Ｐゴシック" pitchFamily="34" charset="-128"/>
              </a:rPr>
              <a:t>: are used for discrete topics, and can be structured into page trees to show the relation between them.</a:t>
            </a:r>
          </a:p>
          <a:p>
            <a:pPr lvl="1"/>
            <a:endParaRPr sz="1800" smtClean="0">
              <a:ea typeface="ＭＳ Ｐゴシック" pitchFamily="34" charset="-128"/>
            </a:endParaRPr>
          </a:p>
          <a:p>
            <a:pPr lvl="1"/>
            <a:r>
              <a:rPr sz="1800" b="1" smtClean="0">
                <a:ea typeface="ＭＳ Ｐゴシック" pitchFamily="34" charset="-128"/>
              </a:rPr>
              <a:t>Favourites</a:t>
            </a:r>
            <a:r>
              <a:rPr sz="1800" smtClean="0">
                <a:ea typeface="ＭＳ Ｐゴシック" pitchFamily="34" charset="-128"/>
              </a:rPr>
              <a:t>: are particular pages or spaces that have been bookmarked by a user, to make them easy to find again.</a:t>
            </a:r>
          </a:p>
          <a:p>
            <a:pPr lvl="1"/>
            <a:endParaRPr sz="1800" smtClean="0">
              <a:ea typeface="ＭＳ Ｐゴシック" pitchFamily="34" charset="-128"/>
            </a:endParaRPr>
          </a:p>
          <a:p>
            <a:pPr lvl="1"/>
            <a:r>
              <a:rPr sz="1800" b="1" smtClean="0">
                <a:ea typeface="ＭＳ Ｐゴシック" pitchFamily="34" charset="-128"/>
              </a:rPr>
              <a:t>Labels</a:t>
            </a:r>
            <a:r>
              <a:rPr sz="1800" smtClean="0">
                <a:ea typeface="ＭＳ Ｐゴシック" pitchFamily="34" charset="-128"/>
              </a:rPr>
              <a:t>: are user-defined tags that are added to related pages in order to categorise them in some way.</a:t>
            </a:r>
          </a:p>
          <a:p>
            <a:pPr lvl="1"/>
            <a:endParaRPr sz="1800" smtClean="0">
              <a:ea typeface="ＭＳ Ｐゴシック" pitchFamily="34" charset="-128"/>
            </a:endParaRPr>
          </a:p>
          <a:p>
            <a:pPr lvl="1"/>
            <a:r>
              <a:rPr sz="1800" b="1" smtClean="0">
                <a:ea typeface="ＭＳ Ｐゴシック" pitchFamily="34" charset="-128"/>
              </a:rPr>
              <a:t>Attachments</a:t>
            </a:r>
            <a:r>
              <a:rPr sz="1800" smtClean="0">
                <a:ea typeface="ＭＳ Ｐゴシック" pitchFamily="34" charset="-128"/>
              </a:rPr>
              <a:t>: to a page can include images, multimedia, Office and PDF files, and provide a way to include other forms of content in the wiki.</a:t>
            </a:r>
          </a:p>
          <a:p>
            <a:pPr lvl="1"/>
            <a:endParaRPr sz="1800" smtClean="0">
              <a:ea typeface="ＭＳ Ｐゴシック" pitchFamily="34" charset="-128"/>
            </a:endParaRPr>
          </a:p>
          <a:p>
            <a:pPr lvl="1"/>
            <a:r>
              <a:rPr sz="1800" b="1" smtClean="0">
                <a:ea typeface="ＭＳ Ｐゴシック" pitchFamily="34" charset="-128"/>
              </a:rPr>
              <a:t>The sidebar</a:t>
            </a:r>
            <a:r>
              <a:rPr sz="1800" smtClean="0">
                <a:ea typeface="ＭＳ Ｐゴシック" pitchFamily="34" charset="-128"/>
              </a:rPr>
              <a:t>: is a good place to display important links for your team or project.</a:t>
            </a:r>
            <a:endParaRPr sz="1800" b="0" dirty="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smtClean="0">
                <a:solidFill>
                  <a:schemeClr val="bg1"/>
                </a:solidFill>
                <a:ea typeface="ＭＳ Ｐゴシック" pitchFamily="34" charset="-128"/>
              </a:rPr>
              <a:t>Working with Pages</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838200"/>
            <a:ext cx="11477810" cy="5715000"/>
          </a:xfrm>
        </p:spPr>
        <p:txBody>
          <a:bodyPr/>
          <a:lstStyle/>
          <a:p>
            <a:r>
              <a:rPr sz="2000" b="0" smtClean="0">
                <a:ea typeface="ＭＳ Ｐゴシック" pitchFamily="34" charset="-128"/>
              </a:rPr>
              <a:t>Pages are the primary means of storing and sharing information in Wiki. Pages are contained within spaces.</a:t>
            </a:r>
          </a:p>
          <a:p>
            <a:pPr marL="347663" lvl="1" indent="-347663">
              <a:buBlip>
                <a:blip r:embed="rId3"/>
              </a:buBlip>
            </a:pPr>
            <a:r>
              <a:rPr sz="2000" smtClean="0">
                <a:ea typeface="ＭＳ Ｐゴシック" pitchFamily="34" charset="-128"/>
              </a:rPr>
              <a:t>Things you can do with pages in Wiki:</a:t>
            </a:r>
          </a:p>
          <a:p>
            <a:pPr lvl="1"/>
            <a:r>
              <a:rPr sz="1800" smtClean="0">
                <a:ea typeface="ＭＳ Ｐゴシック" pitchFamily="34" charset="-128"/>
              </a:rPr>
              <a:t>Move pages and organise them hierarchically while editing a page or while viewing the space's Tree view.</a:t>
            </a:r>
          </a:p>
          <a:p>
            <a:pPr lvl="2"/>
            <a:r>
              <a:rPr sz="1600" smtClean="0">
                <a:ea typeface="ＭＳ Ｐゴシック" pitchFamily="34" charset="-128"/>
              </a:rPr>
              <a:t>To move a page, you need to have the ‘Delete Page’ permission on the original space and the ‘Add Page’ permission on the destination space.</a:t>
            </a:r>
          </a:p>
          <a:p>
            <a:pPr lvl="2"/>
            <a:r>
              <a:rPr sz="1600" u="sng" smtClean="0"/>
              <a:t>To move a page within a space</a:t>
            </a:r>
            <a:r>
              <a:rPr sz="1600" smtClean="0"/>
              <a:t>:</a:t>
            </a:r>
          </a:p>
          <a:p>
            <a:pPr lvl="3">
              <a:buNone/>
            </a:pPr>
            <a:r>
              <a:rPr sz="1400" smtClean="0">
                <a:ea typeface="ＭＳ Ｐゴシック" pitchFamily="34" charset="-128"/>
              </a:rPr>
              <a:t>1. Go to the space and choose </a:t>
            </a:r>
            <a:r>
              <a:rPr sz="1400" b="1" smtClean="0">
                <a:ea typeface="ＭＳ Ｐゴシック" pitchFamily="34" charset="-128"/>
              </a:rPr>
              <a:t>Pages</a:t>
            </a:r>
            <a:r>
              <a:rPr sz="1400" smtClean="0">
                <a:ea typeface="ＭＳ Ｐゴシック" pitchFamily="34" charset="-128"/>
              </a:rPr>
              <a:t> &gt; </a:t>
            </a:r>
            <a:r>
              <a:rPr sz="1400" b="1" smtClean="0">
                <a:ea typeface="ＭＳ Ｐゴシック" pitchFamily="34" charset="-128"/>
              </a:rPr>
              <a:t>Browse and reorder all pages</a:t>
            </a:r>
            <a:r>
              <a:rPr sz="1400" smtClean="0">
                <a:ea typeface="ＭＳ Ｐゴシック" pitchFamily="34" charset="-128"/>
              </a:rPr>
              <a:t>.</a:t>
            </a:r>
            <a:br>
              <a:rPr sz="1400" smtClean="0">
                <a:ea typeface="ＭＳ Ｐゴシック" pitchFamily="34" charset="-128"/>
              </a:rPr>
            </a:br>
            <a:r>
              <a:rPr sz="1400" smtClean="0">
                <a:ea typeface="ＭＳ Ｐゴシック" pitchFamily="34" charset="-128"/>
              </a:rPr>
              <a:t>    (If your space is using the Documentation theme choose Browse &gt; Pages.)</a:t>
            </a:r>
          </a:p>
          <a:p>
            <a:pPr lvl="3">
              <a:buNone/>
            </a:pPr>
            <a:r>
              <a:rPr sz="1400" smtClean="0">
                <a:ea typeface="ＭＳ Ｐゴシック" pitchFamily="34" charset="-128"/>
              </a:rPr>
              <a:t>2. Expand the branches to locate the page you want to move.</a:t>
            </a:r>
          </a:p>
          <a:p>
            <a:pPr lvl="3">
              <a:buNone/>
            </a:pPr>
            <a:r>
              <a:rPr sz="1400" smtClean="0">
                <a:ea typeface="ＭＳ Ｐゴシック" pitchFamily="34" charset="-128"/>
              </a:rPr>
              <a:t>3. Drag the page to a new position in the tree.</a:t>
            </a:r>
          </a:p>
          <a:p>
            <a:pPr lvl="3">
              <a:buNone/>
            </a:pPr>
            <a:r>
              <a:rPr sz="1400" smtClean="0">
                <a:ea typeface="ＭＳ Ｐゴシック" pitchFamily="34" charset="-128"/>
              </a:rPr>
              <a:t>          (While dragging the page, you see: A thin line between existing pages - this indicates the      </a:t>
            </a:r>
            <a:br>
              <a:rPr sz="1400" smtClean="0">
                <a:ea typeface="ＭＳ Ｐゴシック" pitchFamily="34" charset="-128"/>
              </a:rPr>
            </a:br>
            <a:r>
              <a:rPr sz="1400" smtClean="0">
                <a:ea typeface="ＭＳ Ｐゴシック" pitchFamily="34" charset="-128"/>
              </a:rPr>
              <a:t>     potential new position for the page.)</a:t>
            </a:r>
          </a:p>
          <a:p>
            <a:pPr lvl="3">
              <a:buNone/>
            </a:pPr>
            <a:r>
              <a:rPr sz="1400" smtClean="0">
                <a:ea typeface="ＭＳ Ｐゴシック" pitchFamily="34" charset="-128"/>
              </a:rPr>
              <a:t>4. Release the mouse button when the page is where you want it.</a:t>
            </a:r>
          </a:p>
          <a:p>
            <a:pPr lvl="2"/>
            <a:r>
              <a:rPr sz="1600" u="sng" smtClean="0"/>
              <a:t>To move a page to another space</a:t>
            </a:r>
            <a:r>
              <a:rPr sz="1600" smtClean="0"/>
              <a:t>:</a:t>
            </a:r>
          </a:p>
          <a:p>
            <a:pPr lvl="3">
              <a:buNone/>
            </a:pPr>
            <a:r>
              <a:rPr sz="1400" smtClean="0"/>
              <a:t>1. Go to the page and select </a:t>
            </a:r>
            <a:r>
              <a:rPr sz="1400" b="1" smtClean="0"/>
              <a:t>Tools</a:t>
            </a:r>
            <a:r>
              <a:rPr sz="1400" smtClean="0"/>
              <a:t> &gt; </a:t>
            </a:r>
            <a:r>
              <a:rPr sz="1400" b="1" smtClean="0"/>
              <a:t>Move</a:t>
            </a:r>
            <a:r>
              <a:rPr sz="1400" smtClean="0"/>
              <a:t>.</a:t>
            </a:r>
          </a:p>
          <a:p>
            <a:pPr lvl="3">
              <a:buNone/>
            </a:pPr>
            <a:r>
              <a:rPr sz="1400" smtClean="0"/>
              <a:t>2. Update the 'Current location' and 'New location'.</a:t>
            </a:r>
          </a:p>
          <a:p>
            <a:pPr lvl="3">
              <a:buNone/>
            </a:pPr>
            <a:r>
              <a:rPr sz="1400" smtClean="0"/>
              <a:t>3. And choose </a:t>
            </a:r>
            <a:r>
              <a:rPr sz="1400" b="1" smtClean="0"/>
              <a:t>Move</a:t>
            </a:r>
            <a:r>
              <a:rPr sz="1400" smtClean="0"/>
              <a:t>.</a:t>
            </a:r>
          </a:p>
          <a:p>
            <a:pPr lvl="3">
              <a:buNone/>
            </a:pPr>
            <a:r>
              <a:rPr sz="1400" i="1" u="sng" smtClean="0"/>
              <a:t>Note</a:t>
            </a:r>
            <a:r>
              <a:rPr sz="1400" smtClean="0"/>
              <a:t>: If you want to move a page to a different position amongst the child pages, select Reorder. </a:t>
            </a:r>
            <a:br>
              <a:rPr sz="1400" smtClean="0"/>
            </a:br>
            <a:r>
              <a:rPr sz="1400" smtClean="0"/>
              <a:t>     (When you choose Move, you will be able to reorder the page.)</a:t>
            </a:r>
          </a:p>
        </p:txBody>
      </p:sp>
    </p:spTree>
  </p:cSld>
  <p:clrMapOvr>
    <a:masterClrMapping/>
  </p:clrMapOvr>
  <p:transition>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smtClean="0">
                <a:solidFill>
                  <a:schemeClr val="bg1"/>
                </a:solidFill>
                <a:ea typeface="ＭＳ Ｐゴシック" pitchFamily="34" charset="-128"/>
              </a:rPr>
              <a:t>Working with Pages (cont.)</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762000"/>
            <a:ext cx="11477810" cy="5105400"/>
          </a:xfrm>
        </p:spPr>
        <p:txBody>
          <a:bodyPr/>
          <a:lstStyle/>
          <a:p>
            <a:pPr marL="347663" lvl="1" indent="-347663">
              <a:buBlip>
                <a:blip r:embed="rId3"/>
              </a:buBlip>
            </a:pPr>
            <a:r>
              <a:rPr sz="2000" smtClean="0">
                <a:ea typeface="ＭＳ Ｐゴシック" pitchFamily="34" charset="-128"/>
              </a:rPr>
              <a:t>Things you can do with pages in Wiki:</a:t>
            </a:r>
            <a:endParaRPr sz="1400" smtClean="0">
              <a:ea typeface="ＭＳ Ｐゴシック" pitchFamily="34" charset="-128"/>
            </a:endParaRPr>
          </a:p>
          <a:p>
            <a:pPr lvl="1"/>
            <a:r>
              <a:rPr sz="1800" smtClean="0">
                <a:ea typeface="ＭＳ Ｐゴシック" pitchFamily="34" charset="-128"/>
              </a:rPr>
              <a:t>Create/ Edit/Copy/Delete a page.</a:t>
            </a:r>
          </a:p>
          <a:p>
            <a:pPr lvl="2"/>
            <a:r>
              <a:rPr sz="1600" u="sng" smtClean="0">
                <a:ea typeface="ＭＳ Ｐゴシック" pitchFamily="34" charset="-128"/>
              </a:rPr>
              <a:t>Create a page</a:t>
            </a:r>
            <a:r>
              <a:rPr sz="1600" smtClean="0">
                <a:ea typeface="ＭＳ Ｐゴシック" pitchFamily="34" charset="-128"/>
              </a:rPr>
              <a:t>: (see Creating Content section)</a:t>
            </a:r>
          </a:p>
          <a:p>
            <a:pPr lvl="2"/>
            <a:endParaRPr sz="1600" smtClean="0">
              <a:ea typeface="ＭＳ Ｐゴシック" pitchFamily="34" charset="-128"/>
            </a:endParaRPr>
          </a:p>
          <a:p>
            <a:pPr lvl="2"/>
            <a:r>
              <a:rPr sz="1600" u="sng" smtClean="0">
                <a:ea typeface="ＭＳ Ｐゴシック" pitchFamily="34" charset="-128"/>
              </a:rPr>
              <a:t>Edit a page</a:t>
            </a:r>
            <a:r>
              <a:rPr sz="1600" smtClean="0">
                <a:ea typeface="ＭＳ Ｐゴシック" pitchFamily="34" charset="-128"/>
              </a:rPr>
              <a:t>:</a:t>
            </a:r>
          </a:p>
          <a:p>
            <a:pPr lvl="3">
              <a:buNone/>
            </a:pPr>
            <a:r>
              <a:rPr smtClean="0">
                <a:ea typeface="ＭＳ Ｐゴシック" pitchFamily="34" charset="-128"/>
              </a:rPr>
              <a:t>1. Select </a:t>
            </a:r>
            <a:r>
              <a:rPr b="1" smtClean="0">
                <a:ea typeface="ＭＳ Ｐゴシック" pitchFamily="34" charset="-128"/>
              </a:rPr>
              <a:t>Edit</a:t>
            </a:r>
            <a:r>
              <a:rPr smtClean="0">
                <a:ea typeface="ＭＳ Ｐゴシック" pitchFamily="34" charset="-128"/>
              </a:rPr>
              <a:t> icon on the page header.</a:t>
            </a:r>
          </a:p>
          <a:p>
            <a:pPr lvl="3">
              <a:buNone/>
            </a:pPr>
            <a:r>
              <a:rPr smtClean="0">
                <a:ea typeface="ＭＳ Ｐゴシック" pitchFamily="34" charset="-128"/>
              </a:rPr>
              <a:t>2. Update and </a:t>
            </a:r>
            <a:r>
              <a:rPr b="1" smtClean="0">
                <a:ea typeface="ＭＳ Ｐゴシック" pitchFamily="34" charset="-128"/>
              </a:rPr>
              <a:t>save</a:t>
            </a:r>
            <a:r>
              <a:rPr smtClean="0">
                <a:ea typeface="ＭＳ Ｐゴシック" pitchFamily="34" charset="-128"/>
              </a:rPr>
              <a:t> the changes.</a:t>
            </a:r>
          </a:p>
          <a:p>
            <a:pPr lvl="3">
              <a:buNone/>
            </a:pPr>
            <a:endParaRPr smtClean="0">
              <a:ea typeface="ＭＳ Ｐゴシック" pitchFamily="34" charset="-128"/>
            </a:endParaRPr>
          </a:p>
          <a:p>
            <a:pPr lvl="2"/>
            <a:r>
              <a:rPr sz="1600" u="sng" smtClean="0">
                <a:ea typeface="ＭＳ Ｐゴシック" pitchFamily="34" charset="-128"/>
              </a:rPr>
              <a:t>Copy a page</a:t>
            </a:r>
            <a:r>
              <a:rPr sz="1600" smtClean="0">
                <a:ea typeface="ＭＳ Ｐゴシック" pitchFamily="34" charset="-128"/>
              </a:rPr>
              <a:t>:</a:t>
            </a:r>
          </a:p>
          <a:p>
            <a:pPr lvl="3">
              <a:buNone/>
            </a:pPr>
            <a:r>
              <a:rPr smtClean="0">
                <a:ea typeface="ＭＳ Ｐゴシック" pitchFamily="34" charset="-128"/>
              </a:rPr>
              <a:t>1. On the page content, choose </a:t>
            </a:r>
            <a:r>
              <a:rPr b="1" smtClean="0">
                <a:ea typeface="ＭＳ Ｐゴシック" pitchFamily="34" charset="-128"/>
              </a:rPr>
              <a:t>Tools</a:t>
            </a:r>
            <a:r>
              <a:rPr smtClean="0">
                <a:ea typeface="ＭＳ Ｐゴシック" pitchFamily="34" charset="-128"/>
              </a:rPr>
              <a:t> &gt; </a:t>
            </a:r>
            <a:r>
              <a:rPr b="1" smtClean="0">
                <a:ea typeface="ＭＳ Ｐゴシック" pitchFamily="34" charset="-128"/>
              </a:rPr>
              <a:t>Copy</a:t>
            </a:r>
            <a:r>
              <a:rPr smtClean="0">
                <a:ea typeface="ＭＳ Ｐゴシック" pitchFamily="34" charset="-128"/>
              </a:rPr>
              <a:t>.</a:t>
            </a:r>
          </a:p>
          <a:p>
            <a:pPr lvl="3">
              <a:buNone/>
            </a:pPr>
            <a:r>
              <a:rPr smtClean="0">
                <a:ea typeface="ＭＳ Ｐゴシック" pitchFamily="34" charset="-128"/>
              </a:rPr>
              <a:t>   -&gt; Wiki will open a copy of the page in the editor. By default, the page name will be 'Copy    of &lt;original page name&gt;'.</a:t>
            </a:r>
          </a:p>
          <a:p>
            <a:pPr lvl="3">
              <a:buNone/>
            </a:pPr>
            <a:r>
              <a:rPr smtClean="0">
                <a:ea typeface="ＭＳ Ｐゴシック" pitchFamily="34" charset="-128"/>
              </a:rPr>
              <a:t>2. Rename and make any changes you want, and then </a:t>
            </a:r>
            <a:r>
              <a:rPr b="1" smtClean="0">
                <a:ea typeface="ＭＳ Ｐゴシック" pitchFamily="34" charset="-128"/>
              </a:rPr>
              <a:t>Save</a:t>
            </a:r>
            <a:r>
              <a:rPr smtClean="0">
                <a:ea typeface="ＭＳ Ｐゴシック" pitchFamily="34" charset="-128"/>
              </a:rPr>
              <a:t> it.</a:t>
            </a:r>
          </a:p>
          <a:p>
            <a:pPr lvl="3">
              <a:buNone/>
            </a:pPr>
            <a:endParaRPr smtClean="0">
              <a:ea typeface="ＭＳ Ｐゴシック" pitchFamily="34" charset="-128"/>
            </a:endParaRPr>
          </a:p>
          <a:p>
            <a:pPr lvl="2"/>
            <a:r>
              <a:rPr sz="1600" u="sng" smtClean="0">
                <a:ea typeface="ＭＳ Ｐゴシック" pitchFamily="34" charset="-128"/>
              </a:rPr>
              <a:t>Delete a page</a:t>
            </a:r>
            <a:r>
              <a:rPr sz="1600" smtClean="0">
                <a:ea typeface="ＭＳ Ｐゴシック" pitchFamily="34" charset="-128"/>
              </a:rPr>
              <a:t>:</a:t>
            </a:r>
          </a:p>
          <a:p>
            <a:pPr lvl="3"/>
            <a:r>
              <a:rPr smtClean="0">
                <a:ea typeface="ＭＳ Ｐゴシック" pitchFamily="34" charset="-128"/>
              </a:rPr>
              <a:t>Go to the page and choose </a:t>
            </a:r>
            <a:r>
              <a:rPr b="1" smtClean="0">
                <a:ea typeface="ＭＳ Ｐゴシック" pitchFamily="34" charset="-128"/>
              </a:rPr>
              <a:t>Tools</a:t>
            </a:r>
            <a:r>
              <a:rPr smtClean="0">
                <a:ea typeface="ＭＳ Ｐゴシック" pitchFamily="34" charset="-128"/>
              </a:rPr>
              <a:t> &gt; </a:t>
            </a:r>
            <a:r>
              <a:rPr b="1" smtClean="0">
                <a:ea typeface="ＭＳ Ｐゴシック" pitchFamily="34" charset="-128"/>
              </a:rPr>
              <a:t>Remove</a:t>
            </a:r>
            <a:r>
              <a:rPr smtClean="0">
                <a:ea typeface="ＭＳ Ｐゴシック" pitchFamily="34" charset="-128"/>
              </a:rPr>
              <a:t>.</a:t>
            </a:r>
          </a:p>
          <a:p>
            <a:pPr lvl="3">
              <a:buNone/>
            </a:pPr>
            <a:endParaRPr sz="140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smtClean="0">
                <a:solidFill>
                  <a:schemeClr val="bg1"/>
                </a:solidFill>
                <a:ea typeface="ＭＳ Ｐゴシック" pitchFamily="34" charset="-128"/>
              </a:rPr>
              <a:t>Working with Pages (cont.)</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838200"/>
            <a:ext cx="11477810" cy="5334000"/>
          </a:xfrm>
        </p:spPr>
        <p:txBody>
          <a:bodyPr/>
          <a:lstStyle/>
          <a:p>
            <a:pPr marL="347663" lvl="1" indent="-347663">
              <a:buBlip>
                <a:blip r:embed="rId3"/>
              </a:buBlip>
            </a:pPr>
            <a:r>
              <a:rPr sz="2000" smtClean="0">
                <a:ea typeface="ＭＳ Ｐゴシック" pitchFamily="34" charset="-128"/>
              </a:rPr>
              <a:t>Things you can do with pages in Wiki:</a:t>
            </a:r>
            <a:endParaRPr sz="1400" smtClean="0">
              <a:ea typeface="ＭＳ Ｐゴシック" pitchFamily="34" charset="-128"/>
            </a:endParaRPr>
          </a:p>
          <a:p>
            <a:pPr lvl="1"/>
            <a:r>
              <a:rPr sz="1800" smtClean="0">
                <a:ea typeface="ＭＳ Ｐゴシック" pitchFamily="34" charset="-128"/>
              </a:rPr>
              <a:t>Remove a specific version of a page.</a:t>
            </a:r>
          </a:p>
          <a:p>
            <a:pPr lvl="2"/>
            <a:r>
              <a:rPr sz="1600" u="sng" smtClean="0">
                <a:ea typeface="ＭＳ Ｐゴシック" pitchFamily="34" charset="-128"/>
              </a:rPr>
              <a:t>To remove a specific version</a:t>
            </a:r>
            <a:r>
              <a:rPr sz="1600" smtClean="0">
                <a:ea typeface="ＭＳ Ｐゴシック" pitchFamily="34" charset="-128"/>
              </a:rPr>
              <a:t>:</a:t>
            </a:r>
          </a:p>
          <a:p>
            <a:pPr lvl="3">
              <a:buNone/>
            </a:pPr>
            <a:r>
              <a:rPr smtClean="0">
                <a:ea typeface="ＭＳ Ｐゴシック" pitchFamily="34" charset="-128"/>
              </a:rPr>
              <a:t>1. Go to </a:t>
            </a:r>
            <a:r>
              <a:rPr b="1" smtClean="0">
                <a:ea typeface="ＭＳ Ｐゴシック" pitchFamily="34" charset="-128"/>
              </a:rPr>
              <a:t>Tools</a:t>
            </a:r>
            <a:r>
              <a:rPr smtClean="0">
                <a:ea typeface="ＭＳ Ｐゴシック" pitchFamily="34" charset="-128"/>
              </a:rPr>
              <a:t> &gt; </a:t>
            </a:r>
            <a:r>
              <a:rPr b="1" smtClean="0">
                <a:ea typeface="ＭＳ Ｐゴシック" pitchFamily="34" charset="-128"/>
              </a:rPr>
              <a:t>Page History</a:t>
            </a:r>
            <a:r>
              <a:rPr smtClean="0">
                <a:ea typeface="ＭＳ Ｐゴシック" pitchFamily="34" charset="-128"/>
              </a:rPr>
              <a:t>.</a:t>
            </a:r>
          </a:p>
          <a:p>
            <a:pPr lvl="3">
              <a:buNone/>
            </a:pPr>
            <a:r>
              <a:rPr smtClean="0">
                <a:ea typeface="ＭＳ Ｐゴシック" pitchFamily="34" charset="-128"/>
              </a:rPr>
              <a:t>2. Select </a:t>
            </a:r>
            <a:r>
              <a:rPr b="1" smtClean="0">
                <a:ea typeface="ＭＳ Ｐゴシック" pitchFamily="34" charset="-128"/>
              </a:rPr>
              <a:t>Remove</a:t>
            </a:r>
            <a:r>
              <a:rPr smtClean="0">
                <a:ea typeface="ＭＳ Ｐゴシック" pitchFamily="34" charset="-128"/>
              </a:rPr>
              <a:t> next to the version you want to delete and confirm the action.</a:t>
            </a:r>
          </a:p>
          <a:p>
            <a:pPr lvl="3">
              <a:buNone/>
            </a:pPr>
            <a:endParaRPr smtClean="0">
              <a:ea typeface="ＭＳ Ｐゴシック" pitchFamily="34" charset="-128"/>
            </a:endParaRPr>
          </a:p>
          <a:p>
            <a:pPr lvl="1"/>
            <a:r>
              <a:rPr sz="1800" smtClean="0">
                <a:ea typeface="ＭＳ Ｐゴシック" pitchFamily="34" charset="-128"/>
              </a:rPr>
              <a:t>View page history, and manage and compare versions of a page.</a:t>
            </a:r>
          </a:p>
          <a:p>
            <a:pPr lvl="2"/>
            <a:r>
              <a:rPr sz="1600" u="sng" smtClean="0">
                <a:ea typeface="ＭＳ Ｐゴシック" pitchFamily="34" charset="-128"/>
              </a:rPr>
              <a:t>To view page history and compare versions of the page</a:t>
            </a:r>
            <a:r>
              <a:rPr sz="1600" smtClean="0">
                <a:ea typeface="ＭＳ Ｐゴシック" pitchFamily="34" charset="-128"/>
              </a:rPr>
              <a:t>:</a:t>
            </a:r>
          </a:p>
          <a:p>
            <a:pPr lvl="3">
              <a:buNone/>
            </a:pPr>
            <a:r>
              <a:rPr smtClean="0">
                <a:ea typeface="ＭＳ Ｐゴシック" pitchFamily="34" charset="-128"/>
              </a:rPr>
              <a:t>1. Choose </a:t>
            </a:r>
            <a:r>
              <a:rPr b="1" smtClean="0">
                <a:ea typeface="ＭＳ Ｐゴシック" pitchFamily="34" charset="-128"/>
              </a:rPr>
              <a:t>Tools </a:t>
            </a:r>
            <a:r>
              <a:rPr smtClean="0">
                <a:ea typeface="ＭＳ Ｐゴシック" pitchFamily="34" charset="-128"/>
              </a:rPr>
              <a:t>&gt; </a:t>
            </a:r>
            <a:r>
              <a:rPr b="1" smtClean="0">
                <a:ea typeface="ＭＳ Ｐゴシック" pitchFamily="34" charset="-128"/>
              </a:rPr>
              <a:t>Page History</a:t>
            </a:r>
            <a:r>
              <a:rPr smtClean="0">
                <a:ea typeface="ＭＳ Ｐゴシック" pitchFamily="34" charset="-128"/>
              </a:rPr>
              <a:t>.</a:t>
            </a:r>
          </a:p>
          <a:p>
            <a:pPr lvl="3">
              <a:buNone/>
            </a:pPr>
            <a:r>
              <a:rPr smtClean="0">
                <a:ea typeface="ＭＳ Ｐゴシック" pitchFamily="34" charset="-128"/>
              </a:rPr>
              <a:t>2. Select the versions you want to compare the updates and click on </a:t>
            </a:r>
            <a:r>
              <a:rPr b="1" smtClean="0">
                <a:ea typeface="ＭＳ Ｐゴシック" pitchFamily="34" charset="-128"/>
              </a:rPr>
              <a:t>Compare selected versions </a:t>
            </a:r>
            <a:r>
              <a:rPr smtClean="0">
                <a:ea typeface="ＭＳ Ｐゴシック" pitchFamily="34" charset="-128"/>
              </a:rPr>
              <a:t>button.</a:t>
            </a:r>
          </a:p>
          <a:p>
            <a:pPr lvl="2"/>
            <a:r>
              <a:rPr sz="1600" u="sng" smtClean="0">
                <a:ea typeface="ＭＳ Ｐゴシック" pitchFamily="34" charset="-128"/>
              </a:rPr>
              <a:t>To view changes in latest version compared to the previous version</a:t>
            </a:r>
            <a:r>
              <a:rPr sz="1600" smtClean="0">
                <a:ea typeface="ＭＳ Ｐゴシック" pitchFamily="34" charset="-128"/>
              </a:rPr>
              <a:t>:</a:t>
            </a:r>
          </a:p>
          <a:p>
            <a:pPr lvl="3"/>
            <a:r>
              <a:rPr smtClean="0">
                <a:ea typeface="ＭＳ Ｐゴシック" pitchFamily="34" charset="-128"/>
              </a:rPr>
              <a:t>Select ‘</a:t>
            </a:r>
            <a:r>
              <a:rPr smtClean="0">
                <a:solidFill>
                  <a:srgbClr val="0066FF"/>
                </a:solidFill>
                <a:ea typeface="ＭＳ Ｐゴシック" pitchFamily="34" charset="-128"/>
              </a:rPr>
              <a:t>view change</a:t>
            </a:r>
            <a:r>
              <a:rPr smtClean="0">
                <a:ea typeface="ＭＳ Ｐゴシック" pitchFamily="34" charset="-128"/>
              </a:rPr>
              <a:t>’ link under the page header.</a:t>
            </a:r>
          </a:p>
        </p:txBody>
      </p:sp>
    </p:spTree>
  </p:cSld>
  <p:clrMapOvr>
    <a:masterClrMapping/>
  </p:clrMapOvr>
  <p:transition>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smtClean="0">
                <a:solidFill>
                  <a:schemeClr val="bg1"/>
                </a:solidFill>
                <a:ea typeface="ＭＳ Ｐゴシック" pitchFamily="34" charset="-128"/>
              </a:rPr>
              <a:t>Working with Blog Posts and Spaces</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762000"/>
            <a:ext cx="11477810" cy="5867400"/>
          </a:xfrm>
        </p:spPr>
        <p:txBody>
          <a:bodyPr/>
          <a:lstStyle/>
          <a:p>
            <a:r>
              <a:rPr sz="2000" b="0" smtClean="0">
                <a:ea typeface="ＭＳ Ｐゴシック" pitchFamily="34" charset="-128"/>
              </a:rPr>
              <a:t>Working with Blog Posts</a:t>
            </a:r>
          </a:p>
          <a:p>
            <a:pPr lvl="1"/>
            <a:r>
              <a:rPr sz="1800" smtClean="0">
                <a:ea typeface="ＭＳ Ｐゴシック" pitchFamily="34" charset="-128"/>
              </a:rPr>
              <a:t>Things you can do with Blog Post in Wiki: (actions are similar to Pages)</a:t>
            </a:r>
          </a:p>
          <a:p>
            <a:pPr lvl="2"/>
            <a:r>
              <a:rPr sz="1600" smtClean="0">
                <a:ea typeface="ＭＳ Ｐゴシック" pitchFamily="34" charset="-128"/>
              </a:rPr>
              <a:t>Creating a blog post</a:t>
            </a:r>
          </a:p>
          <a:p>
            <a:pPr lvl="2"/>
            <a:r>
              <a:rPr sz="1600" smtClean="0">
                <a:ea typeface="ＭＳ Ｐゴシック" pitchFamily="34" charset="-128"/>
              </a:rPr>
              <a:t>Editing a blog post</a:t>
            </a:r>
          </a:p>
          <a:p>
            <a:pPr lvl="2"/>
            <a:r>
              <a:rPr sz="1600" smtClean="0">
                <a:ea typeface="ＭＳ Ｐゴシック" pitchFamily="34" charset="-128"/>
              </a:rPr>
              <a:t>Deleting a blog post</a:t>
            </a:r>
          </a:p>
          <a:p>
            <a:pPr lvl="2">
              <a:buNone/>
            </a:pPr>
            <a:endParaRPr sz="1600" b="0" smtClean="0">
              <a:ea typeface="ＭＳ Ｐゴシック" pitchFamily="34" charset="-128"/>
            </a:endParaRPr>
          </a:p>
          <a:p>
            <a:r>
              <a:rPr sz="2000" b="0" smtClean="0">
                <a:ea typeface="ＭＳ Ｐゴシック" pitchFamily="34" charset="-128"/>
              </a:rPr>
              <a:t>Working with Spaces</a:t>
            </a:r>
          </a:p>
          <a:p>
            <a:pPr lvl="1"/>
            <a:r>
              <a:rPr sz="1800" smtClean="0">
                <a:ea typeface="ＭＳ Ｐゴシック" pitchFamily="34" charset="-128"/>
              </a:rPr>
              <a:t>Things you can do with Spaces in Wiki:</a:t>
            </a:r>
          </a:p>
          <a:p>
            <a:pPr lvl="2"/>
            <a:r>
              <a:rPr sz="1600" u="sng" smtClean="0">
                <a:ea typeface="ＭＳ Ｐゴシック" pitchFamily="34" charset="-128"/>
              </a:rPr>
              <a:t>Creating a personal space</a:t>
            </a:r>
            <a:r>
              <a:rPr sz="1600" smtClean="0">
                <a:ea typeface="ＭＳ Ｐゴシック" pitchFamily="34" charset="-128"/>
              </a:rPr>
              <a:t> (see Creating Content section)</a:t>
            </a:r>
          </a:p>
          <a:p>
            <a:pPr lvl="2"/>
            <a:r>
              <a:rPr sz="1600" u="sng" smtClean="0">
                <a:ea typeface="ＭＳ Ｐゴシック" pitchFamily="34" charset="-128"/>
              </a:rPr>
              <a:t>Editing Space detail</a:t>
            </a:r>
            <a:r>
              <a:rPr sz="1600" smtClean="0">
                <a:ea typeface="ＭＳ Ｐゴシック" pitchFamily="34" charset="-128"/>
              </a:rPr>
              <a:t>:</a:t>
            </a:r>
          </a:p>
          <a:p>
            <a:pPr lvl="3">
              <a:buNone/>
            </a:pPr>
            <a:r>
              <a:rPr sz="1400" smtClean="0">
                <a:ea typeface="ＭＳ Ｐゴシック" pitchFamily="34" charset="-128"/>
              </a:rPr>
              <a:t>1. Go to the space and choose </a:t>
            </a:r>
            <a:r>
              <a:rPr sz="1400" b="1" smtClean="0">
                <a:ea typeface="ＭＳ Ｐゴシック" pitchFamily="34" charset="-128"/>
              </a:rPr>
              <a:t>Space tools </a:t>
            </a:r>
            <a:r>
              <a:rPr sz="1400" smtClean="0">
                <a:ea typeface="ＭＳ Ｐゴシック" pitchFamily="34" charset="-128"/>
              </a:rPr>
              <a:t>on the sidebar.</a:t>
            </a:r>
          </a:p>
          <a:p>
            <a:pPr lvl="3">
              <a:buNone/>
            </a:pPr>
            <a:r>
              <a:rPr sz="1400" smtClean="0">
                <a:ea typeface="ＭＳ Ｐゴシック" pitchFamily="34" charset="-128"/>
              </a:rPr>
              <a:t>2. Choose </a:t>
            </a:r>
            <a:r>
              <a:rPr sz="1400" b="1" smtClean="0">
                <a:ea typeface="ＭＳ Ｐゴシック" pitchFamily="34" charset="-128"/>
              </a:rPr>
              <a:t>Overview</a:t>
            </a:r>
            <a:r>
              <a:rPr sz="1400" smtClean="0">
                <a:ea typeface="ＭＳ Ｐゴシック" pitchFamily="34" charset="-128"/>
              </a:rPr>
              <a:t> &gt; </a:t>
            </a:r>
            <a:r>
              <a:rPr sz="1400" b="1" smtClean="0">
                <a:ea typeface="ＭＳ Ｐゴシック" pitchFamily="34" charset="-128"/>
              </a:rPr>
              <a:t>Edit Space Details</a:t>
            </a:r>
          </a:p>
          <a:p>
            <a:pPr lvl="3">
              <a:buNone/>
            </a:pPr>
            <a:r>
              <a:rPr sz="1400" smtClean="0">
                <a:ea typeface="ＭＳ Ｐゴシック" pitchFamily="34" charset="-128"/>
              </a:rPr>
              <a:t>3. The </a:t>
            </a:r>
            <a:r>
              <a:rPr sz="1400" b="1" smtClean="0">
                <a:ea typeface="ＭＳ Ｐゴシック" pitchFamily="34" charset="-128"/>
              </a:rPr>
              <a:t>'Edit Space Details</a:t>
            </a:r>
            <a:r>
              <a:rPr sz="1400" smtClean="0">
                <a:ea typeface="ＭＳ Ｐゴシック" pitchFamily="34" charset="-128"/>
              </a:rPr>
              <a:t>' page displays.</a:t>
            </a:r>
          </a:p>
          <a:p>
            <a:pPr lvl="3">
              <a:buNone/>
            </a:pPr>
            <a:endParaRPr sz="1400" smtClean="0">
              <a:ea typeface="ＭＳ Ｐゴシック" pitchFamily="34" charset="-128"/>
            </a:endParaRPr>
          </a:p>
          <a:p>
            <a:pPr lvl="2"/>
            <a:r>
              <a:rPr sz="1600" u="sng" smtClean="0">
                <a:ea typeface="ＭＳ Ｐゴシック" pitchFamily="34" charset="-128"/>
              </a:rPr>
              <a:t>Viewing all Wiki Spaces</a:t>
            </a:r>
            <a:r>
              <a:rPr sz="1600" smtClean="0">
                <a:ea typeface="ＭＳ Ｐゴシック" pitchFamily="34" charset="-128"/>
              </a:rPr>
              <a:t>:</a:t>
            </a:r>
          </a:p>
          <a:p>
            <a:pPr lvl="3">
              <a:buNone/>
            </a:pPr>
            <a:r>
              <a:rPr sz="1400" smtClean="0">
                <a:ea typeface="ＭＳ Ｐゴシック" pitchFamily="34" charset="-128"/>
              </a:rPr>
              <a:t>1. On the dashboard, select </a:t>
            </a:r>
            <a:r>
              <a:rPr sz="1400" b="1" smtClean="0">
                <a:ea typeface="ＭＳ Ｐゴシック" pitchFamily="34" charset="-128"/>
              </a:rPr>
              <a:t>Spaces</a:t>
            </a:r>
            <a:r>
              <a:rPr sz="1400" smtClean="0">
                <a:ea typeface="ＭＳ Ｐゴシック" pitchFamily="34" charset="-128"/>
              </a:rPr>
              <a:t> tab to view all spaces in W</a:t>
            </a:r>
            <a:r>
              <a:rPr lang="en-US" sz="1400" smtClean="0">
                <a:ea typeface="ＭＳ Ｐゴシック" pitchFamily="34" charset="-128"/>
              </a:rPr>
              <a:t>i</a:t>
            </a:r>
            <a:r>
              <a:rPr sz="1400" smtClean="0">
                <a:ea typeface="ＭＳ Ｐゴシック" pitchFamily="34" charset="-128"/>
              </a:rPr>
              <a:t>ki.</a:t>
            </a:r>
          </a:p>
          <a:p>
            <a:pPr lvl="3">
              <a:buNone/>
            </a:pPr>
            <a:endParaRPr sz="1400" smtClean="0">
              <a:ea typeface="ＭＳ Ｐゴシック" pitchFamily="34" charset="-128"/>
            </a:endParaRPr>
          </a:p>
          <a:p>
            <a:pPr lvl="2"/>
            <a:r>
              <a:rPr sz="1600" u="sng" smtClean="0">
                <a:ea typeface="ＭＳ Ｐゴシック" pitchFamily="34" charset="-128"/>
              </a:rPr>
              <a:t>Viewing Recently Updated Content</a:t>
            </a:r>
            <a:r>
              <a:rPr sz="1600" smtClean="0">
                <a:ea typeface="ＭＳ Ｐゴシック" pitchFamily="34" charset="-128"/>
              </a:rPr>
              <a:t>:</a:t>
            </a:r>
          </a:p>
          <a:p>
            <a:pPr lvl="3">
              <a:buNone/>
            </a:pPr>
            <a:r>
              <a:rPr sz="1400" b="0" smtClean="0">
                <a:ea typeface="ＭＳ Ｐゴシック" pitchFamily="34" charset="-128"/>
              </a:rPr>
              <a:t>1. </a:t>
            </a:r>
            <a:r>
              <a:rPr sz="1400" smtClean="0">
                <a:ea typeface="ＭＳ Ｐゴシック" pitchFamily="34" charset="-128"/>
              </a:rPr>
              <a:t>Go to the space and choose Pages in the sidebar.</a:t>
            </a:r>
          </a:p>
          <a:p>
            <a:pPr lvl="3">
              <a:buNone/>
            </a:pPr>
            <a:r>
              <a:rPr sz="1400" smtClean="0">
                <a:ea typeface="ＭＳ Ｐゴシック" pitchFamily="34" charset="-128"/>
              </a:rPr>
              <a:t>   -&gt; A list of the most recently added or modified content in the space is displayed.</a:t>
            </a:r>
            <a:endParaRPr sz="1400" b="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smtClean="0">
                <a:solidFill>
                  <a:schemeClr val="bg1"/>
                </a:solidFill>
                <a:ea typeface="ＭＳ Ｐゴシック" pitchFamily="34" charset="-128"/>
              </a:rPr>
              <a:t>Working with Favourites</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838200"/>
            <a:ext cx="11477810" cy="4876800"/>
          </a:xfrm>
        </p:spPr>
        <p:txBody>
          <a:bodyPr/>
          <a:lstStyle/>
          <a:p>
            <a:r>
              <a:rPr sz="2000" b="0" smtClean="0">
                <a:ea typeface="ＭＳ Ｐゴシック" pitchFamily="34" charset="-128"/>
              </a:rPr>
              <a:t>Adding favourites:</a:t>
            </a:r>
          </a:p>
          <a:p>
            <a:pPr lvl="1"/>
            <a:r>
              <a:rPr sz="1800" u="sng" smtClean="0">
                <a:ea typeface="ＭＳ Ｐゴシック" pitchFamily="34" charset="-128"/>
              </a:rPr>
              <a:t>Add a page as a favourite</a:t>
            </a:r>
            <a:r>
              <a:rPr sz="1800" smtClean="0">
                <a:ea typeface="ＭＳ Ｐゴシック" pitchFamily="34" charset="-128"/>
              </a:rPr>
              <a:t>.</a:t>
            </a:r>
          </a:p>
          <a:p>
            <a:pPr lvl="2">
              <a:buNone/>
            </a:pPr>
            <a:r>
              <a:rPr sz="1600" smtClean="0">
                <a:ea typeface="ＭＳ Ｐゴシック" pitchFamily="34" charset="-128"/>
              </a:rPr>
              <a:t>1. Go to the page.</a:t>
            </a:r>
          </a:p>
          <a:p>
            <a:pPr lvl="2">
              <a:buNone/>
            </a:pPr>
            <a:r>
              <a:rPr sz="1600" smtClean="0">
                <a:ea typeface="ＭＳ Ｐゴシック" pitchFamily="34" charset="-128"/>
              </a:rPr>
              <a:t>2. Select </a:t>
            </a:r>
            <a:r>
              <a:rPr sz="1600" b="1" smtClean="0">
                <a:ea typeface="ＭＳ Ｐゴシック" pitchFamily="34" charset="-128"/>
              </a:rPr>
              <a:t>Tools</a:t>
            </a:r>
            <a:r>
              <a:rPr sz="1600" smtClean="0">
                <a:ea typeface="ＭＳ Ｐゴシック" pitchFamily="34" charset="-128"/>
              </a:rPr>
              <a:t> &gt; </a:t>
            </a:r>
            <a:r>
              <a:rPr sz="1600" b="1" smtClean="0">
                <a:ea typeface="ＭＳ Ｐゴシック" pitchFamily="34" charset="-128"/>
              </a:rPr>
              <a:t>Favourite</a:t>
            </a:r>
            <a:r>
              <a:rPr sz="1600" smtClean="0">
                <a:ea typeface="ＭＳ Ｐゴシック" pitchFamily="34" charset="-128"/>
              </a:rPr>
              <a:t>.</a:t>
            </a:r>
          </a:p>
          <a:p>
            <a:pPr lvl="2">
              <a:buNone/>
            </a:pPr>
            <a:endParaRPr sz="1600" smtClean="0">
              <a:ea typeface="ＭＳ Ｐゴシック" pitchFamily="34" charset="-128"/>
            </a:endParaRPr>
          </a:p>
          <a:p>
            <a:pPr lvl="1"/>
            <a:r>
              <a:rPr sz="1800" u="sng" smtClean="0">
                <a:ea typeface="ＭＳ Ｐゴシック" pitchFamily="34" charset="-128"/>
              </a:rPr>
              <a:t>Add a space as a favourite</a:t>
            </a:r>
            <a:r>
              <a:rPr sz="1800" smtClean="0">
                <a:ea typeface="ＭＳ Ｐゴシック" pitchFamily="34" charset="-128"/>
              </a:rPr>
              <a:t>.</a:t>
            </a:r>
          </a:p>
          <a:p>
            <a:pPr lvl="2">
              <a:buNone/>
            </a:pPr>
            <a:r>
              <a:rPr sz="1600" smtClean="0">
                <a:ea typeface="ＭＳ Ｐゴシック" pitchFamily="34" charset="-128"/>
              </a:rPr>
              <a:t>1. Choose </a:t>
            </a:r>
            <a:r>
              <a:rPr sz="1600" b="1" smtClean="0">
                <a:ea typeface="ＭＳ Ｐゴシック" pitchFamily="34" charset="-128"/>
              </a:rPr>
              <a:t>Spaces</a:t>
            </a:r>
            <a:r>
              <a:rPr sz="1600" smtClean="0">
                <a:ea typeface="ＭＳ Ｐゴシック" pitchFamily="34" charset="-128"/>
              </a:rPr>
              <a:t> &gt; </a:t>
            </a:r>
            <a:r>
              <a:rPr sz="1600" b="1" smtClean="0">
                <a:ea typeface="ＭＳ Ｐゴシック" pitchFamily="34" charset="-128"/>
              </a:rPr>
              <a:t>Space Directory </a:t>
            </a:r>
            <a:r>
              <a:rPr sz="1600" smtClean="0">
                <a:ea typeface="ＭＳ Ｐゴシック" pitchFamily="34" charset="-128"/>
              </a:rPr>
              <a:t>on the Wiki header.</a:t>
            </a:r>
          </a:p>
          <a:p>
            <a:pPr lvl="2">
              <a:buNone/>
            </a:pPr>
            <a:r>
              <a:rPr sz="1600" smtClean="0">
                <a:ea typeface="ＭＳ Ｐゴシック" pitchFamily="34" charset="-128"/>
              </a:rPr>
              <a:t>2. Click on the star icon next to the space you want.</a:t>
            </a:r>
          </a:p>
          <a:p>
            <a:pPr lvl="2">
              <a:buNone/>
            </a:pPr>
            <a:r>
              <a:rPr sz="1600" smtClean="0">
                <a:ea typeface="ＭＳ Ｐゴシック" pitchFamily="34" charset="-128"/>
              </a:rPr>
              <a:t>   -&gt; The star icon will change colour to indicate that you have added this space as a favourite.</a:t>
            </a:r>
          </a:p>
          <a:p>
            <a:pPr lvl="2">
              <a:buNone/>
            </a:pPr>
            <a:endParaRPr sz="1600" smtClean="0">
              <a:ea typeface="ＭＳ Ｐゴシック" pitchFamily="34" charset="-128"/>
            </a:endParaRPr>
          </a:p>
          <a:p>
            <a:pPr lvl="1"/>
            <a:r>
              <a:rPr sz="1800" u="sng" smtClean="0">
                <a:ea typeface="ＭＳ Ｐゴシック" pitchFamily="34" charset="-128"/>
              </a:rPr>
              <a:t>Add someone’s personal space as a favourite</a:t>
            </a:r>
            <a:r>
              <a:rPr sz="1800" smtClean="0">
                <a:ea typeface="ＭＳ Ｐゴシック" pitchFamily="34" charset="-128"/>
              </a:rPr>
              <a:t>.</a:t>
            </a:r>
          </a:p>
          <a:p>
            <a:pPr lvl="2">
              <a:buNone/>
            </a:pPr>
            <a:r>
              <a:rPr sz="1600" smtClean="0">
                <a:ea typeface="ＭＳ Ｐゴシック" pitchFamily="34" charset="-128"/>
              </a:rPr>
              <a:t>1. Select </a:t>
            </a:r>
            <a:r>
              <a:rPr sz="1600" b="1" smtClean="0">
                <a:ea typeface="ＭＳ Ｐゴシック" pitchFamily="34" charset="-128"/>
              </a:rPr>
              <a:t>Personal Spaces </a:t>
            </a:r>
            <a:r>
              <a:rPr sz="1600" smtClean="0">
                <a:ea typeface="ＭＳ Ｐゴシック" pitchFamily="34" charset="-128"/>
              </a:rPr>
              <a:t>in </a:t>
            </a:r>
            <a:r>
              <a:rPr sz="1600" b="1" smtClean="0">
                <a:ea typeface="ＭＳ Ｐゴシック" pitchFamily="34" charset="-128"/>
              </a:rPr>
              <a:t>Spaces Directory</a:t>
            </a:r>
            <a:r>
              <a:rPr sz="1600" smtClean="0">
                <a:ea typeface="ＭＳ Ｐゴシック" pitchFamily="34" charset="-128"/>
              </a:rPr>
              <a:t>.</a:t>
            </a:r>
          </a:p>
          <a:p>
            <a:pPr lvl="2">
              <a:buNone/>
            </a:pPr>
            <a:r>
              <a:rPr sz="1600" smtClean="0">
                <a:ea typeface="ＭＳ Ｐゴシック" pitchFamily="34" charset="-128"/>
              </a:rPr>
              <a:t>2. Click on the star icon to add a personal space as a favourite.</a:t>
            </a:r>
          </a:p>
        </p:txBody>
      </p:sp>
    </p:spTree>
  </p:cSld>
  <p:clrMapOvr>
    <a:masterClrMapping/>
  </p:clrMapOvr>
  <p:transition>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smtClean="0">
                <a:solidFill>
                  <a:schemeClr val="bg1"/>
                </a:solidFill>
                <a:ea typeface="ＭＳ Ｐゴシック" pitchFamily="34" charset="-128"/>
              </a:rPr>
              <a:t>Working with Favourites (cont.)</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762000"/>
            <a:ext cx="11477810" cy="5715000"/>
          </a:xfrm>
        </p:spPr>
        <p:txBody>
          <a:bodyPr/>
          <a:lstStyle/>
          <a:p>
            <a:r>
              <a:rPr sz="2000" b="0" smtClean="0">
                <a:ea typeface="ＭＳ Ｐゴシック" pitchFamily="34" charset="-128"/>
              </a:rPr>
              <a:t>Removing favourites:</a:t>
            </a:r>
          </a:p>
          <a:p>
            <a:pPr lvl="1"/>
            <a:r>
              <a:rPr sz="1800" u="sng" smtClean="0">
                <a:ea typeface="ＭＳ Ｐゴシック" pitchFamily="34" charset="-128"/>
              </a:rPr>
              <a:t>Remove a page as a favourite</a:t>
            </a:r>
            <a:r>
              <a:rPr sz="1800" smtClean="0">
                <a:ea typeface="ＭＳ Ｐゴシック" pitchFamily="34" charset="-128"/>
              </a:rPr>
              <a:t>:</a:t>
            </a:r>
          </a:p>
          <a:p>
            <a:pPr lvl="2">
              <a:buNone/>
            </a:pPr>
            <a:r>
              <a:rPr sz="1600" smtClean="0">
                <a:ea typeface="ＭＳ Ｐゴシック" pitchFamily="34" charset="-128"/>
              </a:rPr>
              <a:t>1. Go to the page.</a:t>
            </a:r>
          </a:p>
          <a:p>
            <a:pPr lvl="2">
              <a:buNone/>
            </a:pPr>
            <a:r>
              <a:rPr sz="1600" smtClean="0">
                <a:ea typeface="ＭＳ Ｐゴシック" pitchFamily="34" charset="-128"/>
              </a:rPr>
              <a:t>2. Select </a:t>
            </a:r>
            <a:r>
              <a:rPr sz="1600" b="1" smtClean="0">
                <a:ea typeface="ＭＳ Ｐゴシック" pitchFamily="34" charset="-128"/>
              </a:rPr>
              <a:t>Tools</a:t>
            </a:r>
            <a:r>
              <a:rPr sz="1600" smtClean="0">
                <a:ea typeface="ＭＳ Ｐゴシック" pitchFamily="34" charset="-128"/>
              </a:rPr>
              <a:t> &gt; </a:t>
            </a:r>
            <a:r>
              <a:rPr sz="1600" b="1" smtClean="0">
                <a:ea typeface="ＭＳ Ｐゴシック" pitchFamily="34" charset="-128"/>
              </a:rPr>
              <a:t>Remove Favourite</a:t>
            </a:r>
            <a:r>
              <a:rPr sz="1600" smtClean="0">
                <a:ea typeface="ＭＳ Ｐゴシック" pitchFamily="34" charset="-128"/>
              </a:rPr>
              <a:t>.</a:t>
            </a:r>
          </a:p>
          <a:p>
            <a:pPr lvl="1"/>
            <a:r>
              <a:rPr sz="1800" u="sng" smtClean="0">
                <a:ea typeface="ＭＳ Ｐゴシック" pitchFamily="34" charset="-128"/>
              </a:rPr>
              <a:t>Remove a space as a favourite</a:t>
            </a:r>
            <a:r>
              <a:rPr sz="1800" smtClean="0">
                <a:ea typeface="ＭＳ Ｐゴシック" pitchFamily="34" charset="-128"/>
              </a:rPr>
              <a:t>:</a:t>
            </a:r>
          </a:p>
          <a:p>
            <a:pPr lvl="2">
              <a:buNone/>
            </a:pPr>
            <a:r>
              <a:rPr sz="1600" smtClean="0">
                <a:ea typeface="ＭＳ Ｐゴシック" pitchFamily="34" charset="-128"/>
              </a:rPr>
              <a:t>1. Choose </a:t>
            </a:r>
            <a:r>
              <a:rPr sz="1600" b="1" smtClean="0">
                <a:ea typeface="ＭＳ Ｐゴシック" pitchFamily="34" charset="-128"/>
              </a:rPr>
              <a:t>Spaces</a:t>
            </a:r>
            <a:r>
              <a:rPr sz="1600" smtClean="0">
                <a:ea typeface="ＭＳ Ｐゴシック" pitchFamily="34" charset="-128"/>
              </a:rPr>
              <a:t> &gt; </a:t>
            </a:r>
            <a:r>
              <a:rPr sz="1600" b="1" smtClean="0">
                <a:ea typeface="ＭＳ Ｐゴシック" pitchFamily="34" charset="-128"/>
              </a:rPr>
              <a:t>Space Directory</a:t>
            </a:r>
            <a:r>
              <a:rPr sz="1600" smtClean="0">
                <a:ea typeface="ＭＳ Ｐゴシック" pitchFamily="34" charset="-128"/>
              </a:rPr>
              <a:t>.</a:t>
            </a:r>
          </a:p>
          <a:p>
            <a:pPr lvl="2">
              <a:buNone/>
            </a:pPr>
            <a:r>
              <a:rPr sz="1600" smtClean="0">
                <a:ea typeface="ＭＳ Ｐゴシック" pitchFamily="34" charset="-128"/>
              </a:rPr>
              <a:t>2. Click on the star icon of the favourite space.</a:t>
            </a:r>
          </a:p>
          <a:p>
            <a:pPr lvl="1"/>
            <a:r>
              <a:rPr sz="1800" u="sng" smtClean="0">
                <a:ea typeface="ＭＳ Ｐゴシック" pitchFamily="34" charset="-128"/>
              </a:rPr>
              <a:t>Remove a personal space as a favourite</a:t>
            </a:r>
            <a:r>
              <a:rPr sz="1800" smtClean="0">
                <a:ea typeface="ＭＳ Ｐゴシック" pitchFamily="34" charset="-128"/>
              </a:rPr>
              <a:t>:</a:t>
            </a:r>
          </a:p>
          <a:p>
            <a:pPr lvl="2">
              <a:buNone/>
            </a:pPr>
            <a:r>
              <a:rPr sz="1600" smtClean="0">
                <a:ea typeface="ＭＳ Ｐゴシック" pitchFamily="34" charset="-128"/>
              </a:rPr>
              <a:t>1. Select </a:t>
            </a:r>
            <a:r>
              <a:rPr sz="1600" b="1" smtClean="0">
                <a:ea typeface="ＭＳ Ｐゴシック" pitchFamily="34" charset="-128"/>
              </a:rPr>
              <a:t>Personal Spaces </a:t>
            </a:r>
            <a:r>
              <a:rPr sz="1600" smtClean="0">
                <a:ea typeface="ＭＳ Ｐゴシック" pitchFamily="34" charset="-128"/>
              </a:rPr>
              <a:t>in </a:t>
            </a:r>
            <a:r>
              <a:rPr sz="1600" b="1" smtClean="0">
                <a:ea typeface="ＭＳ Ｐゴシック" pitchFamily="34" charset="-128"/>
              </a:rPr>
              <a:t>Spaces Directory</a:t>
            </a:r>
            <a:r>
              <a:rPr sz="1600" smtClean="0">
                <a:ea typeface="ＭＳ Ｐゴシック" pitchFamily="34" charset="-128"/>
              </a:rPr>
              <a:t>.</a:t>
            </a:r>
          </a:p>
          <a:p>
            <a:pPr lvl="2">
              <a:buNone/>
            </a:pPr>
            <a:r>
              <a:rPr sz="1600" smtClean="0">
                <a:ea typeface="ＭＳ Ｐゴシック" pitchFamily="34" charset="-128"/>
              </a:rPr>
              <a:t>2. Click on the star icon to remove a favourite.</a:t>
            </a:r>
          </a:p>
          <a:p>
            <a:pPr lvl="2">
              <a:buNone/>
            </a:pPr>
            <a:endParaRPr sz="1600" b="0" smtClean="0">
              <a:ea typeface="ＭＳ Ｐゴシック" pitchFamily="34" charset="-128"/>
            </a:endParaRPr>
          </a:p>
          <a:p>
            <a:pPr marL="347663" lvl="1" indent="-347663">
              <a:buBlip>
                <a:blip r:embed="rId3"/>
              </a:buBlip>
            </a:pPr>
            <a:r>
              <a:rPr sz="2000" smtClean="0">
                <a:ea typeface="ＭＳ Ｐゴシック" pitchFamily="34" charset="-128"/>
              </a:rPr>
              <a:t>Viewing favourites – </a:t>
            </a:r>
            <a:r>
              <a:rPr sz="1800" smtClean="0">
                <a:ea typeface="ＭＳ Ｐゴシック" pitchFamily="34" charset="-128"/>
              </a:rPr>
              <a:t>view favourites via:</a:t>
            </a:r>
            <a:endParaRPr sz="2000" smtClean="0">
              <a:ea typeface="ＭＳ Ｐゴシック" pitchFamily="34" charset="-128"/>
            </a:endParaRPr>
          </a:p>
          <a:p>
            <a:pPr lvl="1"/>
            <a:r>
              <a:rPr sz="1800" u="sng" smtClean="0">
                <a:ea typeface="ＭＳ Ｐゴシック" pitchFamily="34" charset="-128"/>
              </a:rPr>
              <a:t>Your profile</a:t>
            </a:r>
            <a:r>
              <a:rPr sz="1800" smtClean="0">
                <a:ea typeface="ＭＳ Ｐゴシック" pitchFamily="34" charset="-128"/>
              </a:rPr>
              <a:t>: </a:t>
            </a:r>
          </a:p>
          <a:p>
            <a:pPr lvl="2">
              <a:buNone/>
            </a:pPr>
            <a:r>
              <a:rPr sz="1600" smtClean="0">
                <a:ea typeface="ＭＳ Ｐゴシック" pitchFamily="34" charset="-128"/>
              </a:rPr>
              <a:t>1. Go to your profile and select Favourites tab to view the list.</a:t>
            </a:r>
          </a:p>
          <a:p>
            <a:pPr lvl="1"/>
            <a:r>
              <a:rPr sz="1800" u="sng" smtClean="0">
                <a:ea typeface="ＭＳ Ｐゴシック" pitchFamily="34" charset="-128"/>
              </a:rPr>
              <a:t>The dashboard</a:t>
            </a:r>
            <a:r>
              <a:rPr sz="1800" smtClean="0">
                <a:ea typeface="ＭＳ Ｐゴシック" pitchFamily="34" charset="-128"/>
              </a:rPr>
              <a:t>:</a:t>
            </a:r>
          </a:p>
          <a:p>
            <a:pPr lvl="2">
              <a:buNone/>
            </a:pPr>
            <a:r>
              <a:rPr sz="1600" smtClean="0">
                <a:ea typeface="ＭＳ Ｐゴシック" pitchFamily="34" charset="-128"/>
              </a:rPr>
              <a:t>1. Go to the dashboard.</a:t>
            </a:r>
          </a:p>
          <a:p>
            <a:pPr lvl="2">
              <a:buNone/>
            </a:pPr>
            <a:r>
              <a:rPr sz="1600" smtClean="0">
                <a:ea typeface="ＭＳ Ｐゴシック" pitchFamily="34" charset="-128"/>
              </a:rPr>
              <a:t>2. Select Spaces tab to view your favourite spaces.</a:t>
            </a:r>
          </a:p>
          <a:p>
            <a:pPr lvl="2">
              <a:buNone/>
            </a:pPr>
            <a:r>
              <a:rPr sz="1600" smtClean="0">
                <a:ea typeface="ＭＳ Ｐゴシック" pitchFamily="34" charset="-128"/>
              </a:rPr>
              <a:t>3. Select Pages tab to view your most recent added favourite pages.</a:t>
            </a:r>
          </a:p>
        </p:txBody>
      </p:sp>
    </p:spTree>
  </p:cSld>
  <p:clrMapOvr>
    <a:masterClrMapping/>
  </p:clrMapOvr>
  <p:transition>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smtClean="0">
                <a:solidFill>
                  <a:schemeClr val="bg1"/>
                </a:solidFill>
                <a:ea typeface="ＭＳ Ｐゴシック" pitchFamily="34" charset="-128"/>
              </a:rPr>
              <a:t>Working with Attachments</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762000"/>
            <a:ext cx="11477810" cy="5867400"/>
          </a:xfrm>
        </p:spPr>
        <p:txBody>
          <a:bodyPr/>
          <a:lstStyle/>
          <a:p>
            <a:r>
              <a:rPr sz="2000" b="0" smtClean="0">
                <a:ea typeface="ＭＳ Ｐゴシック" pitchFamily="34" charset="-128"/>
              </a:rPr>
              <a:t>Working </a:t>
            </a:r>
            <a:r>
              <a:rPr sz="2000" b="0" dirty="0" smtClean="0">
                <a:ea typeface="ＭＳ Ｐゴシック" pitchFamily="34" charset="-128"/>
              </a:rPr>
              <a:t>with Attachments</a:t>
            </a:r>
          </a:p>
          <a:p>
            <a:pPr lvl="1"/>
            <a:r>
              <a:rPr sz="1800" u="sng" smtClean="0">
                <a:ea typeface="ＭＳ Ｐゴシック" pitchFamily="34" charset="-128"/>
              </a:rPr>
              <a:t>Attaching a file to a page</a:t>
            </a:r>
            <a:r>
              <a:rPr sz="1800" smtClean="0">
                <a:ea typeface="ＭＳ Ｐゴシック" pitchFamily="34" charset="-128"/>
              </a:rPr>
              <a:t>:</a:t>
            </a:r>
          </a:p>
          <a:p>
            <a:pPr lvl="2">
              <a:buNone/>
            </a:pPr>
            <a:r>
              <a:rPr sz="1600" smtClean="0">
                <a:ea typeface="ＭＳ Ｐゴシック" pitchFamily="34" charset="-128"/>
              </a:rPr>
              <a:t>1. View the attachments list first.</a:t>
            </a:r>
          </a:p>
          <a:p>
            <a:pPr lvl="2">
              <a:buNone/>
            </a:pPr>
            <a:r>
              <a:rPr sz="1600" smtClean="0">
                <a:ea typeface="ＭＳ Ｐゴシック" pitchFamily="34" charset="-128"/>
              </a:rPr>
              <a:t>2. Click </a:t>
            </a:r>
            <a:r>
              <a:rPr sz="1600" b="1" smtClean="0">
                <a:ea typeface="ＭＳ Ｐゴシック" pitchFamily="34" charset="-128"/>
              </a:rPr>
              <a:t>Choose File </a:t>
            </a:r>
            <a:r>
              <a:rPr sz="1600" smtClean="0">
                <a:ea typeface="ＭＳ Ｐゴシック" pitchFamily="34" charset="-128"/>
              </a:rPr>
              <a:t>to upload or drag and drop the files to the page.</a:t>
            </a:r>
          </a:p>
          <a:p>
            <a:pPr lvl="2">
              <a:buNone/>
            </a:pPr>
            <a:r>
              <a:rPr sz="1600" smtClean="0">
                <a:ea typeface="ＭＳ Ｐゴシック" pitchFamily="34" charset="-128"/>
              </a:rPr>
              <a:t>3. Click </a:t>
            </a:r>
            <a:r>
              <a:rPr sz="1600" b="1" smtClean="0">
                <a:ea typeface="ＭＳ Ｐゴシック" pitchFamily="34" charset="-128"/>
              </a:rPr>
              <a:t>Attach</a:t>
            </a:r>
            <a:r>
              <a:rPr sz="1600" smtClean="0">
                <a:ea typeface="ＭＳ Ｐゴシック" pitchFamily="34" charset="-128"/>
              </a:rPr>
              <a:t>.</a:t>
            </a:r>
            <a:endParaRPr sz="1400" smtClean="0">
              <a:ea typeface="ＭＳ Ｐゴシック" pitchFamily="34" charset="-128"/>
            </a:endParaRPr>
          </a:p>
          <a:p>
            <a:pPr lvl="1"/>
            <a:r>
              <a:rPr sz="1800" u="sng" smtClean="0">
                <a:ea typeface="ＭＳ Ｐゴシック" pitchFamily="34" charset="-128"/>
              </a:rPr>
              <a:t>Displaying a list of attachments</a:t>
            </a:r>
            <a:r>
              <a:rPr sz="1800" smtClean="0">
                <a:ea typeface="ＭＳ Ｐゴシック" pitchFamily="34" charset="-128"/>
              </a:rPr>
              <a:t>:</a:t>
            </a:r>
          </a:p>
          <a:p>
            <a:pPr lvl="2">
              <a:buNone/>
            </a:pPr>
            <a:r>
              <a:rPr sz="1600" smtClean="0">
                <a:ea typeface="ＭＳ Ｐゴシック" pitchFamily="34" charset="-128"/>
              </a:rPr>
              <a:t>1. Go to the page.</a:t>
            </a:r>
          </a:p>
          <a:p>
            <a:pPr lvl="2">
              <a:buNone/>
            </a:pPr>
            <a:r>
              <a:rPr sz="1600" smtClean="0">
                <a:ea typeface="ＭＳ Ｐゴシック" pitchFamily="34" charset="-128"/>
              </a:rPr>
              <a:t>2. Select </a:t>
            </a:r>
            <a:r>
              <a:rPr sz="1600" b="1" smtClean="0">
                <a:ea typeface="ＭＳ Ｐゴシック" pitchFamily="34" charset="-128"/>
              </a:rPr>
              <a:t>Tools</a:t>
            </a:r>
            <a:r>
              <a:rPr sz="1600" smtClean="0">
                <a:ea typeface="ＭＳ Ｐゴシック" pitchFamily="34" charset="-128"/>
              </a:rPr>
              <a:t> &gt; </a:t>
            </a:r>
            <a:r>
              <a:rPr sz="1600" b="1" smtClean="0">
                <a:ea typeface="ＭＳ Ｐゴシック" pitchFamily="34" charset="-128"/>
              </a:rPr>
              <a:t>Attachments</a:t>
            </a:r>
            <a:r>
              <a:rPr sz="1600" smtClean="0">
                <a:ea typeface="ＭＳ Ｐゴシック" pitchFamily="34" charset="-128"/>
              </a:rPr>
              <a:t> to view attachments list.</a:t>
            </a:r>
            <a:endParaRPr sz="1400" smtClean="0">
              <a:ea typeface="ＭＳ Ｐゴシック" pitchFamily="34" charset="-128"/>
            </a:endParaRPr>
          </a:p>
          <a:p>
            <a:pPr lvl="1"/>
            <a:r>
              <a:rPr sz="1800" u="sng" smtClean="0">
                <a:ea typeface="ＭＳ Ｐゴシック" pitchFamily="34" charset="-128"/>
              </a:rPr>
              <a:t>Editing attachment properties</a:t>
            </a:r>
            <a:r>
              <a:rPr sz="1800" smtClean="0">
                <a:ea typeface="ＭＳ Ｐゴシック" pitchFamily="34" charset="-128"/>
              </a:rPr>
              <a:t>:</a:t>
            </a:r>
          </a:p>
          <a:p>
            <a:pPr lvl="2">
              <a:buNone/>
            </a:pPr>
            <a:r>
              <a:rPr sz="1600" smtClean="0">
                <a:ea typeface="ＭＳ Ｐゴシック" pitchFamily="34" charset="-128"/>
              </a:rPr>
              <a:t>1. View the attachments list.</a:t>
            </a:r>
          </a:p>
          <a:p>
            <a:pPr lvl="2">
              <a:buNone/>
            </a:pPr>
            <a:r>
              <a:rPr sz="1600" smtClean="0">
                <a:ea typeface="ＭＳ Ｐゴシック" pitchFamily="34" charset="-128"/>
              </a:rPr>
              <a:t>2. Select the </a:t>
            </a:r>
            <a:r>
              <a:rPr sz="1600" i="1" smtClean="0">
                <a:solidFill>
                  <a:srgbClr val="0066FF"/>
                </a:solidFill>
              </a:rPr>
              <a:t>Properties</a:t>
            </a:r>
            <a:r>
              <a:rPr sz="1600" i="1" smtClean="0"/>
              <a:t> </a:t>
            </a:r>
            <a:r>
              <a:rPr sz="1600" smtClean="0"/>
              <a:t>link of the attachment.</a:t>
            </a:r>
            <a:endParaRPr sz="1400" smtClean="0"/>
          </a:p>
          <a:p>
            <a:pPr lvl="1"/>
            <a:r>
              <a:rPr sz="1800" u="sng" smtClean="0">
                <a:ea typeface="ＭＳ Ｐゴシック" pitchFamily="34" charset="-128"/>
              </a:rPr>
              <a:t>Deleting an attachment</a:t>
            </a:r>
            <a:r>
              <a:rPr sz="1800" smtClean="0">
                <a:ea typeface="ＭＳ Ｐゴシック" pitchFamily="34" charset="-128"/>
              </a:rPr>
              <a:t>:</a:t>
            </a:r>
          </a:p>
          <a:p>
            <a:pPr lvl="2">
              <a:buNone/>
            </a:pPr>
            <a:r>
              <a:rPr sz="1600" smtClean="0">
                <a:ea typeface="ＭＳ Ｐゴシック" pitchFamily="34" charset="-128"/>
              </a:rPr>
              <a:t>1. View the attachments list.</a:t>
            </a:r>
          </a:p>
          <a:p>
            <a:pPr lvl="2">
              <a:buNone/>
            </a:pPr>
            <a:r>
              <a:rPr sz="1600" smtClean="0">
                <a:ea typeface="ＭＳ Ｐゴシック" pitchFamily="34" charset="-128"/>
              </a:rPr>
              <a:t>2. Select the </a:t>
            </a:r>
            <a:r>
              <a:rPr sz="1600" i="1" smtClean="0">
                <a:solidFill>
                  <a:srgbClr val="0066FF"/>
                </a:solidFill>
              </a:rPr>
              <a:t>Remove </a:t>
            </a:r>
            <a:r>
              <a:rPr sz="1600" smtClean="0"/>
              <a:t>link of the attachment.</a:t>
            </a:r>
            <a:endParaRPr sz="1400" smtClean="0"/>
          </a:p>
          <a:p>
            <a:pPr lvl="1"/>
            <a:r>
              <a:rPr sz="1800" b="0" u="sng" smtClean="0">
                <a:ea typeface="ＭＳ Ｐゴシック" pitchFamily="34" charset="-128"/>
              </a:rPr>
              <a:t>Downloading an</a:t>
            </a:r>
            <a:r>
              <a:rPr sz="1800" u="sng" smtClean="0">
                <a:ea typeface="ＭＳ Ｐゴシック" pitchFamily="34" charset="-128"/>
              </a:rPr>
              <a:t> attachment</a:t>
            </a:r>
            <a:r>
              <a:rPr sz="1800" smtClean="0">
                <a:ea typeface="ＭＳ Ｐゴシック" pitchFamily="34" charset="-128"/>
              </a:rPr>
              <a:t>:</a:t>
            </a:r>
          </a:p>
          <a:p>
            <a:pPr lvl="2">
              <a:buNone/>
            </a:pPr>
            <a:r>
              <a:rPr sz="1600" smtClean="0">
                <a:ea typeface="ＭＳ Ｐゴシック" pitchFamily="34" charset="-128"/>
              </a:rPr>
              <a:t>1. View the attachments list.</a:t>
            </a:r>
          </a:p>
          <a:p>
            <a:pPr lvl="2">
              <a:buNone/>
            </a:pPr>
            <a:r>
              <a:rPr sz="1600" smtClean="0">
                <a:ea typeface="ＭＳ Ｐゴシック" pitchFamily="34" charset="-128"/>
              </a:rPr>
              <a:t>2. Click on </a:t>
            </a:r>
            <a:r>
              <a:rPr sz="1600" smtClean="0"/>
              <a:t>the file name.</a:t>
            </a:r>
          </a:p>
          <a:p>
            <a:pPr lvl="2">
              <a:buNone/>
            </a:pPr>
            <a:endParaRPr sz="1400" dirty="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smtClean="0">
                <a:solidFill>
                  <a:schemeClr val="bg1"/>
                </a:solidFill>
                <a:ea typeface="ＭＳ Ｐゴシック" pitchFamily="34" charset="-128"/>
              </a:rPr>
              <a:t>Working with Labels</a:t>
            </a:r>
            <a:endParaRPr lang="en-US" altLang="en-US" b="0"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838200"/>
            <a:ext cx="11477810" cy="5334000"/>
          </a:xfrm>
        </p:spPr>
        <p:txBody>
          <a:bodyPr/>
          <a:lstStyle/>
          <a:p>
            <a:r>
              <a:rPr sz="2000" b="0" dirty="0" smtClean="0">
                <a:ea typeface="ＭＳ Ｐゴシック" pitchFamily="34" charset="-128"/>
              </a:rPr>
              <a:t>Working with Wiki Labels</a:t>
            </a:r>
          </a:p>
          <a:p>
            <a:pPr lvl="1"/>
            <a:r>
              <a:rPr sz="1800" u="sng" smtClean="0">
                <a:ea typeface="ＭＳ Ｐゴシック" pitchFamily="34" charset="-128"/>
              </a:rPr>
              <a:t>Adding labels</a:t>
            </a:r>
            <a:r>
              <a:rPr sz="1800" smtClean="0">
                <a:ea typeface="ＭＳ Ｐゴシック" pitchFamily="34" charset="-128"/>
              </a:rPr>
              <a:t>:</a:t>
            </a:r>
          </a:p>
          <a:p>
            <a:pPr lvl="2">
              <a:buNone/>
            </a:pPr>
            <a:r>
              <a:rPr sz="1600" smtClean="0">
                <a:ea typeface="ＭＳ Ｐゴシック" pitchFamily="34" charset="-128"/>
              </a:rPr>
              <a:t>1. Go to the page.</a:t>
            </a:r>
          </a:p>
          <a:p>
            <a:pPr lvl="2">
              <a:buNone/>
            </a:pPr>
            <a:r>
              <a:rPr sz="1600" smtClean="0">
                <a:ea typeface="ＭＳ Ｐゴシック" pitchFamily="34" charset="-128"/>
              </a:rPr>
              <a:t>2. Choose the edit icon beside the "labels" string at the bottom of the page.</a:t>
            </a:r>
          </a:p>
          <a:p>
            <a:pPr lvl="2">
              <a:buNone/>
            </a:pPr>
            <a:r>
              <a:rPr sz="1600" smtClean="0">
                <a:ea typeface="ＭＳ Ｐゴシック" pitchFamily="34" charset="-128"/>
              </a:rPr>
              <a:t>3. Type in a new label. Existing labels are suggested as you type.</a:t>
            </a:r>
          </a:p>
          <a:p>
            <a:pPr lvl="2">
              <a:buNone/>
            </a:pPr>
            <a:r>
              <a:rPr sz="1600" smtClean="0">
                <a:ea typeface="ＭＳ Ｐゴシック" pitchFamily="34" charset="-128"/>
              </a:rPr>
              <a:t>4. Choose Add.</a:t>
            </a:r>
          </a:p>
          <a:p>
            <a:pPr lvl="2">
              <a:buNone/>
            </a:pPr>
            <a:endParaRPr sz="1400" dirty="0" smtClean="0">
              <a:ea typeface="ＭＳ Ｐゴシック" pitchFamily="34" charset="-128"/>
            </a:endParaRPr>
          </a:p>
          <a:p>
            <a:pPr lvl="1"/>
            <a:r>
              <a:rPr sz="1800" b="0" u="sng" smtClean="0">
                <a:ea typeface="ＭＳ Ｐゴシック" pitchFamily="34" charset="-128"/>
              </a:rPr>
              <a:t>Removing labels</a:t>
            </a:r>
            <a:r>
              <a:rPr sz="1800" b="0" smtClean="0">
                <a:ea typeface="ＭＳ Ｐゴシック" pitchFamily="34" charset="-128"/>
              </a:rPr>
              <a:t>:</a:t>
            </a:r>
          </a:p>
          <a:p>
            <a:pPr lvl="2">
              <a:buNone/>
            </a:pPr>
            <a:r>
              <a:rPr sz="1600" smtClean="0">
                <a:ea typeface="ＭＳ Ｐゴシック" pitchFamily="34" charset="-128"/>
              </a:rPr>
              <a:t>1. Go to the page that contains the label. You will see the labels at the bottom of the page below the page content.</a:t>
            </a:r>
          </a:p>
          <a:p>
            <a:pPr lvl="2">
              <a:buNone/>
            </a:pPr>
            <a:r>
              <a:rPr sz="1600" smtClean="0">
                <a:ea typeface="ＭＳ Ｐゴシック" pitchFamily="34" charset="-128"/>
              </a:rPr>
              <a:t>2. Choose the </a:t>
            </a:r>
            <a:r>
              <a:rPr sz="1600" b="1" smtClean="0">
                <a:ea typeface="ＭＳ Ｐゴシック" pitchFamily="34" charset="-128"/>
              </a:rPr>
              <a:t>edit</a:t>
            </a:r>
            <a:r>
              <a:rPr sz="1600" smtClean="0">
                <a:ea typeface="ＭＳ Ｐゴシック" pitchFamily="34" charset="-128"/>
              </a:rPr>
              <a:t> icon beside the list of labels.</a:t>
            </a:r>
          </a:p>
          <a:p>
            <a:pPr lvl="2">
              <a:buNone/>
            </a:pPr>
            <a:r>
              <a:rPr sz="1600" smtClean="0">
                <a:ea typeface="ＭＳ Ｐゴシック" pitchFamily="34" charset="-128"/>
              </a:rPr>
              <a:t>3. In the 'Labels' dialog, choose the </a:t>
            </a:r>
            <a:r>
              <a:rPr sz="1600" b="1" smtClean="0">
                <a:ea typeface="ＭＳ Ｐゴシック" pitchFamily="34" charset="-128"/>
              </a:rPr>
              <a:t>X</a:t>
            </a:r>
            <a:r>
              <a:rPr sz="1600" smtClean="0">
                <a:ea typeface="ＭＳ Ｐゴシック" pitchFamily="34" charset="-128"/>
              </a:rPr>
              <a:t> next to a label to remove that label.</a:t>
            </a:r>
          </a:p>
          <a:p>
            <a:pPr lvl="2">
              <a:buNone/>
            </a:pPr>
            <a:r>
              <a:rPr sz="1600" smtClean="0">
                <a:ea typeface="ＭＳ Ｐゴシック" pitchFamily="34" charset="-128"/>
              </a:rPr>
              <a:t>4. Choose </a:t>
            </a:r>
            <a:r>
              <a:rPr sz="1600" b="1" smtClean="0">
                <a:ea typeface="ＭＳ Ｐゴシック" pitchFamily="34" charset="-128"/>
              </a:rPr>
              <a:t>Close</a:t>
            </a:r>
            <a:r>
              <a:rPr sz="1600" smtClean="0">
                <a:ea typeface="ＭＳ Ｐゴシック" pitchFamily="34" charset="-128"/>
              </a:rPr>
              <a:t>.</a:t>
            </a:r>
          </a:p>
          <a:p>
            <a:pPr lvl="2">
              <a:buNone/>
            </a:pPr>
            <a:endParaRPr sz="1400" b="0" dirty="0" smtClean="0">
              <a:ea typeface="ＭＳ Ｐゴシック" pitchFamily="34" charset="-128"/>
            </a:endParaRPr>
          </a:p>
          <a:p>
            <a:pPr lvl="1"/>
            <a:r>
              <a:rPr sz="1800" b="0" u="sng" smtClean="0">
                <a:ea typeface="ＭＳ Ｐゴシック" pitchFamily="34" charset="-128"/>
              </a:rPr>
              <a:t>Viewing labels</a:t>
            </a:r>
            <a:r>
              <a:rPr sz="1800" b="0" smtClean="0">
                <a:ea typeface="ＭＳ Ｐゴシック" pitchFamily="34" charset="-128"/>
              </a:rPr>
              <a:t>:</a:t>
            </a:r>
          </a:p>
          <a:p>
            <a:pPr lvl="2">
              <a:buNone/>
            </a:pPr>
            <a:r>
              <a:rPr sz="1600" smtClean="0">
                <a:ea typeface="ＭＳ Ｐゴシック" pitchFamily="34" charset="-128"/>
              </a:rPr>
              <a:t>1. Go to the page.</a:t>
            </a:r>
          </a:p>
          <a:p>
            <a:pPr lvl="2">
              <a:buNone/>
            </a:pPr>
            <a:r>
              <a:rPr sz="1600" b="0" smtClean="0">
                <a:ea typeface="ＭＳ Ｐゴシック" pitchFamily="34" charset="-128"/>
              </a:rPr>
              <a:t>2. Select a label to display the related pages.</a:t>
            </a:r>
          </a:p>
          <a:p>
            <a:pPr lvl="2">
              <a:buNone/>
            </a:pPr>
            <a:r>
              <a:rPr sz="1600" smtClean="0">
                <a:ea typeface="ＭＳ Ｐゴシック" pitchFamily="34" charset="-128"/>
              </a:rPr>
              <a:t>Or</a:t>
            </a:r>
          </a:p>
          <a:p>
            <a:pPr lvl="2">
              <a:buNone/>
            </a:pPr>
            <a:r>
              <a:rPr sz="1600" b="0" smtClean="0">
                <a:ea typeface="ＭＳ Ｐゴシック" pitchFamily="34" charset="-128"/>
              </a:rPr>
              <a:t>1. Search a label in search box to display the related content.</a:t>
            </a:r>
          </a:p>
          <a:p>
            <a:pPr lvl="2">
              <a:buNone/>
            </a:pPr>
            <a:endParaRPr sz="1400" smtClean="0">
              <a:ea typeface="ＭＳ Ｐゴシック" pitchFamily="34" charset="-128"/>
            </a:endParaRPr>
          </a:p>
          <a:p>
            <a:pPr lvl="2">
              <a:buNone/>
            </a:pPr>
            <a:endParaRPr sz="1400" b="0" dirty="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bwMode="auto">
          <a:xfrm>
            <a:off x="406294" y="1807634"/>
            <a:ext cx="7922736" cy="630767"/>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2800" smtClean="0">
                <a:latin typeface="+mn-lt"/>
                <a:ea typeface="ＭＳ Ｐゴシック" pitchFamily="34" charset="-128"/>
                <a:cs typeface="Arial" charset="0"/>
              </a:rPr>
              <a:t>Getting started with Wiki</a:t>
            </a:r>
          </a:p>
        </p:txBody>
      </p:sp>
      <p:sp>
        <p:nvSpPr>
          <p:cNvPr id="5123" name="Content Placeholder 4"/>
          <p:cNvSpPr>
            <a:spLocks noGrp="1"/>
          </p:cNvSpPr>
          <p:nvPr>
            <p:ph idx="1"/>
          </p:nvPr>
        </p:nvSpPr>
        <p:spPr bwMode="auto">
          <a:xfrm>
            <a:off x="1218882" y="2895600"/>
            <a:ext cx="8024310" cy="2006600"/>
          </a:xfrm>
          <a:noFill/>
          <a:ln>
            <a:miter lim="800000"/>
            <a:headEnd/>
            <a:tailEnd/>
          </a:ln>
        </p:spPr>
        <p:txBody>
          <a:bodyPr vert="horz" wrap="square" lIns="91440" tIns="45720" rIns="91440" bIns="45720" numCol="1" anchor="t" anchorCtr="0" compatLnSpc="1">
            <a:prstTxWarp prst="textNoShape">
              <a:avLst/>
            </a:prstTxWarp>
          </a:bodyPr>
          <a:lstStyle/>
          <a:p>
            <a:pPr>
              <a:buSzTx/>
              <a:buFont typeface="Calibri" pitchFamily="34" charset="0"/>
              <a:buAutoNum type="arabicPeriod"/>
            </a:pPr>
            <a:r>
              <a:rPr lang="en-US" sz="2000" smtClean="0">
                <a:latin typeface="+mn-lt"/>
                <a:ea typeface="ＭＳ Ｐゴシック" pitchFamily="34" charset="-128"/>
                <a:cs typeface="Arial" charset="0"/>
              </a:rPr>
              <a:t>Wiki Dashboard</a:t>
            </a:r>
          </a:p>
          <a:p>
            <a:pPr>
              <a:buSzTx/>
              <a:buFont typeface="Calibri" pitchFamily="34" charset="0"/>
              <a:buAutoNum type="arabicPeriod"/>
            </a:pPr>
            <a:r>
              <a:rPr lang="en-US" sz="2000" smtClean="0">
                <a:latin typeface="+mn-lt"/>
                <a:ea typeface="ＭＳ Ｐゴシック" pitchFamily="34" charset="-128"/>
                <a:cs typeface="Arial" charset="0"/>
              </a:rPr>
              <a:t>Content in Wiki</a:t>
            </a:r>
          </a:p>
          <a:p>
            <a:pPr>
              <a:buSzTx/>
              <a:buFont typeface="Calibri" pitchFamily="34" charset="0"/>
              <a:buAutoNum type="arabicPeriod"/>
            </a:pPr>
            <a:r>
              <a:rPr lang="en-US" sz="2000" smtClean="0">
                <a:latin typeface="+mn-lt"/>
                <a:ea typeface="ＭＳ Ｐゴシック" pitchFamily="34" charset="-128"/>
                <a:cs typeface="Arial" charset="0"/>
              </a:rPr>
              <a:t>User Options</a:t>
            </a:r>
          </a:p>
          <a:p>
            <a:pPr>
              <a:buSzTx/>
              <a:buFont typeface="Calibri" pitchFamily="34" charset="0"/>
              <a:buAutoNum type="arabicPeriod"/>
            </a:pPr>
            <a:r>
              <a:rPr lang="en-US" sz="2000" smtClean="0">
                <a:latin typeface="+mn-lt"/>
                <a:ea typeface="ＭＳ Ｐゴシック" pitchFamily="34" charset="-128"/>
                <a:cs typeface="Arial" charset="0"/>
              </a:rPr>
              <a:t>User Permissions</a:t>
            </a:r>
          </a:p>
          <a:p>
            <a:pPr>
              <a:buSzTx/>
              <a:buFont typeface="Calibri" pitchFamily="34" charset="0"/>
              <a:buAutoNum type="arabicPeriod"/>
            </a:pPr>
            <a:endParaRPr lang="en-US" sz="2000" smtClean="0">
              <a:latin typeface="+mn-lt"/>
              <a:ea typeface="ＭＳ Ｐゴシック" pitchFamily="34" charset="-128"/>
              <a:cs typeface="Arial" charset="0"/>
            </a:endParaRP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bwMode="auto">
          <a:xfrm>
            <a:off x="406295" y="1905001"/>
            <a:ext cx="8355118" cy="630237"/>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2800" smtClean="0">
                <a:latin typeface="+mn-lt"/>
                <a:ea typeface="ＭＳ Ｐゴシック" pitchFamily="34" charset="-128"/>
                <a:cs typeface="Arial" charset="0"/>
              </a:rPr>
              <a:t>Finding Content</a:t>
            </a:r>
          </a:p>
        </p:txBody>
      </p:sp>
      <p:sp>
        <p:nvSpPr>
          <p:cNvPr id="5123" name="Content Placeholder 4"/>
          <p:cNvSpPr>
            <a:spLocks noGrp="1"/>
          </p:cNvSpPr>
          <p:nvPr>
            <p:ph idx="1"/>
          </p:nvPr>
        </p:nvSpPr>
        <p:spPr bwMode="auto">
          <a:xfrm>
            <a:off x="1218883" y="2971800"/>
            <a:ext cx="8125883" cy="1905000"/>
          </a:xfrm>
          <a:noFill/>
          <a:ln>
            <a:miter lim="800000"/>
            <a:headEnd/>
            <a:tailEnd/>
          </a:ln>
        </p:spPr>
        <p:txBody>
          <a:bodyPr vert="horz" wrap="square" lIns="91440" tIns="45720" rIns="91440" bIns="45720" numCol="1" anchor="t" anchorCtr="0" compatLnSpc="1">
            <a:prstTxWarp prst="textNoShape">
              <a:avLst/>
            </a:prstTxWarp>
          </a:bodyPr>
          <a:lstStyle/>
          <a:p>
            <a:pPr>
              <a:buSzTx/>
              <a:buFont typeface="Calibri" pitchFamily="34" charset="0"/>
              <a:buAutoNum type="arabicPeriod"/>
            </a:pPr>
            <a:r>
              <a:rPr lang="en-US" sz="2000" smtClean="0">
                <a:latin typeface="+mn-lt"/>
                <a:ea typeface="ＭＳ Ｐゴシック" pitchFamily="34" charset="-128"/>
                <a:cs typeface="Arial" charset="0"/>
              </a:rPr>
              <a:t>Finding by links on sidebar</a:t>
            </a:r>
          </a:p>
          <a:p>
            <a:pPr>
              <a:buSzTx/>
              <a:buFont typeface="Calibri" pitchFamily="34" charset="0"/>
              <a:buAutoNum type="arabicPeriod"/>
            </a:pPr>
            <a:r>
              <a:rPr lang="en-US" sz="2000" smtClean="0">
                <a:latin typeface="+mn-lt"/>
                <a:ea typeface="ＭＳ Ｐゴシック" pitchFamily="34" charset="-128"/>
                <a:cs typeface="Arial" charset="0"/>
              </a:rPr>
              <a:t>Viewing pages list or tree browse</a:t>
            </a:r>
          </a:p>
          <a:p>
            <a:pPr>
              <a:buSzTx/>
              <a:buFont typeface="Calibri" pitchFamily="34" charset="0"/>
              <a:buAutoNum type="arabicPeriod"/>
            </a:pPr>
            <a:r>
              <a:rPr lang="en-US" sz="2000" smtClean="0">
                <a:latin typeface="+mn-lt"/>
                <a:ea typeface="ＭＳ Ｐゴシック" pitchFamily="34" charset="-128"/>
                <a:cs typeface="Arial" charset="0"/>
              </a:rPr>
              <a:t>Using search box</a:t>
            </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dirty="0" smtClean="0">
                <a:solidFill>
                  <a:schemeClr val="bg1"/>
                </a:solidFill>
                <a:ea typeface="ＭＳ Ｐゴシック" pitchFamily="34" charset="-128"/>
              </a:rPr>
              <a:t>Finding Content</a:t>
            </a:r>
          </a:p>
        </p:txBody>
      </p:sp>
      <p:sp>
        <p:nvSpPr>
          <p:cNvPr id="6147" name="Content Placeholder 6"/>
          <p:cNvSpPr>
            <a:spLocks noGrp="1"/>
          </p:cNvSpPr>
          <p:nvPr>
            <p:ph idx="1"/>
          </p:nvPr>
        </p:nvSpPr>
        <p:spPr>
          <a:xfrm>
            <a:off x="406294" y="838199"/>
            <a:ext cx="11477810" cy="2286001"/>
          </a:xfrm>
        </p:spPr>
        <p:txBody>
          <a:bodyPr/>
          <a:lstStyle/>
          <a:p>
            <a:r>
              <a:rPr sz="2000" b="0" smtClean="0">
                <a:ea typeface="ＭＳ Ｐゴシック" pitchFamily="34" charset="-128"/>
              </a:rPr>
              <a:t>Finding pages and blog posts</a:t>
            </a:r>
          </a:p>
          <a:p>
            <a:pPr>
              <a:buNone/>
            </a:pPr>
            <a:r>
              <a:rPr sz="2000" b="0" smtClean="0">
                <a:ea typeface="ＭＳ Ｐゴシック" pitchFamily="34" charset="-128"/>
              </a:rPr>
              <a:t>	</a:t>
            </a:r>
            <a:r>
              <a:rPr sz="1800" b="0" smtClean="0"/>
              <a:t>These are the quickest ways to find your content:</a:t>
            </a:r>
            <a:endParaRPr sz="2000" b="0" smtClean="0">
              <a:ea typeface="ＭＳ Ｐゴシック" pitchFamily="34" charset="-128"/>
            </a:endParaRPr>
          </a:p>
          <a:p>
            <a:pPr lvl="1"/>
            <a:r>
              <a:rPr sz="1600" smtClean="0">
                <a:ea typeface="ＭＳ Ｐゴシック" pitchFamily="34" charset="-128"/>
              </a:rPr>
              <a:t>Use Space Directory and filter to display the related spaces.</a:t>
            </a:r>
          </a:p>
          <a:p>
            <a:pPr lvl="1"/>
            <a:r>
              <a:rPr sz="1600" smtClean="0">
                <a:ea typeface="ＭＳ Ｐゴシック" pitchFamily="34" charset="-128"/>
              </a:rPr>
              <a:t>Use the links in the sidebar to find your pages, blog posts, and other parts of the space.</a:t>
            </a:r>
          </a:p>
          <a:p>
            <a:pPr lvl="1"/>
            <a:r>
              <a:rPr sz="1600" smtClean="0">
                <a:ea typeface="ＭＳ Ｐゴシック" pitchFamily="34" charset="-128"/>
              </a:rPr>
              <a:t>Go to the pages view for a list of pages in the space. You can see recently updated pages or browse through a hierarchical (tree) view.</a:t>
            </a:r>
          </a:p>
          <a:p>
            <a:pPr lvl="1"/>
            <a:r>
              <a:rPr sz="1600" smtClean="0">
                <a:ea typeface="ＭＳ Ｐゴシック" pitchFamily="34" charset="-128"/>
              </a:rPr>
              <a:t>Type the page name or key words into the search box at the top right of the Wiki screen.</a:t>
            </a:r>
            <a:endParaRPr sz="1600" b="0" smtClean="0">
              <a:ea typeface="ＭＳ Ｐゴシック" pitchFamily="34" charset="-128"/>
            </a:endParaRPr>
          </a:p>
        </p:txBody>
      </p:sp>
      <p:pic>
        <p:nvPicPr>
          <p:cNvPr id="24577" name="Picture 1"/>
          <p:cNvPicPr>
            <a:picLocks noChangeAspect="1" noChangeArrowheads="1"/>
          </p:cNvPicPr>
          <p:nvPr/>
        </p:nvPicPr>
        <p:blipFill>
          <a:blip r:embed="rId3"/>
          <a:srcRect/>
          <a:stretch>
            <a:fillRect/>
          </a:stretch>
        </p:blipFill>
        <p:spPr bwMode="auto">
          <a:xfrm>
            <a:off x="101574" y="3124201"/>
            <a:ext cx="11884104" cy="3152651"/>
          </a:xfrm>
          <a:prstGeom prst="rect">
            <a:avLst/>
          </a:prstGeom>
          <a:noFill/>
          <a:ln w="9525">
            <a:noFill/>
            <a:miter lim="800000"/>
            <a:headEnd/>
            <a:tailEnd/>
          </a:ln>
          <a:effectLst/>
        </p:spPr>
      </p:pic>
    </p:spTree>
  </p:cSld>
  <p:clrMapOvr>
    <a:masterClrMapping/>
  </p:clrMapOvr>
  <p:transition>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bwMode="auto">
          <a:xfrm>
            <a:off x="101573" y="1905001"/>
            <a:ext cx="8938472" cy="630237"/>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2800" smtClean="0">
                <a:latin typeface="+mn-lt"/>
                <a:ea typeface="ＭＳ Ｐゴシック" pitchFamily="34" charset="-128"/>
                <a:cs typeface="Arial" charset="0"/>
              </a:rPr>
              <a:t>Managing Changes, Notifications and Tasks</a:t>
            </a:r>
          </a:p>
        </p:txBody>
      </p:sp>
      <p:sp>
        <p:nvSpPr>
          <p:cNvPr id="5123" name="Content Placeholder 4"/>
          <p:cNvSpPr>
            <a:spLocks noGrp="1"/>
          </p:cNvSpPr>
          <p:nvPr>
            <p:ph idx="1"/>
          </p:nvPr>
        </p:nvSpPr>
        <p:spPr bwMode="auto">
          <a:xfrm>
            <a:off x="1218883" y="2971800"/>
            <a:ext cx="8125883" cy="2514600"/>
          </a:xfrm>
          <a:noFill/>
          <a:ln>
            <a:miter lim="800000"/>
            <a:headEnd/>
            <a:tailEnd/>
          </a:ln>
        </p:spPr>
        <p:txBody>
          <a:bodyPr vert="horz" wrap="square" lIns="91440" tIns="45720" rIns="91440" bIns="45720" numCol="1" anchor="t" anchorCtr="0" compatLnSpc="1">
            <a:prstTxWarp prst="textNoShape">
              <a:avLst/>
            </a:prstTxWarp>
          </a:bodyPr>
          <a:lstStyle/>
          <a:p>
            <a:pPr>
              <a:buSzTx/>
              <a:buFont typeface="Calibri" pitchFamily="34" charset="0"/>
              <a:buAutoNum type="arabicPeriod"/>
            </a:pPr>
            <a:r>
              <a:rPr lang="en-US" sz="2000" smtClean="0">
                <a:latin typeface="+mn-lt"/>
                <a:ea typeface="ＭＳ Ｐゴシック" pitchFamily="34" charset="-128"/>
                <a:cs typeface="Arial" charset="0"/>
              </a:rPr>
              <a:t>Watching for changes to pages/blog posts</a:t>
            </a:r>
          </a:p>
          <a:p>
            <a:pPr>
              <a:buSzTx/>
              <a:buFont typeface="Calibri" pitchFamily="34" charset="0"/>
              <a:buAutoNum type="arabicPeriod"/>
            </a:pPr>
            <a:r>
              <a:rPr lang="en-US" sz="2000" smtClean="0">
                <a:latin typeface="+mn-lt"/>
                <a:ea typeface="ＭＳ Ｐゴシック" pitchFamily="34" charset="-128"/>
                <a:cs typeface="Arial" charset="0"/>
              </a:rPr>
              <a:t>Watching for changes to a space</a:t>
            </a:r>
          </a:p>
          <a:p>
            <a:pPr>
              <a:buSzTx/>
              <a:buFont typeface="Calibri" pitchFamily="34" charset="0"/>
              <a:buAutoNum type="arabicPeriod"/>
            </a:pPr>
            <a:r>
              <a:rPr lang="en-US" sz="2000" smtClean="0">
                <a:latin typeface="+mn-lt"/>
                <a:ea typeface="ＭＳ Ｐゴシック" pitchFamily="34" charset="-128"/>
                <a:cs typeface="Arial" charset="0"/>
              </a:rPr>
              <a:t>Following the updates made by specific people</a:t>
            </a:r>
          </a:p>
          <a:p>
            <a:pPr>
              <a:buSzTx/>
              <a:buFont typeface="Calibri" pitchFamily="34" charset="0"/>
              <a:buAutoNum type="arabicPeriod"/>
            </a:pPr>
            <a:r>
              <a:rPr lang="en-US" sz="2000" smtClean="0">
                <a:latin typeface="+mn-lt"/>
                <a:ea typeface="ＭＳ Ｐゴシック" pitchFamily="34" charset="-128"/>
                <a:cs typeface="Arial" charset="0"/>
              </a:rPr>
              <a:t>Managing Tasks</a:t>
            </a:r>
          </a:p>
          <a:p>
            <a:pPr>
              <a:buSzTx/>
              <a:buFont typeface="Calibri" pitchFamily="34" charset="0"/>
              <a:buAutoNum type="arabicPeriod"/>
            </a:pPr>
            <a:r>
              <a:rPr lang="en-US" sz="2000" smtClean="0">
                <a:latin typeface="+mn-lt"/>
                <a:ea typeface="ＭＳ Ｐゴシック" pitchFamily="34" charset="-128"/>
                <a:cs typeface="Arial" charset="0"/>
              </a:rPr>
              <a:t>Managing watchers</a:t>
            </a: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dirty="0" smtClean="0">
                <a:solidFill>
                  <a:schemeClr val="bg1"/>
                </a:solidFill>
                <a:ea typeface="ＭＳ Ｐゴシック" pitchFamily="34" charset="-128"/>
              </a:rPr>
              <a:t>Managing Changes, Notifications, and Tasks</a:t>
            </a:r>
          </a:p>
        </p:txBody>
      </p:sp>
      <p:sp>
        <p:nvSpPr>
          <p:cNvPr id="6147" name="Content Placeholder 6"/>
          <p:cNvSpPr>
            <a:spLocks noGrp="1"/>
          </p:cNvSpPr>
          <p:nvPr>
            <p:ph idx="1"/>
          </p:nvPr>
        </p:nvSpPr>
        <p:spPr>
          <a:xfrm>
            <a:off x="406294" y="838200"/>
            <a:ext cx="11477810" cy="4876800"/>
          </a:xfrm>
        </p:spPr>
        <p:txBody>
          <a:bodyPr/>
          <a:lstStyle/>
          <a:p>
            <a:r>
              <a:rPr sz="2000" b="0" dirty="0" smtClean="0">
                <a:ea typeface="ＭＳ Ｐゴシック" pitchFamily="34" charset="-128"/>
              </a:rPr>
              <a:t>Wiki provides several ways in which you can:</a:t>
            </a:r>
          </a:p>
          <a:p>
            <a:pPr lvl="1"/>
            <a:r>
              <a:rPr sz="1800" b="0" dirty="0" smtClean="0">
                <a:ea typeface="ＭＳ Ｐゴシック" pitchFamily="34" charset="-128"/>
              </a:rPr>
              <a:t>watch for changes to single pages</a:t>
            </a:r>
            <a:r>
              <a:rPr sz="1800" b="0" smtClean="0">
                <a:ea typeface="ＭＳ Ｐゴシック" pitchFamily="34" charset="-128"/>
              </a:rPr>
              <a:t>, all pages in a space, </a:t>
            </a:r>
            <a:r>
              <a:rPr sz="1800" b="0" dirty="0" smtClean="0">
                <a:ea typeface="ＭＳ Ｐゴシック" pitchFamily="34" charset="-128"/>
              </a:rPr>
              <a:t>and all spaces on the site.</a:t>
            </a:r>
          </a:p>
          <a:p>
            <a:pPr lvl="1"/>
            <a:r>
              <a:rPr sz="1800" b="0" dirty="0" smtClean="0">
                <a:ea typeface="ＭＳ Ｐゴシック" pitchFamily="34" charset="-128"/>
              </a:rPr>
              <a:t>follow the updates made by specific people.</a:t>
            </a:r>
          </a:p>
          <a:p>
            <a:pPr lvl="1"/>
            <a:r>
              <a:rPr lang="en-US" sz="1800" b="0" dirty="0" smtClean="0">
                <a:ea typeface="ＭＳ Ｐゴシック" pitchFamily="34" charset="-128"/>
              </a:rPr>
              <a:t>m</a:t>
            </a:r>
            <a:r>
              <a:rPr sz="1800" b="0" dirty="0" smtClean="0">
                <a:ea typeface="ＭＳ Ｐゴシック" pitchFamily="34" charset="-128"/>
              </a:rPr>
              <a:t>anage </a:t>
            </a:r>
            <a:r>
              <a:rPr sz="1800" dirty="0" smtClean="0">
                <a:ea typeface="ＭＳ Ｐゴシック" pitchFamily="34" charset="-128"/>
              </a:rPr>
              <a:t>tasks on a task list on a page.</a:t>
            </a:r>
          </a:p>
          <a:p>
            <a:pPr lvl="1"/>
            <a:r>
              <a:rPr sz="1800" b="0" dirty="0" smtClean="0">
                <a:ea typeface="ＭＳ Ｐゴシック" pitchFamily="34" charset="-128"/>
              </a:rPr>
              <a:t>manage </a:t>
            </a:r>
            <a:r>
              <a:rPr sz="1800" b="0" smtClean="0">
                <a:ea typeface="ＭＳ Ｐゴシック" pitchFamily="34" charset="-128"/>
              </a:rPr>
              <a:t>watchers.</a:t>
            </a:r>
          </a:p>
          <a:p>
            <a:pPr lvl="1">
              <a:buNone/>
            </a:pPr>
            <a:endParaRPr sz="1800" b="0" dirty="0" smtClean="0">
              <a:ea typeface="ＭＳ Ｐゴシック" pitchFamily="34" charset="-128"/>
            </a:endParaRPr>
          </a:p>
          <a:p>
            <a:pPr>
              <a:buNone/>
            </a:pPr>
            <a:r>
              <a:rPr sz="1800" b="0" i="1" u="sng" dirty="0" smtClean="0">
                <a:ea typeface="ＭＳ Ｐゴシック" pitchFamily="34" charset="-128"/>
                <a:cs typeface="+mn-cs"/>
              </a:rPr>
              <a:t>Note</a:t>
            </a:r>
            <a:r>
              <a:rPr sz="1800" b="0" dirty="0" smtClean="0">
                <a:ea typeface="ＭＳ Ｐゴシック" pitchFamily="34" charset="-128"/>
                <a:cs typeface="+mn-cs"/>
              </a:rPr>
              <a:t>:  You can only track updates to contents that you have permission to </a:t>
            </a:r>
            <a:r>
              <a:rPr sz="2000" b="0" dirty="0" smtClean="0">
                <a:ea typeface="ＭＳ Ｐゴシック" pitchFamily="34" charset="-128"/>
              </a:rPr>
              <a:t>see.</a:t>
            </a:r>
          </a:p>
        </p:txBody>
      </p:sp>
    </p:spTree>
  </p:cSld>
  <p:clrMapOvr>
    <a:masterClrMapping/>
  </p:clrMapOvr>
  <p:transition>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11477810" cy="609600"/>
          </a:xfrm>
        </p:spPr>
        <p:txBody>
          <a:bodyPr/>
          <a:lstStyle/>
          <a:p>
            <a:r>
              <a:rPr lang="en-US" altLang="en-US" b="0" smtClean="0">
                <a:solidFill>
                  <a:schemeClr val="bg1"/>
                </a:solidFill>
                <a:ea typeface="ＭＳ Ｐゴシック" pitchFamily="34" charset="-128"/>
              </a:rPr>
              <a:t>Watching </a:t>
            </a:r>
            <a:r>
              <a:rPr lang="en-US" altLang="en-US" b="0" dirty="0" smtClean="0">
                <a:solidFill>
                  <a:schemeClr val="bg1"/>
                </a:solidFill>
                <a:ea typeface="ＭＳ Ｐゴシック" pitchFamily="34" charset="-128"/>
              </a:rPr>
              <a:t>for changes to pages/blog posts</a:t>
            </a:r>
          </a:p>
        </p:txBody>
      </p:sp>
      <p:sp>
        <p:nvSpPr>
          <p:cNvPr id="6147" name="Content Placeholder 6"/>
          <p:cNvSpPr>
            <a:spLocks noGrp="1"/>
          </p:cNvSpPr>
          <p:nvPr>
            <p:ph idx="1"/>
          </p:nvPr>
        </p:nvSpPr>
        <p:spPr>
          <a:xfrm>
            <a:off x="406294" y="838200"/>
            <a:ext cx="11477810" cy="4495800"/>
          </a:xfrm>
        </p:spPr>
        <p:txBody>
          <a:bodyPr/>
          <a:lstStyle/>
          <a:p>
            <a:r>
              <a:rPr sz="2000" b="0" smtClean="0">
                <a:ea typeface="ＭＳ Ｐゴシック" pitchFamily="34" charset="-128"/>
              </a:rPr>
              <a:t>Watching a Page or Blog Post</a:t>
            </a:r>
          </a:p>
          <a:p>
            <a:pPr lvl="1"/>
            <a:r>
              <a:rPr sz="1800" smtClean="0">
                <a:ea typeface="ＭＳ Ｐゴシック" pitchFamily="34" charset="-128"/>
              </a:rPr>
              <a:t>To start watching a page or blog post:</a:t>
            </a:r>
          </a:p>
          <a:p>
            <a:pPr lvl="2">
              <a:buNone/>
            </a:pPr>
            <a:r>
              <a:rPr sz="1600" smtClean="0">
                <a:ea typeface="ＭＳ Ｐゴシック" pitchFamily="34" charset="-128"/>
              </a:rPr>
              <a:t>1. Go to the page or blog post.</a:t>
            </a:r>
          </a:p>
          <a:p>
            <a:pPr lvl="2">
              <a:buNone/>
            </a:pPr>
            <a:r>
              <a:rPr sz="1600" smtClean="0">
                <a:ea typeface="ＭＳ Ｐゴシック" pitchFamily="34" charset="-128"/>
              </a:rPr>
              <a:t>2. Choose </a:t>
            </a:r>
            <a:r>
              <a:rPr sz="1600" b="1" smtClean="0">
                <a:ea typeface="ＭＳ Ｐゴシック" pitchFamily="34" charset="-128"/>
              </a:rPr>
              <a:t>Tools</a:t>
            </a:r>
            <a:r>
              <a:rPr sz="1600" smtClean="0">
                <a:ea typeface="ＭＳ Ｐゴシック" pitchFamily="34" charset="-128"/>
              </a:rPr>
              <a:t> &gt;  </a:t>
            </a:r>
            <a:r>
              <a:rPr sz="1600" b="1" smtClean="0">
                <a:ea typeface="ＭＳ Ｐゴシック" pitchFamily="34" charset="-128"/>
              </a:rPr>
              <a:t>Watch</a:t>
            </a:r>
            <a:r>
              <a:rPr sz="1600" smtClean="0">
                <a:ea typeface="ＭＳ Ｐゴシック" pitchFamily="34" charset="-128"/>
              </a:rPr>
              <a:t>.</a:t>
            </a:r>
          </a:p>
          <a:p>
            <a:pPr lvl="2">
              <a:buNone/>
            </a:pPr>
            <a:endParaRPr sz="1600" smtClean="0">
              <a:ea typeface="ＭＳ Ｐゴシック" pitchFamily="34" charset="-128"/>
            </a:endParaRPr>
          </a:p>
          <a:p>
            <a:pPr lvl="1"/>
            <a:r>
              <a:rPr sz="1800" smtClean="0">
                <a:ea typeface="ＭＳ Ｐゴシック" pitchFamily="34" charset="-128"/>
              </a:rPr>
              <a:t>To stop watching a page or blog post:</a:t>
            </a:r>
          </a:p>
          <a:p>
            <a:pPr lvl="2">
              <a:buNone/>
            </a:pPr>
            <a:r>
              <a:rPr sz="1600" smtClean="0">
                <a:ea typeface="ＭＳ Ｐゴシック" pitchFamily="34" charset="-128"/>
              </a:rPr>
              <a:t>1. Go to the page or blog post.</a:t>
            </a:r>
          </a:p>
          <a:p>
            <a:pPr lvl="2">
              <a:buNone/>
            </a:pPr>
            <a:r>
              <a:rPr sz="1600" smtClean="0">
                <a:ea typeface="ＭＳ Ｐゴシック" pitchFamily="34" charset="-128"/>
              </a:rPr>
              <a:t>2. Choose </a:t>
            </a:r>
            <a:r>
              <a:rPr sz="1600" b="1" smtClean="0">
                <a:ea typeface="ＭＳ Ｐゴシック" pitchFamily="34" charset="-128"/>
              </a:rPr>
              <a:t>Tools</a:t>
            </a:r>
            <a:r>
              <a:rPr sz="1600" smtClean="0">
                <a:ea typeface="ＭＳ Ｐゴシック" pitchFamily="34" charset="-128"/>
              </a:rPr>
              <a:t> &gt;  </a:t>
            </a:r>
            <a:r>
              <a:rPr sz="1600" b="1" smtClean="0">
                <a:ea typeface="ＭＳ Ｐゴシック" pitchFamily="34" charset="-128"/>
              </a:rPr>
              <a:t>Stop</a:t>
            </a:r>
            <a:r>
              <a:rPr sz="1600" smtClean="0">
                <a:ea typeface="ＭＳ Ｐゴシック" pitchFamily="34" charset="-128"/>
              </a:rPr>
              <a:t> </a:t>
            </a:r>
            <a:r>
              <a:rPr sz="1600" b="1" smtClean="0">
                <a:ea typeface="ＭＳ Ｐゴシック" pitchFamily="34" charset="-128"/>
              </a:rPr>
              <a:t>watching</a:t>
            </a:r>
            <a:r>
              <a:rPr sz="1600" smtClean="0">
                <a:ea typeface="ＭＳ Ｐゴシック" pitchFamily="34" charset="-128"/>
              </a:rPr>
              <a:t>.</a:t>
            </a:r>
            <a:endParaRPr sz="1600" b="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11477810" cy="609600"/>
          </a:xfrm>
        </p:spPr>
        <p:txBody>
          <a:bodyPr/>
          <a:lstStyle/>
          <a:p>
            <a:r>
              <a:rPr lang="en-US" altLang="en-US" b="0" smtClean="0">
                <a:solidFill>
                  <a:schemeClr val="bg1"/>
                </a:solidFill>
                <a:ea typeface="ＭＳ Ｐゴシック" pitchFamily="34" charset="-128"/>
              </a:rPr>
              <a:t>Watch </a:t>
            </a:r>
            <a:r>
              <a:rPr lang="en-US" altLang="en-US" b="0" dirty="0" smtClean="0">
                <a:solidFill>
                  <a:schemeClr val="bg1"/>
                </a:solidFill>
                <a:ea typeface="ＭＳ Ｐゴシック" pitchFamily="34" charset="-128"/>
              </a:rPr>
              <a:t>for changes to a space</a:t>
            </a:r>
          </a:p>
        </p:txBody>
      </p:sp>
      <p:sp>
        <p:nvSpPr>
          <p:cNvPr id="6147" name="Content Placeholder 6"/>
          <p:cNvSpPr>
            <a:spLocks noGrp="1"/>
          </p:cNvSpPr>
          <p:nvPr>
            <p:ph idx="1"/>
          </p:nvPr>
        </p:nvSpPr>
        <p:spPr>
          <a:xfrm>
            <a:off x="406294" y="838200"/>
            <a:ext cx="11477810" cy="4800600"/>
          </a:xfrm>
        </p:spPr>
        <p:txBody>
          <a:bodyPr/>
          <a:lstStyle/>
          <a:p>
            <a:r>
              <a:rPr sz="2000" b="0" smtClean="0"/>
              <a:t>Watching all pages in a space</a:t>
            </a:r>
            <a:r>
              <a:rPr sz="2000" b="0" smtClean="0">
                <a:ea typeface="ＭＳ Ｐゴシック" pitchFamily="34" charset="-128"/>
              </a:rPr>
              <a:t> </a:t>
            </a:r>
          </a:p>
          <a:p>
            <a:pPr lvl="1"/>
            <a:r>
              <a:rPr sz="1800" smtClean="0">
                <a:ea typeface="ＭＳ Ｐゴシック" pitchFamily="34" charset="-128"/>
              </a:rPr>
              <a:t>To </a:t>
            </a:r>
            <a:r>
              <a:rPr sz="1800" b="1" smtClean="0">
                <a:ea typeface="ＭＳ Ｐゴシック" pitchFamily="34" charset="-128"/>
              </a:rPr>
              <a:t>start watching </a:t>
            </a:r>
            <a:r>
              <a:rPr sz="1800" smtClean="0">
                <a:ea typeface="ＭＳ Ｐゴシック" pitchFamily="34" charset="-128"/>
              </a:rPr>
              <a:t>a space:</a:t>
            </a:r>
          </a:p>
          <a:p>
            <a:pPr lvl="2">
              <a:buNone/>
            </a:pPr>
            <a:r>
              <a:rPr sz="1600" smtClean="0">
                <a:ea typeface="ＭＳ Ｐゴシック" pitchFamily="34" charset="-128"/>
              </a:rPr>
              <a:t>1. Go to a Space you want to watch for changes.</a:t>
            </a:r>
          </a:p>
          <a:p>
            <a:pPr lvl="2">
              <a:buNone/>
            </a:pPr>
            <a:r>
              <a:rPr sz="1600" smtClean="0">
                <a:ea typeface="ＭＳ Ｐゴシック" pitchFamily="34" charset="-128"/>
              </a:rPr>
              <a:t>2. Choose </a:t>
            </a:r>
            <a:r>
              <a:rPr sz="1600" b="1" smtClean="0">
                <a:ea typeface="ＭＳ Ｐゴシック" pitchFamily="34" charset="-128"/>
              </a:rPr>
              <a:t>Pages </a:t>
            </a:r>
            <a:r>
              <a:rPr sz="1600" smtClean="0">
                <a:ea typeface="ＭＳ Ｐゴシック" pitchFamily="34" charset="-128"/>
              </a:rPr>
              <a:t>in the space sidebar.</a:t>
            </a:r>
          </a:p>
          <a:p>
            <a:pPr lvl="2">
              <a:buNone/>
            </a:pPr>
            <a:r>
              <a:rPr sz="1600" smtClean="0">
                <a:ea typeface="ＭＳ Ｐゴシック" pitchFamily="34" charset="-128"/>
              </a:rPr>
              <a:t>3. Choose </a:t>
            </a:r>
            <a:r>
              <a:rPr sz="1600" b="1" smtClean="0">
                <a:ea typeface="ＭＳ Ｐゴシック" pitchFamily="34" charset="-128"/>
              </a:rPr>
              <a:t>Watch this space </a:t>
            </a:r>
            <a:r>
              <a:rPr sz="1600" smtClean="0">
                <a:ea typeface="ＭＳ Ｐゴシック" pitchFamily="34" charset="-128"/>
              </a:rPr>
              <a:t>at the top right.</a:t>
            </a:r>
          </a:p>
          <a:p>
            <a:pPr lvl="1"/>
            <a:r>
              <a:rPr sz="1800" smtClean="0">
                <a:ea typeface="ＭＳ Ｐゴシック" pitchFamily="34" charset="-128"/>
              </a:rPr>
              <a:t>To </a:t>
            </a:r>
            <a:r>
              <a:rPr sz="1800" b="1" smtClean="0">
                <a:ea typeface="ＭＳ Ｐゴシック" pitchFamily="34" charset="-128"/>
              </a:rPr>
              <a:t>stop watching</a:t>
            </a:r>
            <a:r>
              <a:rPr sz="1800" smtClean="0">
                <a:ea typeface="ＭＳ Ｐゴシック" pitchFamily="34" charset="-128"/>
              </a:rPr>
              <a:t> a space:</a:t>
            </a:r>
          </a:p>
          <a:p>
            <a:pPr lvl="2">
              <a:buNone/>
            </a:pPr>
            <a:r>
              <a:rPr sz="1600" smtClean="0">
                <a:ea typeface="ＭＳ Ｐゴシック" pitchFamily="34" charset="-128"/>
              </a:rPr>
              <a:t>1. Choose </a:t>
            </a:r>
            <a:r>
              <a:rPr sz="1600" b="1" smtClean="0">
                <a:ea typeface="ＭＳ Ｐゴシック" pitchFamily="34" charset="-128"/>
              </a:rPr>
              <a:t>Pages</a:t>
            </a:r>
            <a:r>
              <a:rPr sz="1600" smtClean="0">
                <a:ea typeface="ＭＳ Ｐゴシック" pitchFamily="34" charset="-128"/>
              </a:rPr>
              <a:t> in the space sidebar.</a:t>
            </a:r>
          </a:p>
          <a:p>
            <a:pPr lvl="2">
              <a:buNone/>
            </a:pPr>
            <a:r>
              <a:rPr sz="1600" smtClean="0">
                <a:ea typeface="ＭＳ Ｐゴシック" pitchFamily="34" charset="-128"/>
              </a:rPr>
              <a:t>2. Choose </a:t>
            </a:r>
            <a:r>
              <a:rPr sz="1600" b="1" smtClean="0">
                <a:ea typeface="ＭＳ Ｐゴシック" pitchFamily="34" charset="-128"/>
              </a:rPr>
              <a:t>Stop watching this space </a:t>
            </a:r>
            <a:r>
              <a:rPr sz="1600" smtClean="0">
                <a:ea typeface="ＭＳ Ｐゴシック" pitchFamily="34" charset="-128"/>
              </a:rPr>
              <a:t>at the top right.</a:t>
            </a:r>
          </a:p>
          <a:p>
            <a:pPr lvl="2">
              <a:buNone/>
            </a:pPr>
            <a:endParaRPr sz="1600" b="0" smtClean="0">
              <a:ea typeface="ＭＳ Ｐゴシック" pitchFamily="34" charset="-128"/>
            </a:endParaRPr>
          </a:p>
          <a:p>
            <a:pPr lvl="0"/>
            <a:r>
              <a:rPr sz="2000" b="0" smtClean="0"/>
              <a:t>Watching all Spaces on the Site</a:t>
            </a:r>
          </a:p>
          <a:p>
            <a:pPr lvl="1"/>
            <a:r>
              <a:rPr sz="1800" smtClean="0"/>
              <a:t>To start watching for content changes across the whole site:</a:t>
            </a:r>
          </a:p>
          <a:p>
            <a:pPr lvl="2">
              <a:buNone/>
            </a:pPr>
            <a:r>
              <a:rPr sz="1600" smtClean="0"/>
              <a:t>1. Choose </a:t>
            </a:r>
            <a:r>
              <a:rPr sz="1600" b="1" smtClean="0"/>
              <a:t>your profile picture</a:t>
            </a:r>
            <a:r>
              <a:rPr sz="1600" smtClean="0"/>
              <a:t> at top right of the screen, then choose </a:t>
            </a:r>
            <a:r>
              <a:rPr sz="1600" b="1" smtClean="0"/>
              <a:t>Settings</a:t>
            </a:r>
            <a:r>
              <a:rPr sz="1600" smtClean="0"/>
              <a:t>.</a:t>
            </a:r>
          </a:p>
          <a:p>
            <a:pPr lvl="2">
              <a:buNone/>
            </a:pPr>
            <a:r>
              <a:rPr sz="1600" smtClean="0"/>
              <a:t>2. Choose </a:t>
            </a:r>
            <a:r>
              <a:rPr sz="1600" b="1" smtClean="0"/>
              <a:t>Email</a:t>
            </a:r>
            <a:r>
              <a:rPr sz="1600" smtClean="0"/>
              <a:t>.</a:t>
            </a:r>
          </a:p>
          <a:p>
            <a:pPr lvl="2">
              <a:buNone/>
            </a:pPr>
            <a:r>
              <a:rPr sz="1600" smtClean="0"/>
              <a:t>3. Choose </a:t>
            </a:r>
            <a:r>
              <a:rPr sz="1600" b="1" smtClean="0"/>
              <a:t>Edit</a:t>
            </a:r>
            <a:r>
              <a:rPr sz="1600" smtClean="0"/>
              <a:t> then choose </a:t>
            </a:r>
            <a:r>
              <a:rPr sz="1600" b="1" smtClean="0"/>
              <a:t>Subscribe to daily updates</a:t>
            </a:r>
            <a:r>
              <a:rPr sz="1600" smtClean="0"/>
              <a:t>.</a:t>
            </a:r>
          </a:p>
          <a:p>
            <a:pPr lvl="2">
              <a:buNone/>
            </a:pPr>
            <a:r>
              <a:rPr sz="1600" smtClean="0"/>
              <a:t>4. Choose </a:t>
            </a:r>
            <a:r>
              <a:rPr sz="1600" b="1" smtClean="0"/>
              <a:t>Submit</a:t>
            </a:r>
            <a:r>
              <a:rPr sz="1600" smtClean="0"/>
              <a:t>.</a:t>
            </a:r>
            <a:endParaRPr sz="1600" b="0" smtClean="0"/>
          </a:p>
          <a:p>
            <a:endParaRPr sz="2000" b="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11477810" cy="609600"/>
          </a:xfrm>
        </p:spPr>
        <p:txBody>
          <a:bodyPr/>
          <a:lstStyle/>
          <a:p>
            <a:r>
              <a:rPr lang="en-US" b="0" smtClean="0">
                <a:solidFill>
                  <a:schemeClr val="bg1"/>
                </a:solidFill>
                <a:ea typeface="ＭＳ Ｐゴシック" pitchFamily="34" charset="-128"/>
              </a:rPr>
              <a:t>Following </a:t>
            </a:r>
            <a:r>
              <a:rPr lang="en-US" b="0" dirty="0" smtClean="0">
                <a:solidFill>
                  <a:schemeClr val="bg1"/>
                </a:solidFill>
                <a:ea typeface="ＭＳ Ｐゴシック" pitchFamily="34" charset="-128"/>
              </a:rPr>
              <a:t>the updates made by specific people</a:t>
            </a:r>
            <a:endParaRPr lang="en-US" altLang="en-US"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838200"/>
            <a:ext cx="11477810" cy="5486400"/>
          </a:xfrm>
        </p:spPr>
        <p:txBody>
          <a:bodyPr/>
          <a:lstStyle/>
          <a:p>
            <a:r>
              <a:rPr sz="2000" b="0" smtClean="0"/>
              <a:t>You can follow the activities of people who interest you </a:t>
            </a:r>
            <a:r>
              <a:rPr sz="2000" b="0" smtClean="0">
                <a:ea typeface="ＭＳ Ｐゴシック" pitchFamily="34" charset="-128"/>
              </a:rPr>
              <a:t>:</a:t>
            </a:r>
          </a:p>
          <a:p>
            <a:pPr lvl="1"/>
            <a:r>
              <a:rPr lang="en-US" sz="1800" smtClean="0">
                <a:ea typeface="ＭＳ Ｐゴシック" pitchFamily="34" charset="-128"/>
              </a:rPr>
              <a:t>F</a:t>
            </a:r>
            <a:r>
              <a:rPr sz="1800" smtClean="0">
                <a:ea typeface="ＭＳ Ｐゴシック" pitchFamily="34" charset="-128"/>
              </a:rPr>
              <a:t>ollow other users to create network: Wiki will send you notifications on the activity of users that you choose to follow. The types of tracked activities are:</a:t>
            </a:r>
          </a:p>
          <a:p>
            <a:pPr lvl="2"/>
            <a:r>
              <a:rPr sz="1600" smtClean="0">
                <a:ea typeface="ＭＳ Ｐゴシック" pitchFamily="34" charset="-128"/>
              </a:rPr>
              <a:t>Additions or edits to pages or blog posts</a:t>
            </a:r>
          </a:p>
          <a:p>
            <a:pPr lvl="2"/>
            <a:r>
              <a:rPr sz="1600" smtClean="0">
                <a:ea typeface="ＭＳ Ｐゴシック" pitchFamily="34" charset="-128"/>
              </a:rPr>
              <a:t>Comments added to a page or blog post or edits to existing comments</a:t>
            </a:r>
          </a:p>
          <a:p>
            <a:pPr lvl="2"/>
            <a:r>
              <a:rPr sz="1600" smtClean="0">
                <a:ea typeface="ＭＳ Ｐゴシック" pitchFamily="34" charset="-128"/>
              </a:rPr>
              <a:t>Updates to a user's User Profile</a:t>
            </a:r>
          </a:p>
          <a:p>
            <a:pPr lvl="2">
              <a:buNone/>
            </a:pPr>
            <a:endParaRPr sz="1600" smtClean="0">
              <a:ea typeface="ＭＳ Ｐゴシック" pitchFamily="34" charset="-128"/>
            </a:endParaRPr>
          </a:p>
          <a:p>
            <a:pPr lvl="1"/>
            <a:r>
              <a:rPr sz="1800" smtClean="0">
                <a:ea typeface="ＭＳ Ｐゴシック" pitchFamily="34" charset="-128"/>
              </a:rPr>
              <a:t>To follow/stop following a user with the </a:t>
            </a:r>
            <a:r>
              <a:rPr sz="1800" b="1" smtClean="0">
                <a:ea typeface="ＭＳ Ｐゴシック" pitchFamily="34" charset="-128"/>
              </a:rPr>
              <a:t>Hover Profile</a:t>
            </a:r>
            <a:r>
              <a:rPr sz="1800" smtClean="0">
                <a:ea typeface="ＭＳ Ｐゴシック" pitchFamily="34" charset="-128"/>
              </a:rPr>
              <a:t>:</a:t>
            </a:r>
          </a:p>
          <a:p>
            <a:pPr marL="1196975" lvl="2" indent="-342900">
              <a:buNone/>
            </a:pPr>
            <a:r>
              <a:rPr sz="1600" smtClean="0">
                <a:ea typeface="ＭＳ Ｐゴシック" pitchFamily="34" charset="-128"/>
              </a:rPr>
              <a:t>1. Move your mouse pointer over a user's linked name or </a:t>
            </a:r>
          </a:p>
          <a:p>
            <a:pPr marL="1196975" lvl="2" indent="-342900">
              <a:buNone/>
            </a:pPr>
            <a:r>
              <a:rPr sz="1600" smtClean="0">
                <a:ea typeface="ＭＳ Ｐゴシック" pitchFamily="34" charset="-128"/>
              </a:rPr>
              <a:t>     profile picture. The hover profile popup will appear.</a:t>
            </a:r>
          </a:p>
          <a:p>
            <a:pPr lvl="2">
              <a:buNone/>
            </a:pPr>
            <a:r>
              <a:rPr sz="1600" smtClean="0">
                <a:ea typeface="ＭＳ Ｐゴシック" pitchFamily="34" charset="-128"/>
              </a:rPr>
              <a:t>2. Choose </a:t>
            </a:r>
            <a:r>
              <a:rPr sz="1600" b="1" smtClean="0">
                <a:ea typeface="ＭＳ Ｐゴシック" pitchFamily="34" charset="-128"/>
              </a:rPr>
              <a:t>Follow/Stop following</a:t>
            </a:r>
            <a:r>
              <a:rPr sz="1600" smtClean="0">
                <a:ea typeface="ＭＳ Ｐゴシック" pitchFamily="34" charset="-128"/>
              </a:rPr>
              <a:t>.</a:t>
            </a:r>
          </a:p>
          <a:p>
            <a:pPr lvl="2">
              <a:buNone/>
            </a:pPr>
            <a:endParaRPr sz="1600" smtClean="0">
              <a:ea typeface="ＭＳ Ｐゴシック" pitchFamily="34" charset="-128"/>
            </a:endParaRPr>
          </a:p>
          <a:p>
            <a:pPr lvl="1"/>
            <a:r>
              <a:rPr sz="1800" smtClean="0">
                <a:ea typeface="ＭＳ Ｐゴシック" pitchFamily="34" charset="-128"/>
              </a:rPr>
              <a:t>To follow a user from your </a:t>
            </a:r>
            <a:r>
              <a:rPr sz="1800" b="1" smtClean="0">
                <a:ea typeface="ＭＳ Ｐゴシック" pitchFamily="34" charset="-128"/>
              </a:rPr>
              <a:t>Network</a:t>
            </a:r>
            <a:r>
              <a:rPr sz="1800" smtClean="0">
                <a:ea typeface="ＭＳ Ｐゴシック" pitchFamily="34" charset="-128"/>
              </a:rPr>
              <a:t> view:</a:t>
            </a:r>
          </a:p>
          <a:p>
            <a:pPr marL="1196975" lvl="2" indent="-342900">
              <a:buNone/>
            </a:pPr>
            <a:r>
              <a:rPr sz="1600" smtClean="0">
                <a:ea typeface="ＭＳ Ｐゴシック" pitchFamily="34" charset="-128"/>
              </a:rPr>
              <a:t>1. Choose your profile picture at top right of the screen, then</a:t>
            </a:r>
          </a:p>
          <a:p>
            <a:pPr marL="1196975" lvl="2" indent="-342900">
              <a:buNone/>
            </a:pPr>
            <a:r>
              <a:rPr sz="1600" smtClean="0">
                <a:ea typeface="ＭＳ Ｐゴシック" pitchFamily="34" charset="-128"/>
              </a:rPr>
              <a:t>     choose </a:t>
            </a:r>
            <a:r>
              <a:rPr sz="1600" b="1" smtClean="0">
                <a:ea typeface="ＭＳ Ｐゴシック" pitchFamily="34" charset="-128"/>
              </a:rPr>
              <a:t>Network</a:t>
            </a:r>
            <a:r>
              <a:rPr sz="1600" smtClean="0">
                <a:ea typeface="ＭＳ Ｐゴシック" pitchFamily="34" charset="-128"/>
              </a:rPr>
              <a:t>. </a:t>
            </a:r>
          </a:p>
          <a:p>
            <a:pPr lvl="2">
              <a:buNone/>
            </a:pPr>
            <a:r>
              <a:rPr sz="1600" smtClean="0">
                <a:ea typeface="ＭＳ Ｐゴシック" pitchFamily="34" charset="-128"/>
              </a:rPr>
              <a:t>2. Enter the first few characters of the name (or username) and</a:t>
            </a:r>
          </a:p>
          <a:p>
            <a:pPr lvl="2">
              <a:buNone/>
            </a:pPr>
            <a:r>
              <a:rPr sz="1600" smtClean="0">
                <a:ea typeface="ＭＳ Ｐゴシック" pitchFamily="34" charset="-128"/>
              </a:rPr>
              <a:t>	choose the user from the list of suggestions.</a:t>
            </a:r>
          </a:p>
          <a:p>
            <a:pPr lvl="2">
              <a:buNone/>
            </a:pPr>
            <a:r>
              <a:rPr sz="1600" smtClean="0">
                <a:ea typeface="ＭＳ Ｐゴシック" pitchFamily="34" charset="-128"/>
              </a:rPr>
              <a:t>3. Choose </a:t>
            </a:r>
            <a:r>
              <a:rPr sz="1600" b="1" smtClean="0">
                <a:ea typeface="ＭＳ Ｐゴシック" pitchFamily="34" charset="-128"/>
              </a:rPr>
              <a:t>Follow</a:t>
            </a:r>
            <a:r>
              <a:rPr sz="1600" smtClean="0">
                <a:ea typeface="ＭＳ Ｐゴシック" pitchFamily="34" charset="-128"/>
              </a:rPr>
              <a:t>.</a:t>
            </a:r>
            <a:endParaRPr sz="1600" b="0" smtClean="0">
              <a:ea typeface="ＭＳ Ｐゴシック" pitchFamily="34" charset="-128"/>
            </a:endParaRPr>
          </a:p>
        </p:txBody>
      </p:sp>
      <p:pic>
        <p:nvPicPr>
          <p:cNvPr id="1028" name="Picture 4"/>
          <p:cNvPicPr>
            <a:picLocks noChangeAspect="1" noChangeArrowheads="1"/>
          </p:cNvPicPr>
          <p:nvPr/>
        </p:nvPicPr>
        <p:blipFill>
          <a:blip r:embed="rId3"/>
          <a:srcRect/>
          <a:stretch>
            <a:fillRect/>
          </a:stretch>
        </p:blipFill>
        <p:spPr bwMode="auto">
          <a:xfrm>
            <a:off x="8506784" y="2755115"/>
            <a:ext cx="3580467" cy="1574581"/>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8748022" y="4755364"/>
            <a:ext cx="3339230" cy="1340636"/>
          </a:xfrm>
          <a:prstGeom prst="rect">
            <a:avLst/>
          </a:prstGeom>
          <a:noFill/>
          <a:ln w="9525">
            <a:noFill/>
            <a:miter lim="800000"/>
            <a:headEnd/>
            <a:tailEnd/>
          </a:ln>
          <a:effectLst/>
        </p:spPr>
      </p:pic>
    </p:spTree>
  </p:cSld>
  <p:clrMapOvr>
    <a:masterClrMapping/>
  </p:clrMapOvr>
  <p:transition>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20635"/>
            <a:ext cx="11477810" cy="630235"/>
          </a:xfrm>
        </p:spPr>
        <p:txBody>
          <a:bodyPr/>
          <a:lstStyle/>
          <a:p>
            <a:r>
              <a:rPr lang="en-US" b="0" smtClean="0">
                <a:solidFill>
                  <a:schemeClr val="bg1"/>
                </a:solidFill>
                <a:ea typeface="ＭＳ Ｐゴシック" pitchFamily="34" charset="-128"/>
              </a:rPr>
              <a:t>Following </a:t>
            </a:r>
            <a:r>
              <a:rPr lang="en-US" b="0" dirty="0" smtClean="0">
                <a:solidFill>
                  <a:schemeClr val="bg1"/>
                </a:solidFill>
                <a:ea typeface="ＭＳ Ｐゴシック" pitchFamily="34" charset="-128"/>
              </a:rPr>
              <a:t>the updates made by specific people (cont.)</a:t>
            </a:r>
            <a:endParaRPr lang="en-US" altLang="en-US"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838200"/>
            <a:ext cx="11477810" cy="1143000"/>
          </a:xfrm>
        </p:spPr>
        <p:txBody>
          <a:bodyPr/>
          <a:lstStyle/>
          <a:p>
            <a:r>
              <a:rPr sz="2000" b="0" smtClean="0"/>
              <a:t>You can also receive a notification when someone follows you:</a:t>
            </a:r>
          </a:p>
          <a:p>
            <a:pPr lvl="1"/>
            <a:r>
              <a:rPr sz="1800" smtClean="0"/>
              <a:t>Edit Email settings to receive emails generated by Wiki in specific situations.</a:t>
            </a:r>
          </a:p>
          <a:p>
            <a:pPr lvl="2"/>
            <a:r>
              <a:rPr sz="1600" b="0" smtClean="0"/>
              <a:t>Go to </a:t>
            </a:r>
            <a:r>
              <a:rPr sz="1600" b="1" smtClean="0"/>
              <a:t>Profile</a:t>
            </a:r>
            <a:r>
              <a:rPr sz="1600" b="0" smtClean="0"/>
              <a:t> &gt; </a:t>
            </a:r>
            <a:r>
              <a:rPr sz="1600" b="1" smtClean="0"/>
              <a:t>Settings</a:t>
            </a:r>
            <a:r>
              <a:rPr sz="1600" b="0" smtClean="0"/>
              <a:t> &gt; </a:t>
            </a:r>
            <a:r>
              <a:rPr sz="1600" b="1" smtClean="0"/>
              <a:t>Email</a:t>
            </a:r>
            <a:r>
              <a:rPr sz="1600" b="0" smtClean="0"/>
              <a:t>.</a:t>
            </a:r>
          </a:p>
          <a:p>
            <a:pPr lvl="1"/>
            <a:endParaRPr sz="1800" b="0" smtClean="0">
              <a:ea typeface="ＭＳ Ｐゴシック" pitchFamily="34" charset="-128"/>
            </a:endParaRPr>
          </a:p>
        </p:txBody>
      </p:sp>
      <p:pic>
        <p:nvPicPr>
          <p:cNvPr id="2050" name="Picture 2"/>
          <p:cNvPicPr>
            <a:picLocks noChangeAspect="1" noChangeArrowheads="1"/>
          </p:cNvPicPr>
          <p:nvPr/>
        </p:nvPicPr>
        <p:blipFill>
          <a:blip r:embed="rId3"/>
          <a:srcRect/>
          <a:stretch>
            <a:fillRect/>
          </a:stretch>
        </p:blipFill>
        <p:spPr bwMode="auto">
          <a:xfrm>
            <a:off x="1625181" y="2209801"/>
            <a:ext cx="8329029" cy="3806567"/>
          </a:xfrm>
          <a:prstGeom prst="rect">
            <a:avLst/>
          </a:prstGeom>
          <a:noFill/>
          <a:ln w="9525">
            <a:noFill/>
            <a:miter lim="800000"/>
            <a:headEnd/>
            <a:tailEnd/>
          </a:ln>
          <a:effectLst/>
        </p:spPr>
      </p:pic>
    </p:spTree>
  </p:cSld>
  <p:clrMapOvr>
    <a:masterClrMapping/>
  </p:clrMapOvr>
  <p:transition>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11477810" cy="609600"/>
          </a:xfrm>
        </p:spPr>
        <p:txBody>
          <a:bodyPr/>
          <a:lstStyle/>
          <a:p>
            <a:r>
              <a:rPr lang="en-US" b="0" smtClean="0">
                <a:solidFill>
                  <a:schemeClr val="bg1"/>
                </a:solidFill>
                <a:ea typeface="ＭＳ Ｐゴシック" pitchFamily="34" charset="-128"/>
              </a:rPr>
              <a:t>Managing watchers</a:t>
            </a:r>
            <a:endParaRPr lang="en-US" altLang="en-US"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838200"/>
            <a:ext cx="11477810" cy="4495800"/>
          </a:xfrm>
        </p:spPr>
        <p:txBody>
          <a:bodyPr/>
          <a:lstStyle/>
          <a:p>
            <a:r>
              <a:rPr sz="2000" b="0" smtClean="0">
                <a:ea typeface="ＭＳ Ｐゴシック" pitchFamily="34" charset="-128"/>
              </a:rPr>
              <a:t>Manage watchers from your </a:t>
            </a:r>
            <a:r>
              <a:rPr sz="2000" smtClean="0">
                <a:ea typeface="ＭＳ Ｐゴシック" pitchFamily="34" charset="-128"/>
              </a:rPr>
              <a:t>User Profile</a:t>
            </a:r>
            <a:r>
              <a:rPr sz="2000" b="0" smtClean="0">
                <a:ea typeface="ＭＳ Ｐゴシック" pitchFamily="34" charset="-128"/>
              </a:rPr>
              <a:t>: </a:t>
            </a:r>
            <a:r>
              <a:rPr sz="1600" b="0" smtClean="0">
                <a:ea typeface="ＭＳ Ｐゴシック" pitchFamily="34" charset="-128"/>
              </a:rPr>
              <a:t>The </a:t>
            </a:r>
            <a:r>
              <a:rPr sz="1600" smtClean="0">
                <a:ea typeface="ＭＳ Ｐゴシック" pitchFamily="34" charset="-128"/>
              </a:rPr>
              <a:t>'Watches</a:t>
            </a:r>
            <a:r>
              <a:rPr sz="1600" b="0" smtClean="0">
                <a:ea typeface="ＭＳ Ｐゴシック" pitchFamily="34" charset="-128"/>
              </a:rPr>
              <a:t>' page in your user profile displays a list of all pages and spaces you are currently watching.</a:t>
            </a:r>
            <a:endParaRPr sz="2000" b="0" smtClean="0">
              <a:ea typeface="ＭＳ Ｐゴシック" pitchFamily="34" charset="-128"/>
            </a:endParaRPr>
          </a:p>
          <a:p>
            <a:pPr lvl="1"/>
            <a:r>
              <a:rPr sz="1800" smtClean="0">
                <a:ea typeface="ＭＳ Ｐゴシック" pitchFamily="34" charset="-128"/>
              </a:rPr>
              <a:t>To manage your watchers:</a:t>
            </a:r>
          </a:p>
          <a:p>
            <a:pPr lvl="2">
              <a:buNone/>
            </a:pPr>
            <a:r>
              <a:rPr sz="1600" smtClean="0">
                <a:ea typeface="ＭＳ Ｐゴシック" pitchFamily="34" charset="-128"/>
              </a:rPr>
              <a:t>1. Choose your profile picture at top right of the screen, then choose Watches.</a:t>
            </a:r>
          </a:p>
          <a:p>
            <a:pPr lvl="2">
              <a:buNone/>
            </a:pPr>
            <a:r>
              <a:rPr sz="1600" smtClean="0">
                <a:ea typeface="ＭＳ Ｐゴシック" pitchFamily="34" charset="-128"/>
              </a:rPr>
              <a:t>2. Choose Stop Watching for any unwanted spaces or pages.</a:t>
            </a:r>
          </a:p>
          <a:p>
            <a:pPr lvl="2">
              <a:buNone/>
            </a:pPr>
            <a:endParaRPr sz="1600" b="0" smtClean="0">
              <a:ea typeface="ＭＳ Ｐゴシック" pitchFamily="34" charset="-128"/>
            </a:endParaRPr>
          </a:p>
          <a:p>
            <a:r>
              <a:rPr sz="2000" b="0" smtClean="0">
                <a:ea typeface="ＭＳ Ｐゴシック" pitchFamily="34" charset="-128"/>
              </a:rPr>
              <a:t>Manage your watchers for a page/blog post:</a:t>
            </a:r>
          </a:p>
          <a:p>
            <a:pPr lvl="1"/>
            <a:r>
              <a:rPr sz="1800" smtClean="0">
                <a:ea typeface="ＭＳ Ｐゴシック" pitchFamily="34" charset="-128"/>
              </a:rPr>
              <a:t>To manage your watchers for a page/blog post:</a:t>
            </a:r>
          </a:p>
          <a:p>
            <a:pPr marL="1196975" lvl="2" indent="-342900">
              <a:buNone/>
            </a:pPr>
            <a:r>
              <a:rPr sz="1600" smtClean="0">
                <a:ea typeface="ＭＳ Ｐゴシック" pitchFamily="34" charset="-128"/>
              </a:rPr>
              <a:t>1. Navigate to the page or blog post for which you want to manage the watchers.</a:t>
            </a:r>
          </a:p>
          <a:p>
            <a:pPr marL="1196975" lvl="2" indent="-342900">
              <a:buNone/>
            </a:pPr>
            <a:r>
              <a:rPr sz="1600" smtClean="0">
                <a:ea typeface="ＭＳ Ｐゴシック" pitchFamily="34" charset="-128"/>
              </a:rPr>
              <a:t>    </a:t>
            </a:r>
            <a:r>
              <a:rPr sz="1600" i="1" u="sng" smtClean="0">
                <a:ea typeface="ＭＳ Ｐゴシック" pitchFamily="34" charset="-128"/>
              </a:rPr>
              <a:t>Note</a:t>
            </a:r>
            <a:r>
              <a:rPr sz="1600" smtClean="0">
                <a:ea typeface="ＭＳ Ｐゴシック" pitchFamily="34" charset="-128"/>
              </a:rPr>
              <a:t>: you must be a space administrator for the space that the page is in.</a:t>
            </a:r>
          </a:p>
          <a:p>
            <a:pPr lvl="2">
              <a:buNone/>
            </a:pPr>
            <a:r>
              <a:rPr sz="1600" smtClean="0">
                <a:ea typeface="ＭＳ Ｐゴシック" pitchFamily="34" charset="-128"/>
              </a:rPr>
              <a:t>2. Choose </a:t>
            </a:r>
            <a:r>
              <a:rPr sz="1600" b="1" smtClean="0">
                <a:ea typeface="ＭＳ Ｐゴシック" pitchFamily="34" charset="-128"/>
              </a:rPr>
              <a:t>Tools </a:t>
            </a:r>
            <a:r>
              <a:rPr sz="1600" smtClean="0">
                <a:ea typeface="ＭＳ Ｐゴシック" pitchFamily="34" charset="-128"/>
              </a:rPr>
              <a:t>&gt; </a:t>
            </a:r>
            <a:r>
              <a:rPr sz="1600" b="1" smtClean="0">
                <a:ea typeface="ＭＳ Ｐゴシック" pitchFamily="34" charset="-128"/>
              </a:rPr>
              <a:t>Manage Watchers</a:t>
            </a:r>
            <a:r>
              <a:rPr sz="1600" smtClean="0">
                <a:ea typeface="ＭＳ Ｐゴシック" pitchFamily="34" charset="-128"/>
              </a:rPr>
              <a:t>.</a:t>
            </a:r>
          </a:p>
          <a:p>
            <a:pPr lvl="3">
              <a:buFont typeface="Arial" pitchFamily="34" charset="0"/>
              <a:buChar char="•"/>
            </a:pPr>
            <a:r>
              <a:rPr sz="1400" smtClean="0">
                <a:ea typeface="ＭＳ Ｐゴシック" pitchFamily="34" charset="-128"/>
              </a:rPr>
              <a:t>To remove an existing page watcher, click the icon (trash can) next to the user's name.</a:t>
            </a:r>
          </a:p>
          <a:p>
            <a:pPr lvl="3">
              <a:buFont typeface="Arial" pitchFamily="34" charset="0"/>
              <a:buChar char="•"/>
            </a:pPr>
            <a:r>
              <a:rPr sz="1400" smtClean="0">
                <a:ea typeface="ＭＳ Ｐゴシック" pitchFamily="34" charset="-128"/>
              </a:rPr>
              <a:t>To add a user as a watcher of the page, type in the box and choose the user's name from the list.</a:t>
            </a:r>
            <a:endParaRPr sz="1200" b="0" smtClean="0">
              <a:ea typeface="ＭＳ Ｐゴシック" pitchFamily="34" charset="-128"/>
            </a:endParaRPr>
          </a:p>
          <a:p>
            <a:endParaRPr sz="2000" b="0" smtClean="0">
              <a:ea typeface="ＭＳ Ｐゴシック" pitchFamily="34" charset="-128"/>
            </a:endParaRPr>
          </a:p>
          <a:p>
            <a:endParaRPr sz="2000" b="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11477810" cy="609600"/>
          </a:xfrm>
        </p:spPr>
        <p:txBody>
          <a:bodyPr/>
          <a:lstStyle/>
          <a:p>
            <a:r>
              <a:rPr lang="en-US" altLang="en-US" b="0" smtClean="0">
                <a:solidFill>
                  <a:schemeClr val="bg1"/>
                </a:solidFill>
                <a:ea typeface="ＭＳ Ｐゴシック" pitchFamily="34" charset="-128"/>
              </a:rPr>
              <a:t>Managing </a:t>
            </a:r>
            <a:r>
              <a:rPr lang="en-US" altLang="en-US" b="0" dirty="0" smtClean="0">
                <a:solidFill>
                  <a:schemeClr val="bg1"/>
                </a:solidFill>
                <a:ea typeface="ＭＳ Ｐゴシック" pitchFamily="34" charset="-128"/>
              </a:rPr>
              <a:t>Tasks</a:t>
            </a:r>
            <a:endParaRPr lang="en-US" altLang="en-US" dirty="0" smtClean="0">
              <a:solidFill>
                <a:schemeClr val="bg1"/>
              </a:solidFill>
              <a:ea typeface="ＭＳ Ｐゴシック" pitchFamily="34" charset="-128"/>
            </a:endParaRPr>
          </a:p>
        </p:txBody>
      </p:sp>
      <p:sp>
        <p:nvSpPr>
          <p:cNvPr id="6147" name="Content Placeholder 6"/>
          <p:cNvSpPr>
            <a:spLocks noGrp="1"/>
          </p:cNvSpPr>
          <p:nvPr>
            <p:ph idx="1"/>
          </p:nvPr>
        </p:nvSpPr>
        <p:spPr>
          <a:xfrm>
            <a:off x="406294" y="838200"/>
            <a:ext cx="11477810" cy="3581400"/>
          </a:xfrm>
        </p:spPr>
        <p:txBody>
          <a:bodyPr/>
          <a:lstStyle/>
          <a:p>
            <a:r>
              <a:rPr sz="2000" b="0" dirty="0" smtClean="0">
                <a:ea typeface="ＭＳ Ｐゴシック" pitchFamily="34" charset="-128"/>
              </a:rPr>
              <a:t>Manage Personals tasks in Wiki:</a:t>
            </a:r>
          </a:p>
          <a:p>
            <a:pPr lvl="1"/>
            <a:r>
              <a:rPr sz="1800" dirty="0" smtClean="0">
                <a:ea typeface="ＭＳ Ｐゴシック" pitchFamily="34" charset="-128"/>
              </a:rPr>
              <a:t>On Wiki page header, select          icon , then           icon to show personal tasks list.</a:t>
            </a:r>
          </a:p>
          <a:p>
            <a:pPr lvl="1"/>
            <a:r>
              <a:rPr sz="1800" dirty="0" smtClean="0">
                <a:ea typeface="ＭＳ Ｐゴシック" pitchFamily="34" charset="-128"/>
              </a:rPr>
              <a:t>Enter Task name &gt; click on </a:t>
            </a:r>
            <a:r>
              <a:rPr sz="1800" b="1" dirty="0" smtClean="0">
                <a:ea typeface="ＭＳ Ｐゴシック" pitchFamily="34" charset="-128"/>
              </a:rPr>
              <a:t>Add task </a:t>
            </a:r>
            <a:r>
              <a:rPr sz="1800" dirty="0" smtClean="0">
                <a:ea typeface="ＭＳ Ｐゴシック" pitchFamily="34" charset="-128"/>
              </a:rPr>
              <a:t>button.</a:t>
            </a:r>
          </a:p>
          <a:p>
            <a:pPr lvl="1"/>
            <a:r>
              <a:rPr sz="1800" b="0" dirty="0" smtClean="0">
                <a:ea typeface="ＭＳ Ｐゴシック" pitchFamily="34" charset="-128"/>
              </a:rPr>
              <a:t>Check on a task to mark it as completed.</a:t>
            </a:r>
          </a:p>
          <a:p>
            <a:pPr lvl="1"/>
            <a:r>
              <a:rPr sz="1800" dirty="0" smtClean="0">
                <a:ea typeface="ＭＳ Ｐゴシック" pitchFamily="34" charset="-128"/>
              </a:rPr>
              <a:t>Select "</a:t>
            </a:r>
            <a:r>
              <a:rPr sz="1800" b="1" dirty="0" smtClean="0">
                <a:ea typeface="ＭＳ Ｐゴシック" pitchFamily="34" charset="-128"/>
              </a:rPr>
              <a:t>&gt;</a:t>
            </a:r>
            <a:r>
              <a:rPr sz="1800" dirty="0" smtClean="0">
                <a:ea typeface="ＭＳ Ｐゴシック" pitchFamily="34" charset="-128"/>
              </a:rPr>
              <a:t>" icon to show task detail.</a:t>
            </a:r>
          </a:p>
          <a:p>
            <a:pPr lvl="1"/>
            <a:r>
              <a:rPr sz="1800" b="0" dirty="0" smtClean="0">
                <a:ea typeface="ＭＳ Ｐゴシック" pitchFamily="34" charset="-128"/>
              </a:rPr>
              <a:t>Click on </a:t>
            </a:r>
            <a:r>
              <a:rPr sz="1800" b="0" u="sng" dirty="0" smtClean="0">
                <a:solidFill>
                  <a:schemeClr val="tx2">
                    <a:lumMod val="60000"/>
                    <a:lumOff val="40000"/>
                  </a:schemeClr>
                </a:solidFill>
                <a:ea typeface="ＭＳ Ｐゴシック" pitchFamily="34" charset="-128"/>
              </a:rPr>
              <a:t>View completed</a:t>
            </a:r>
            <a:r>
              <a:rPr sz="1800" b="0" dirty="0" smtClean="0">
                <a:ea typeface="ＭＳ Ｐゴシック" pitchFamily="34" charset="-128"/>
              </a:rPr>
              <a:t> link to view completed </a:t>
            </a:r>
            <a:r>
              <a:rPr sz="1800" b="0" smtClean="0">
                <a:ea typeface="ＭＳ Ｐゴシック" pitchFamily="34" charset="-128"/>
              </a:rPr>
              <a:t>tasks.</a:t>
            </a:r>
          </a:p>
          <a:p>
            <a:pPr lvl="1">
              <a:buNone/>
            </a:pPr>
            <a:endParaRPr sz="1800" b="0" dirty="0" smtClean="0">
              <a:ea typeface="ＭＳ Ｐゴシック" pitchFamily="34" charset="-128"/>
            </a:endParaRPr>
          </a:p>
          <a:p>
            <a:r>
              <a:rPr sz="2000" b="0" dirty="0" smtClean="0">
                <a:ea typeface="ＭＳ Ｐゴシック" pitchFamily="34" charset="-128"/>
              </a:rPr>
              <a:t>Add a notification to your tasks list:</a:t>
            </a:r>
          </a:p>
          <a:p>
            <a:pPr lvl="1"/>
            <a:r>
              <a:rPr sz="1800" dirty="0" smtClean="0">
                <a:ea typeface="ＭＳ Ｐゴシック" pitchFamily="34" charset="-128"/>
              </a:rPr>
              <a:t>On Wiki page header, select          icon , then            icon to show notifications list.</a:t>
            </a:r>
          </a:p>
          <a:p>
            <a:pPr lvl="1"/>
            <a:r>
              <a:rPr sz="1800" b="0" dirty="0" smtClean="0">
                <a:ea typeface="ＭＳ Ｐゴシック" pitchFamily="34" charset="-128"/>
              </a:rPr>
              <a:t>Choose a </a:t>
            </a:r>
            <a:r>
              <a:rPr sz="1800" b="0" smtClean="0">
                <a:ea typeface="ＭＳ Ｐゴシック" pitchFamily="34" charset="-128"/>
              </a:rPr>
              <a:t>notification to be </a:t>
            </a:r>
            <a:r>
              <a:rPr sz="1800" b="0" dirty="0" smtClean="0">
                <a:ea typeface="ＭＳ Ｐゴシック" pitchFamily="34" charset="-128"/>
              </a:rPr>
              <a:t>added to your tasks list, then select        icon.</a:t>
            </a:r>
          </a:p>
        </p:txBody>
      </p:sp>
      <p:sp>
        <p:nvSpPr>
          <p:cNvPr id="7170" name="AutoShape 2" descr="https://confluence.atlassian.com/download/attachments/336168429/WorkboxIcon.png?version=1&amp;modificationDate=1350010712427&amp;api=v2"/>
          <p:cNvSpPr>
            <a:spLocks noChangeAspect="1" noChangeArrowheads="1"/>
          </p:cNvSpPr>
          <p:nvPr/>
        </p:nvSpPr>
        <p:spPr bwMode="auto">
          <a:xfrm>
            <a:off x="207379" y="-144462"/>
            <a:ext cx="406294"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2" name="Picture 4"/>
          <p:cNvPicPr>
            <a:picLocks noChangeAspect="1" noChangeArrowheads="1"/>
          </p:cNvPicPr>
          <p:nvPr/>
        </p:nvPicPr>
        <p:blipFill>
          <a:blip r:embed="rId3"/>
          <a:srcRect/>
          <a:stretch>
            <a:fillRect/>
          </a:stretch>
        </p:blipFill>
        <p:spPr bwMode="auto">
          <a:xfrm>
            <a:off x="5078677" y="1181099"/>
            <a:ext cx="477993" cy="304800"/>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a:stretch>
            <a:fillRect/>
          </a:stretch>
        </p:blipFill>
        <p:spPr bwMode="auto">
          <a:xfrm>
            <a:off x="7097455" y="1143000"/>
            <a:ext cx="520564" cy="342900"/>
          </a:xfrm>
          <a:prstGeom prst="rect">
            <a:avLst/>
          </a:prstGeom>
          <a:noFill/>
          <a:ln w="9525">
            <a:noFill/>
            <a:miter lim="800000"/>
            <a:headEnd/>
            <a:tailEnd/>
          </a:ln>
          <a:effectLst/>
        </p:spPr>
      </p:pic>
      <p:pic>
        <p:nvPicPr>
          <p:cNvPr id="10" name="Picture 4"/>
          <p:cNvPicPr>
            <a:picLocks noChangeAspect="1" noChangeArrowheads="1"/>
          </p:cNvPicPr>
          <p:nvPr/>
        </p:nvPicPr>
        <p:blipFill>
          <a:blip r:embed="rId3"/>
          <a:srcRect/>
          <a:stretch>
            <a:fillRect/>
          </a:stretch>
        </p:blipFill>
        <p:spPr bwMode="auto">
          <a:xfrm>
            <a:off x="5078677" y="3552825"/>
            <a:ext cx="477993" cy="304800"/>
          </a:xfrm>
          <a:prstGeom prst="rect">
            <a:avLst/>
          </a:prstGeom>
          <a:noFill/>
          <a:ln w="9525">
            <a:noFill/>
            <a:miter lim="800000"/>
            <a:headEnd/>
            <a:tailEnd/>
          </a:ln>
          <a:effectLst/>
        </p:spPr>
      </p:pic>
      <p:pic>
        <p:nvPicPr>
          <p:cNvPr id="7176" name="Picture 8"/>
          <p:cNvPicPr>
            <a:picLocks noChangeAspect="1" noChangeArrowheads="1"/>
          </p:cNvPicPr>
          <p:nvPr/>
        </p:nvPicPr>
        <p:blipFill>
          <a:blip r:embed="rId5"/>
          <a:srcRect/>
          <a:stretch>
            <a:fillRect/>
          </a:stretch>
        </p:blipFill>
        <p:spPr bwMode="auto">
          <a:xfrm>
            <a:off x="7147087" y="3552825"/>
            <a:ext cx="572506" cy="304800"/>
          </a:xfrm>
          <a:prstGeom prst="rect">
            <a:avLst/>
          </a:prstGeom>
          <a:noFill/>
          <a:ln w="9525">
            <a:noFill/>
            <a:miter lim="800000"/>
            <a:headEnd/>
            <a:tailEnd/>
          </a:ln>
          <a:effectLst/>
        </p:spPr>
      </p:pic>
      <p:pic>
        <p:nvPicPr>
          <p:cNvPr id="7177" name="Picture 9"/>
          <p:cNvPicPr>
            <a:picLocks noChangeAspect="1" noChangeArrowheads="1"/>
          </p:cNvPicPr>
          <p:nvPr/>
        </p:nvPicPr>
        <p:blipFill>
          <a:blip r:embed="rId6"/>
          <a:srcRect/>
          <a:stretch>
            <a:fillRect/>
          </a:stretch>
        </p:blipFill>
        <p:spPr bwMode="auto">
          <a:xfrm>
            <a:off x="9344769" y="3933826"/>
            <a:ext cx="368204" cy="257175"/>
          </a:xfrm>
          <a:prstGeom prst="rect">
            <a:avLst/>
          </a:prstGeom>
          <a:noFill/>
          <a:ln w="9525">
            <a:noFill/>
            <a:miter lim="800000"/>
            <a:headEnd/>
            <a:tailEnd/>
          </a:ln>
          <a:effectLst/>
        </p:spPr>
      </p:pic>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6"/>
          <p:cNvSpPr>
            <a:spLocks noGrp="1"/>
          </p:cNvSpPr>
          <p:nvPr>
            <p:ph idx="1"/>
          </p:nvPr>
        </p:nvSpPr>
        <p:spPr>
          <a:xfrm>
            <a:off x="304721" y="762000"/>
            <a:ext cx="11680957" cy="5943600"/>
          </a:xfrm>
        </p:spPr>
        <p:txBody>
          <a:bodyPr/>
          <a:lstStyle/>
          <a:p>
            <a:r>
              <a:rPr sz="2000" b="0" smtClean="0">
                <a:ea typeface="ＭＳ Ｐゴシック" pitchFamily="34" charset="-128"/>
              </a:rPr>
              <a:t>Wiki is a web application where people can share knowledge and information together. The sharing content can be as simple or as rich as you like. It can be just words, or you can add images, diagrams, activity streams, etc.</a:t>
            </a:r>
          </a:p>
          <a:p>
            <a:r>
              <a:rPr sz="2000" b="0" smtClean="0">
                <a:ea typeface="ＭＳ Ｐゴシック" pitchFamily="34" charset="-128"/>
              </a:rPr>
              <a:t>The Wiki dashboard is devided into three sections:</a:t>
            </a:r>
          </a:p>
          <a:p>
            <a:pPr lvl="1"/>
            <a:r>
              <a:rPr sz="2000" u="sng" smtClean="0">
                <a:ea typeface="ＭＳ Ｐゴシック" pitchFamily="34" charset="-128"/>
              </a:rPr>
              <a:t>Welcome message</a:t>
            </a:r>
            <a:r>
              <a:rPr sz="2000" smtClean="0">
                <a:ea typeface="ＭＳ Ｐゴシック" pitchFamily="34" charset="-128"/>
              </a:rPr>
              <a:t>: the information that appears in the top left section of the dashboard.</a:t>
            </a:r>
          </a:p>
          <a:p>
            <a:pPr lvl="1"/>
            <a:r>
              <a:rPr sz="2000" u="sng" smtClean="0"/>
              <a:t>Spaces, Pages, Network</a:t>
            </a:r>
            <a:r>
              <a:rPr sz="2000" smtClean="0"/>
              <a:t>:</a:t>
            </a:r>
          </a:p>
          <a:p>
            <a:pPr lvl="2"/>
            <a:r>
              <a:rPr sz="1800" b="1" smtClean="0"/>
              <a:t>Spaces</a:t>
            </a:r>
            <a:r>
              <a:rPr sz="1800" smtClean="0"/>
              <a:t>: displays the spaces you have marked as favorites, followed by all the spaces that you have permission to view.</a:t>
            </a:r>
          </a:p>
          <a:p>
            <a:pPr lvl="2"/>
            <a:r>
              <a:rPr sz="1800" b="1" smtClean="0"/>
              <a:t>Pages</a:t>
            </a:r>
            <a:r>
              <a:rPr sz="1800" smtClean="0"/>
              <a:t>: displays the pages you have marked as favorites.</a:t>
            </a:r>
          </a:p>
          <a:p>
            <a:pPr lvl="2"/>
            <a:r>
              <a:rPr sz="1800" b="1" smtClean="0"/>
              <a:t>Network</a:t>
            </a:r>
            <a:r>
              <a:rPr sz="1800" smtClean="0"/>
              <a:t>: displays the users that you are following (or who are following you).</a:t>
            </a:r>
          </a:p>
          <a:p>
            <a:pPr lvl="1"/>
            <a:r>
              <a:rPr sz="2000" u="sng" smtClean="0">
                <a:ea typeface="ＭＳ Ｐゴシック" pitchFamily="34" charset="-128"/>
              </a:rPr>
              <a:t>Recent activities</a:t>
            </a:r>
            <a:r>
              <a:rPr sz="2000" smtClean="0">
                <a:ea typeface="ＭＳ Ｐゴシック" pitchFamily="34" charset="-128"/>
              </a:rPr>
              <a:t>: displays a few different lists of the most recently updated content.</a:t>
            </a:r>
          </a:p>
          <a:p>
            <a:pPr lvl="2"/>
            <a:r>
              <a:rPr sz="1800" b="1" smtClean="0">
                <a:ea typeface="ＭＳ Ｐゴシック" pitchFamily="34" charset="-128"/>
              </a:rPr>
              <a:t>Popular</a:t>
            </a:r>
            <a:r>
              <a:rPr sz="1800" smtClean="0">
                <a:ea typeface="ＭＳ Ｐゴシック" pitchFamily="34" charset="-128"/>
              </a:rPr>
              <a:t>: displays content that has been recently created, liked or commented on.</a:t>
            </a:r>
          </a:p>
          <a:p>
            <a:pPr lvl="2"/>
            <a:r>
              <a:rPr sz="1800" b="1" smtClean="0">
                <a:ea typeface="ＭＳ Ｐゴシック" pitchFamily="34" charset="-128"/>
              </a:rPr>
              <a:t>All Updates</a:t>
            </a:r>
            <a:r>
              <a:rPr sz="1800" smtClean="0">
                <a:ea typeface="ＭＳ Ｐゴシック" pitchFamily="34" charset="-128"/>
              </a:rPr>
              <a:t>: displays updates from all spaces that you have permission to view.</a:t>
            </a:r>
          </a:p>
          <a:p>
            <a:pPr lvl="2"/>
            <a:r>
              <a:rPr sz="1800" b="1" smtClean="0">
                <a:ea typeface="ＭＳ Ｐゴシック" pitchFamily="34" charset="-128"/>
              </a:rPr>
              <a:t>Favourite Spaces</a:t>
            </a:r>
            <a:r>
              <a:rPr sz="1800" smtClean="0">
                <a:ea typeface="ＭＳ Ｐゴシック" pitchFamily="34" charset="-128"/>
              </a:rPr>
              <a:t>: displays updates from your favorite spaces.</a:t>
            </a:r>
          </a:p>
          <a:p>
            <a:pPr lvl="2"/>
            <a:r>
              <a:rPr sz="1800" b="1" smtClean="0">
                <a:ea typeface="ＭＳ Ｐゴシック" pitchFamily="34" charset="-128"/>
              </a:rPr>
              <a:t>Network</a:t>
            </a:r>
            <a:r>
              <a:rPr sz="1800" smtClean="0">
                <a:ea typeface="ＭＳ Ｐゴシック" pitchFamily="34" charset="-128"/>
              </a:rPr>
              <a:t>: displays updates made by the users in your network.</a:t>
            </a:r>
          </a:p>
          <a:p>
            <a:pPr lvl="2"/>
            <a:r>
              <a:rPr sz="1800" b="1" smtClean="0">
                <a:ea typeface="ＭＳ Ｐゴシック" pitchFamily="34" charset="-128"/>
              </a:rPr>
              <a:t>Space Categories</a:t>
            </a:r>
            <a:r>
              <a:rPr sz="1800" smtClean="0">
                <a:ea typeface="ＭＳ Ｐゴシック" pitchFamily="34" charset="-128"/>
              </a:rPr>
              <a:t>: displays updates from spaces in the category you have selected from the list.</a:t>
            </a:r>
          </a:p>
          <a:p>
            <a:r>
              <a:rPr sz="2000" b="0" smtClean="0">
                <a:ea typeface="ＭＳ Ｐゴシック" pitchFamily="34" charset="-128"/>
              </a:rPr>
              <a:t>You can go to the dashboard from anywhere in your site by clicking on the DTV logo at the top left of the page.</a:t>
            </a:r>
            <a:endParaRPr sz="1600" b="0" smtClean="0">
              <a:ea typeface="ＭＳ Ｐゴシック" pitchFamily="34" charset="-128"/>
            </a:endParaRPr>
          </a:p>
        </p:txBody>
      </p:sp>
      <p:sp>
        <p:nvSpPr>
          <p:cNvPr id="5" name="TextBox 4"/>
          <p:cNvSpPr txBox="1"/>
          <p:nvPr/>
        </p:nvSpPr>
        <p:spPr>
          <a:xfrm>
            <a:off x="0" y="1"/>
            <a:ext cx="8329030" cy="553998"/>
          </a:xfrm>
          <a:prstGeom prst="rect">
            <a:avLst/>
          </a:prstGeom>
          <a:noFill/>
        </p:spPr>
        <p:txBody>
          <a:bodyPr wrap="square" rtlCol="0">
            <a:spAutoFit/>
          </a:bodyPr>
          <a:lstStyle/>
          <a:p>
            <a:r>
              <a:rPr lang="en-US" sz="3000" smtClean="0">
                <a:solidFill>
                  <a:schemeClr val="bg1"/>
                </a:solidFill>
                <a:latin typeface="+mj-lt"/>
              </a:rPr>
              <a:t>Wiki Dashboard</a:t>
            </a:r>
            <a:endParaRPr lang="en-US" sz="3000">
              <a:solidFill>
                <a:schemeClr val="bg1"/>
              </a:solidFill>
              <a:latin typeface="+mj-lt"/>
            </a:endParaRPr>
          </a:p>
        </p:txBody>
      </p:sp>
    </p:spTree>
  </p:cSld>
  <p:clrMapOvr>
    <a:masterClrMapping/>
  </p:clrMapOvr>
  <p:transition>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bwMode="auto">
          <a:xfrm>
            <a:off x="406294" y="1828801"/>
            <a:ext cx="8125883" cy="630237"/>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2800" smtClean="0">
                <a:latin typeface="+mn-lt"/>
                <a:ea typeface="ＭＳ Ｐゴシック" pitchFamily="34" charset="-128"/>
                <a:cs typeface="Arial" charset="0"/>
              </a:rPr>
              <a:t>Customising Content</a:t>
            </a:r>
          </a:p>
        </p:txBody>
      </p:sp>
      <p:sp>
        <p:nvSpPr>
          <p:cNvPr id="5123" name="Content Placeholder 4"/>
          <p:cNvSpPr>
            <a:spLocks noGrp="1"/>
          </p:cNvSpPr>
          <p:nvPr>
            <p:ph idx="1"/>
          </p:nvPr>
        </p:nvSpPr>
        <p:spPr bwMode="auto">
          <a:xfrm>
            <a:off x="1218883" y="3048000"/>
            <a:ext cx="8125883" cy="1828800"/>
          </a:xfrm>
          <a:noFill/>
          <a:ln>
            <a:miter lim="800000"/>
            <a:headEnd/>
            <a:tailEnd/>
          </a:ln>
        </p:spPr>
        <p:txBody>
          <a:bodyPr vert="horz" wrap="square" lIns="91440" tIns="45720" rIns="91440" bIns="45720" numCol="1" anchor="t" anchorCtr="0" compatLnSpc="1">
            <a:prstTxWarp prst="textNoShape">
              <a:avLst/>
            </a:prstTxWarp>
          </a:bodyPr>
          <a:lstStyle/>
          <a:p>
            <a:pPr>
              <a:buSzTx/>
              <a:buFont typeface="Calibri" pitchFamily="34" charset="0"/>
              <a:buAutoNum type="arabicPeriod"/>
            </a:pPr>
            <a:r>
              <a:rPr lang="en-US" sz="2000" smtClean="0">
                <a:latin typeface="+mn-lt"/>
                <a:ea typeface="ＭＳ Ｐゴシック" pitchFamily="34" charset="-128"/>
                <a:cs typeface="Arial" charset="0"/>
              </a:rPr>
              <a:t>Personal Customisations</a:t>
            </a:r>
          </a:p>
          <a:p>
            <a:pPr>
              <a:buSzTx/>
              <a:buFont typeface="Calibri" pitchFamily="34" charset="0"/>
              <a:buAutoNum type="arabicPeriod"/>
            </a:pPr>
            <a:r>
              <a:rPr lang="en-US" sz="2000" smtClean="0">
                <a:latin typeface="+mn-lt"/>
                <a:ea typeface="ＭＳ Ｐゴシック" pitchFamily="34" charset="-128"/>
                <a:cs typeface="Arial" charset="0"/>
              </a:rPr>
              <a:t>Customising the Look and Feel of a Wiki Space</a:t>
            </a: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dirty="0" smtClean="0">
                <a:solidFill>
                  <a:schemeClr val="bg1"/>
                </a:solidFill>
                <a:ea typeface="ＭＳ Ｐゴシック" pitchFamily="34" charset="-128"/>
              </a:rPr>
              <a:t>Customize Wiki</a:t>
            </a:r>
          </a:p>
        </p:txBody>
      </p:sp>
      <p:sp>
        <p:nvSpPr>
          <p:cNvPr id="6147" name="Content Placeholder 6"/>
          <p:cNvSpPr>
            <a:spLocks noGrp="1"/>
          </p:cNvSpPr>
          <p:nvPr>
            <p:ph idx="1"/>
          </p:nvPr>
        </p:nvSpPr>
        <p:spPr>
          <a:xfrm>
            <a:off x="406294" y="838200"/>
            <a:ext cx="11477810" cy="4876800"/>
          </a:xfrm>
        </p:spPr>
        <p:txBody>
          <a:bodyPr/>
          <a:lstStyle/>
          <a:p>
            <a:r>
              <a:rPr sz="2000" b="0" dirty="0" smtClean="0">
                <a:ea typeface="ＭＳ Ｐゴシック" pitchFamily="34" charset="-128"/>
              </a:rPr>
              <a:t>You can </a:t>
            </a:r>
            <a:r>
              <a:rPr sz="2000" b="0" dirty="0" err="1" smtClean="0">
                <a:ea typeface="ＭＳ Ｐゴシック" pitchFamily="34" charset="-128"/>
              </a:rPr>
              <a:t>customise</a:t>
            </a:r>
            <a:r>
              <a:rPr sz="2000" b="0" dirty="0" smtClean="0">
                <a:ea typeface="ＭＳ Ｐゴシック" pitchFamily="34" charset="-128"/>
              </a:rPr>
              <a:t> or </a:t>
            </a:r>
            <a:r>
              <a:rPr sz="2000" b="0" smtClean="0">
                <a:ea typeface="ＭＳ Ｐゴシック" pitchFamily="34" charset="-128"/>
              </a:rPr>
              <a:t>configure some </a:t>
            </a:r>
            <a:r>
              <a:rPr sz="2000" b="0" dirty="0" smtClean="0">
                <a:ea typeface="ＭＳ Ｐゴシック" pitchFamily="34" charset="-128"/>
              </a:rPr>
              <a:t>aspects of Wiki:</a:t>
            </a:r>
          </a:p>
          <a:p>
            <a:pPr lvl="1"/>
            <a:r>
              <a:rPr sz="1800" smtClean="0">
                <a:ea typeface="ＭＳ Ｐゴシック" pitchFamily="34" charset="-128"/>
              </a:rPr>
              <a:t>Customising Personal information:</a:t>
            </a:r>
            <a:endParaRPr sz="1800" dirty="0" smtClean="0">
              <a:ea typeface="ＭＳ Ｐゴシック" pitchFamily="34" charset="-128"/>
            </a:endParaRPr>
          </a:p>
          <a:p>
            <a:pPr lvl="2"/>
            <a:r>
              <a:rPr sz="1600" smtClean="0">
                <a:ea typeface="ＭＳ Ｐゴシック" pitchFamily="34" charset="-128"/>
              </a:rPr>
              <a:t>Editing User Profile.</a:t>
            </a:r>
            <a:endParaRPr sz="1600" dirty="0" smtClean="0">
              <a:ea typeface="ＭＳ Ｐゴシック" pitchFamily="34" charset="-128"/>
            </a:endParaRPr>
          </a:p>
          <a:p>
            <a:pPr lvl="2"/>
            <a:r>
              <a:rPr sz="1600" smtClean="0">
                <a:ea typeface="ＭＳ Ｐゴシック" pitchFamily="34" charset="-128"/>
              </a:rPr>
              <a:t>Changing Profile Picture/ Password.</a:t>
            </a:r>
          </a:p>
          <a:p>
            <a:pPr lvl="2"/>
            <a:r>
              <a:rPr sz="1600" smtClean="0">
                <a:ea typeface="ＭＳ Ｐゴシック" pitchFamily="34" charset="-128"/>
              </a:rPr>
              <a:t>Editing default Home Page</a:t>
            </a:r>
          </a:p>
          <a:p>
            <a:pPr lvl="2"/>
            <a:endParaRPr sz="1200" dirty="0" smtClean="0">
              <a:ea typeface="ＭＳ Ｐゴシック" pitchFamily="34" charset="-128"/>
            </a:endParaRPr>
          </a:p>
          <a:p>
            <a:pPr lvl="1"/>
            <a:r>
              <a:rPr sz="1800" dirty="0" err="1" smtClean="0">
                <a:ea typeface="ＭＳ Ｐゴシック" pitchFamily="34" charset="-128"/>
              </a:rPr>
              <a:t>Customising</a:t>
            </a:r>
            <a:r>
              <a:rPr sz="1800" dirty="0" smtClean="0">
                <a:ea typeface="ＭＳ Ｐゴシック" pitchFamily="34" charset="-128"/>
              </a:rPr>
              <a:t> the Look and Feel of a Wiki Space</a:t>
            </a:r>
          </a:p>
          <a:p>
            <a:pPr lvl="2"/>
            <a:r>
              <a:rPr sz="1600" dirty="0" smtClean="0">
                <a:ea typeface="ＭＳ Ｐゴシック" pitchFamily="34" charset="-128"/>
              </a:rPr>
              <a:t>Applying a Theme to a Space</a:t>
            </a:r>
          </a:p>
          <a:p>
            <a:pPr lvl="2"/>
            <a:r>
              <a:rPr sz="1600" dirty="0" smtClean="0">
                <a:ea typeface="ＭＳ Ｐゴシック" pitchFamily="34" charset="-128"/>
              </a:rPr>
              <a:t>Configuring a Sidebar</a:t>
            </a:r>
          </a:p>
          <a:p>
            <a:pPr lvl="2"/>
            <a:r>
              <a:rPr sz="1600" dirty="0" smtClean="0">
                <a:ea typeface="ＭＳ Ｐゴシック" pitchFamily="34" charset="-128"/>
              </a:rPr>
              <a:t>Changing a Space's Logo</a:t>
            </a:r>
          </a:p>
          <a:p>
            <a:pPr lvl="2"/>
            <a:r>
              <a:rPr sz="1600" smtClean="0">
                <a:ea typeface="ＭＳ Ｐゴシック" pitchFamily="34" charset="-128"/>
              </a:rPr>
              <a:t>Editing </a:t>
            </a:r>
            <a:r>
              <a:rPr sz="1600" dirty="0" smtClean="0">
                <a:ea typeface="ＭＳ Ｐゴシック" pitchFamily="34" charset="-128"/>
              </a:rPr>
              <a:t>a Space's </a:t>
            </a:r>
            <a:r>
              <a:rPr sz="1600" dirty="0" err="1" smtClean="0">
                <a:ea typeface="ＭＳ Ｐゴシック" pitchFamily="34" charset="-128"/>
              </a:rPr>
              <a:t>Colour</a:t>
            </a:r>
            <a:r>
              <a:rPr sz="1600" dirty="0" smtClean="0">
                <a:ea typeface="ＭＳ Ｐゴシック" pitchFamily="34" charset="-128"/>
              </a:rPr>
              <a:t> Scheme</a:t>
            </a:r>
          </a:p>
          <a:p>
            <a:pPr lvl="2"/>
            <a:endParaRPr sz="1600" dirty="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bwMode="auto">
          <a:xfrm>
            <a:off x="406294" y="2112964"/>
            <a:ext cx="8532178" cy="630237"/>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2800" smtClean="0">
                <a:latin typeface="+mn-lt"/>
                <a:ea typeface="ＭＳ Ｐゴシック" pitchFamily="34" charset="-128"/>
                <a:cs typeface="Arial" charset="0"/>
              </a:rPr>
              <a:t>Giving People Access to Content</a:t>
            </a:r>
          </a:p>
        </p:txBody>
      </p:sp>
      <p:sp>
        <p:nvSpPr>
          <p:cNvPr id="5123" name="Content Placeholder 4"/>
          <p:cNvSpPr>
            <a:spLocks noGrp="1"/>
          </p:cNvSpPr>
          <p:nvPr>
            <p:ph idx="1"/>
          </p:nvPr>
        </p:nvSpPr>
        <p:spPr bwMode="auto">
          <a:xfrm>
            <a:off x="1218883" y="3352800"/>
            <a:ext cx="8125883" cy="1371600"/>
          </a:xfrm>
          <a:noFill/>
          <a:ln>
            <a:miter lim="800000"/>
            <a:headEnd/>
            <a:tailEnd/>
          </a:ln>
        </p:spPr>
        <p:txBody>
          <a:bodyPr vert="horz" wrap="square" lIns="91440" tIns="45720" rIns="91440" bIns="45720" numCol="1" anchor="t" anchorCtr="0" compatLnSpc="1">
            <a:prstTxWarp prst="textNoShape">
              <a:avLst/>
            </a:prstTxWarp>
          </a:bodyPr>
          <a:lstStyle/>
          <a:p>
            <a:pPr>
              <a:buSzTx/>
              <a:buFont typeface="Calibri" pitchFamily="34" charset="0"/>
              <a:buAutoNum type="arabicPeriod"/>
            </a:pPr>
            <a:r>
              <a:rPr lang="en-US" sz="2000" smtClean="0">
                <a:latin typeface="+mn-lt"/>
                <a:ea typeface="ＭＳ Ｐゴシック" pitchFamily="34" charset="-128"/>
                <a:cs typeface="Arial" charset="0"/>
              </a:rPr>
              <a:t>Page restrictions</a:t>
            </a:r>
          </a:p>
          <a:p>
            <a:pPr>
              <a:buSzTx/>
              <a:buFont typeface="Calibri" pitchFamily="34" charset="0"/>
              <a:buAutoNum type="arabicPeriod"/>
            </a:pPr>
            <a:r>
              <a:rPr lang="en-US" sz="2000" smtClean="0">
                <a:latin typeface="+mn-lt"/>
                <a:ea typeface="ＭＳ Ｐゴシック" pitchFamily="34" charset="-128"/>
                <a:cs typeface="Arial" charset="0"/>
              </a:rPr>
              <a:t>Space permissions</a:t>
            </a:r>
          </a:p>
          <a:p>
            <a:pPr>
              <a:buSzTx/>
              <a:buFont typeface="Calibri" pitchFamily="34" charset="0"/>
              <a:buAutoNum type="arabicPeriod"/>
            </a:pPr>
            <a:r>
              <a:rPr lang="en-US" sz="2000" smtClean="0">
                <a:latin typeface="+mn-lt"/>
                <a:ea typeface="ＭＳ Ｐゴシック" pitchFamily="34" charset="-128"/>
                <a:cs typeface="Arial" charset="0"/>
              </a:rPr>
              <a:t>Users and Groups</a:t>
            </a:r>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1"/>
            <a:ext cx="11477810" cy="630237"/>
          </a:xfrm>
        </p:spPr>
        <p:txBody>
          <a:bodyPr/>
          <a:lstStyle/>
          <a:p>
            <a:r>
              <a:rPr lang="en-US" altLang="en-US" b="0" dirty="0" smtClean="0">
                <a:solidFill>
                  <a:schemeClr val="bg1"/>
                </a:solidFill>
                <a:ea typeface="ＭＳ Ｐゴシック" pitchFamily="34" charset="-128"/>
              </a:rPr>
              <a:t>Giving People Access to Content</a:t>
            </a:r>
          </a:p>
        </p:txBody>
      </p:sp>
      <p:sp>
        <p:nvSpPr>
          <p:cNvPr id="6147" name="Content Placeholder 6"/>
          <p:cNvSpPr>
            <a:spLocks noGrp="1"/>
          </p:cNvSpPr>
          <p:nvPr>
            <p:ph idx="1"/>
          </p:nvPr>
        </p:nvSpPr>
        <p:spPr>
          <a:xfrm>
            <a:off x="406294" y="838200"/>
            <a:ext cx="11477810" cy="5257800"/>
          </a:xfrm>
        </p:spPr>
        <p:txBody>
          <a:bodyPr/>
          <a:lstStyle/>
          <a:p>
            <a:r>
              <a:rPr sz="2000" b="0" dirty="0" smtClean="0">
                <a:ea typeface="ＭＳ Ｐゴシック" pitchFamily="34" charset="-128"/>
              </a:rPr>
              <a:t>Wiki gives you the choice to make the site as open or as closed as you wish. Here are some points to consider: </a:t>
            </a:r>
          </a:p>
          <a:p>
            <a:pPr lvl="1"/>
            <a:r>
              <a:rPr sz="2000" smtClean="0">
                <a:ea typeface="ＭＳ Ｐゴシック" pitchFamily="34" charset="-128"/>
              </a:rPr>
              <a:t>Page Restrictions: </a:t>
            </a:r>
            <a:r>
              <a:rPr sz="1800" smtClean="0">
                <a:ea typeface="ＭＳ Ｐゴシック" pitchFamily="34" charset="-128"/>
              </a:rPr>
              <a:t>allow </a:t>
            </a:r>
            <a:r>
              <a:rPr sz="1800" dirty="0" smtClean="0">
                <a:ea typeface="ＭＳ Ｐゴシック" pitchFamily="34" charset="-128"/>
              </a:rPr>
              <a:t>you to control who can view or edit individual pages.</a:t>
            </a:r>
            <a:endParaRPr sz="2000" dirty="0" smtClean="0">
              <a:ea typeface="ＭＳ Ｐゴシック" pitchFamily="34" charset="-128"/>
            </a:endParaRPr>
          </a:p>
          <a:p>
            <a:pPr lvl="2"/>
            <a:r>
              <a:rPr sz="1600" dirty="0" smtClean="0">
                <a:ea typeface="ＭＳ Ｐゴシック" pitchFamily="34" charset="-128"/>
              </a:rPr>
              <a:t>You set the page restrictions using the Page Restrictions dialog, either directly by choosing </a:t>
            </a:r>
            <a:r>
              <a:rPr sz="1600" b="1" dirty="0" smtClean="0">
                <a:ea typeface="ＭＳ Ｐゴシック" pitchFamily="34" charset="-128"/>
              </a:rPr>
              <a:t>Tools</a:t>
            </a:r>
            <a:r>
              <a:rPr sz="1600" dirty="0" smtClean="0">
                <a:ea typeface="ＭＳ Ｐゴシック" pitchFamily="34" charset="-128"/>
              </a:rPr>
              <a:t> &gt; </a:t>
            </a:r>
            <a:r>
              <a:rPr sz="1600" b="1" dirty="0" smtClean="0">
                <a:ea typeface="ＭＳ Ｐゴシック" pitchFamily="34" charset="-128"/>
              </a:rPr>
              <a:t>Restrictions</a:t>
            </a:r>
            <a:r>
              <a:rPr sz="1600" dirty="0" smtClean="0">
                <a:ea typeface="ＭＳ Ｐゴシック" pitchFamily="34" charset="-128"/>
              </a:rPr>
              <a:t>, or when editing a page.</a:t>
            </a:r>
          </a:p>
          <a:p>
            <a:pPr lvl="2">
              <a:buNone/>
            </a:pPr>
            <a:endParaRPr sz="1600" dirty="0" smtClean="0">
              <a:ea typeface="ＭＳ Ｐゴシック" pitchFamily="34" charset="-128"/>
            </a:endParaRPr>
          </a:p>
          <a:p>
            <a:pPr lvl="1"/>
            <a:r>
              <a:rPr sz="2000" dirty="0" smtClean="0">
                <a:ea typeface="ＭＳ Ｐゴシック" pitchFamily="34" charset="-128"/>
              </a:rPr>
              <a:t>Space </a:t>
            </a:r>
            <a:r>
              <a:rPr sz="2000" smtClean="0">
                <a:ea typeface="ＭＳ Ｐゴシック" pitchFamily="34" charset="-128"/>
              </a:rPr>
              <a:t>Permissions Overview: </a:t>
            </a:r>
            <a:r>
              <a:rPr sz="1800" dirty="0" smtClean="0">
                <a:ea typeface="ＭＳ Ｐゴシック" pitchFamily="34" charset="-128"/>
              </a:rPr>
              <a:t>Every space has its own independent set of permissions. Space permissions can only be granted by a space administrator.</a:t>
            </a:r>
          </a:p>
          <a:p>
            <a:pPr lvl="2"/>
            <a:r>
              <a:rPr sz="1600" dirty="0" smtClean="0"/>
              <a:t>These are the permissions that can be assigned at the space level:</a:t>
            </a:r>
          </a:p>
          <a:p>
            <a:pPr lvl="3"/>
            <a:r>
              <a:rPr sz="1400" dirty="0" smtClean="0">
                <a:ea typeface="ＭＳ Ｐゴシック" pitchFamily="34" charset="-128"/>
              </a:rPr>
              <a:t>View</a:t>
            </a:r>
          </a:p>
          <a:p>
            <a:pPr lvl="3"/>
            <a:r>
              <a:rPr sz="1400" dirty="0" smtClean="0">
                <a:ea typeface="ＭＳ Ｐゴシック" pitchFamily="34" charset="-128"/>
              </a:rPr>
              <a:t>Pages: Add/Restrict/Remove</a:t>
            </a:r>
          </a:p>
          <a:p>
            <a:pPr lvl="3"/>
            <a:r>
              <a:rPr sz="1400" dirty="0" smtClean="0">
                <a:ea typeface="ＭＳ Ｐゴシック" pitchFamily="34" charset="-128"/>
              </a:rPr>
              <a:t>Blog: Add/Remove</a:t>
            </a:r>
          </a:p>
          <a:p>
            <a:pPr lvl="3"/>
            <a:r>
              <a:rPr sz="1400" dirty="0" smtClean="0">
                <a:ea typeface="ＭＳ Ｐゴシック" pitchFamily="34" charset="-128"/>
              </a:rPr>
              <a:t>Comments: Add/Remove</a:t>
            </a:r>
          </a:p>
          <a:p>
            <a:pPr lvl="3"/>
            <a:r>
              <a:rPr sz="1400" dirty="0" smtClean="0">
                <a:ea typeface="ＭＳ Ｐゴシック" pitchFamily="34" charset="-128"/>
              </a:rPr>
              <a:t>Attachments: Add/Remove</a:t>
            </a:r>
          </a:p>
          <a:p>
            <a:pPr lvl="3"/>
            <a:r>
              <a:rPr sz="1400" dirty="0" smtClean="0">
                <a:ea typeface="ＭＳ Ｐゴシック" pitchFamily="34" charset="-128"/>
              </a:rPr>
              <a:t>Mail</a:t>
            </a:r>
          </a:p>
          <a:p>
            <a:pPr lvl="3"/>
            <a:r>
              <a:rPr sz="1400" dirty="0" smtClean="0">
                <a:ea typeface="ＭＳ Ｐゴシック" pitchFamily="34" charset="-128"/>
              </a:rPr>
              <a:t>Space: Export/Admin</a:t>
            </a:r>
          </a:p>
          <a:p>
            <a:pPr lvl="2">
              <a:buNone/>
            </a:pPr>
            <a:endParaRPr sz="1400" dirty="0" smtClean="0">
              <a:ea typeface="ＭＳ Ｐゴシック" pitchFamily="34" charset="-128"/>
            </a:endParaRPr>
          </a:p>
          <a:p>
            <a:pPr lvl="1"/>
            <a:r>
              <a:rPr sz="2000" dirty="0" smtClean="0">
                <a:ea typeface="ＭＳ Ｐゴシック" pitchFamily="34" charset="-128"/>
              </a:rPr>
              <a:t>Users </a:t>
            </a:r>
            <a:r>
              <a:rPr sz="2000" smtClean="0">
                <a:ea typeface="ＭＳ Ｐゴシック" pitchFamily="34" charset="-128"/>
              </a:rPr>
              <a:t>and Groups</a:t>
            </a:r>
            <a:r>
              <a:rPr sz="1800" smtClean="0">
                <a:ea typeface="ＭＳ Ｐゴシック" pitchFamily="34" charset="-128"/>
              </a:rPr>
              <a:t>: a permission or restriction can be granted for specific users or groups.</a:t>
            </a:r>
            <a:endParaRPr sz="2000" dirty="0" smtClean="0">
              <a:ea typeface="ＭＳ Ｐゴシック" pitchFamily="34" charset="-128"/>
            </a:endParaRPr>
          </a:p>
        </p:txBody>
      </p:sp>
    </p:spTree>
  </p:cSld>
  <p:clrMapOvr>
    <a:masterClrMapping/>
  </p:clrMapOvr>
  <p:transition>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bwMode="auto">
          <a:xfrm>
            <a:off x="304720" y="3027364"/>
            <a:ext cx="8938472" cy="630237"/>
          </a:xfrm>
          <a:noFill/>
          <a:ln>
            <a:miter lim="800000"/>
            <a:headEnd/>
            <a:tailEnd/>
          </a:ln>
        </p:spPr>
        <p:txBody>
          <a:bodyPr vert="horz" wrap="square" lIns="91440" tIns="45720" rIns="91440" bIns="45720" numCol="1" anchor="t" anchorCtr="0" compatLnSpc="1">
            <a:prstTxWarp prst="textNoShape">
              <a:avLst/>
            </a:prstTxWarp>
          </a:bodyPr>
          <a:lstStyle/>
          <a:p>
            <a:pPr algn="ctr"/>
            <a:r>
              <a:rPr lang="en-US" smtClean="0">
                <a:latin typeface="+mn-lt"/>
                <a:ea typeface="ＭＳ Ｐゴシック" pitchFamily="34" charset="-128"/>
                <a:cs typeface="Arial" charset="0"/>
              </a:rPr>
              <a:t>Thank you!</a:t>
            </a: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6"/>
          <p:cNvSpPr>
            <a:spLocks noGrp="1"/>
          </p:cNvSpPr>
          <p:nvPr>
            <p:ph idx="1"/>
          </p:nvPr>
        </p:nvSpPr>
        <p:spPr>
          <a:xfrm>
            <a:off x="711015" y="762000"/>
            <a:ext cx="10868369" cy="5943600"/>
          </a:xfrm>
        </p:spPr>
        <p:txBody>
          <a:bodyPr/>
          <a:lstStyle/>
          <a:p>
            <a:r>
              <a:rPr sz="2000" b="0" u="sng" smtClean="0">
                <a:ea typeface="ＭＳ Ｐゴシック" pitchFamily="34" charset="-128"/>
              </a:rPr>
              <a:t>Spaces</a:t>
            </a:r>
            <a:r>
              <a:rPr sz="2000" b="0" smtClean="0">
                <a:ea typeface="ＭＳ Ｐゴシック" pitchFamily="34" charset="-128"/>
              </a:rPr>
              <a:t>: </a:t>
            </a:r>
            <a:r>
              <a:rPr sz="1800" b="0" smtClean="0">
                <a:ea typeface="ＭＳ Ｐゴシック" pitchFamily="34" charset="-128"/>
              </a:rPr>
              <a:t>A Space is an area within Wiki, containing your pages, blog posts and other content. You can think of each space as a sub-site, or mini-site, each with its own home page.</a:t>
            </a:r>
          </a:p>
          <a:p>
            <a:pPr lvl="1"/>
            <a:r>
              <a:rPr sz="1800" smtClean="0">
                <a:ea typeface="ＭＳ Ｐゴシック" pitchFamily="34" charset="-128"/>
              </a:rPr>
              <a:t>In Wiki, content is organised into spaces. There are two types of space:</a:t>
            </a:r>
          </a:p>
          <a:p>
            <a:pPr lvl="2"/>
            <a:r>
              <a:rPr sz="1600" b="1" smtClean="0">
                <a:ea typeface="ＭＳ Ｐゴシック" pitchFamily="34" charset="-128"/>
              </a:rPr>
              <a:t>Site spaces</a:t>
            </a:r>
            <a:r>
              <a:rPr sz="1600" smtClean="0">
                <a:ea typeface="ＭＳ Ｐゴシック" pitchFamily="34" charset="-128"/>
              </a:rPr>
              <a:t> (or global spaces): are areas on your site where you can create content and collaborate with other users.</a:t>
            </a:r>
          </a:p>
          <a:p>
            <a:pPr lvl="2"/>
            <a:r>
              <a:rPr sz="1600" b="1" smtClean="0">
                <a:ea typeface="ＭＳ Ｐゴシック" pitchFamily="34" charset="-128"/>
              </a:rPr>
              <a:t>Personal spaces</a:t>
            </a:r>
            <a:r>
              <a:rPr sz="1600" smtClean="0">
                <a:ea typeface="ＭＳ Ｐゴシック" pitchFamily="34" charset="-128"/>
              </a:rPr>
              <a:t>: belong to specific users. You can keep your personal space private, or open it up for other users to view or edit. Personal spaces are listed in the 'People Directory'.</a:t>
            </a:r>
          </a:p>
          <a:p>
            <a:pPr lvl="1"/>
            <a:r>
              <a:rPr sz="1800" smtClean="0">
                <a:ea typeface="ＭＳ Ｐゴシック" pitchFamily="34" charset="-128"/>
              </a:rPr>
              <a:t>Each space has its own pages, blog posts, comments, access control settings.</a:t>
            </a:r>
          </a:p>
          <a:p>
            <a:pPr lvl="1"/>
            <a:r>
              <a:rPr sz="1800" smtClean="0">
                <a:ea typeface="ＭＳ Ｐゴシック" pitchFamily="34" charset="-128"/>
              </a:rPr>
              <a:t>How to create a space?</a:t>
            </a:r>
          </a:p>
          <a:p>
            <a:pPr lvl="2"/>
            <a:r>
              <a:rPr sz="1600" smtClean="0">
                <a:ea typeface="ＭＳ Ｐゴシック" pitchFamily="34" charset="-128"/>
              </a:rPr>
              <a:t>To create a site space, you need the 'Create Space' global permission. In the scope of this course, we skip this.</a:t>
            </a:r>
          </a:p>
          <a:p>
            <a:pPr lvl="2"/>
            <a:r>
              <a:rPr sz="1600" smtClean="0">
                <a:ea typeface="ＭＳ Ｐゴシック" pitchFamily="34" charset="-128"/>
              </a:rPr>
              <a:t>To create a personal space you need the 'Personal Space' global permission.</a:t>
            </a:r>
            <a:endParaRPr sz="1800" b="0" smtClean="0">
              <a:ea typeface="ＭＳ Ｐゴシック" pitchFamily="34" charset="-128"/>
            </a:endParaRPr>
          </a:p>
          <a:p>
            <a:r>
              <a:rPr sz="2000" b="0" u="sng" smtClean="0">
                <a:ea typeface="ＭＳ Ｐゴシック" pitchFamily="34" charset="-128"/>
              </a:rPr>
              <a:t>Pages</a:t>
            </a:r>
            <a:r>
              <a:rPr sz="2000" b="0" smtClean="0">
                <a:ea typeface="ＭＳ Ｐゴシック" pitchFamily="34" charset="-128"/>
              </a:rPr>
              <a:t>: </a:t>
            </a:r>
            <a:r>
              <a:rPr sz="1800" b="0" smtClean="0">
                <a:ea typeface="ＭＳ Ｐゴシック" pitchFamily="34" charset="-128"/>
              </a:rPr>
              <a:t>Pages are the primary means of storing and sharing information in Wiki. Pages are contained within spaces.</a:t>
            </a:r>
          </a:p>
          <a:p>
            <a:pPr lvl="1"/>
            <a:r>
              <a:rPr sz="1800" b="0" smtClean="0">
                <a:ea typeface="ＭＳ Ｐゴシック" pitchFamily="34" charset="-128"/>
              </a:rPr>
              <a:t>Spaces are used to organise content into logical groups. Pages are used to organise content into lower-level groups.</a:t>
            </a:r>
          </a:p>
          <a:p>
            <a:r>
              <a:rPr sz="2000" b="0" u="sng" smtClean="0">
                <a:ea typeface="ＭＳ Ｐゴシック" pitchFamily="34" charset="-128"/>
              </a:rPr>
              <a:t>Blog Posts</a:t>
            </a:r>
            <a:r>
              <a:rPr sz="2000" b="0" smtClean="0">
                <a:ea typeface="ＭＳ Ｐゴシック" pitchFamily="34" charset="-128"/>
              </a:rPr>
              <a:t>: </a:t>
            </a:r>
            <a:r>
              <a:rPr sz="1800" b="0" smtClean="0">
                <a:ea typeface="ＭＳ Ｐゴシック" pitchFamily="34" charset="-128"/>
              </a:rPr>
              <a:t>Blog Posts are another types of content in Wiki. Blog Posts are also contained within spaces.</a:t>
            </a:r>
          </a:p>
          <a:p>
            <a:pPr lvl="1"/>
            <a:r>
              <a:rPr sz="1800" smtClean="0">
                <a:ea typeface="ＭＳ Ｐゴシック" pitchFamily="34" charset="-128"/>
              </a:rPr>
              <a:t>Blog posts may be announcements, journal entries, status reports, or any other timely information.</a:t>
            </a:r>
            <a:endParaRPr sz="1600" b="0" smtClean="0">
              <a:ea typeface="ＭＳ Ｐゴシック" pitchFamily="34" charset="-128"/>
            </a:endParaRPr>
          </a:p>
        </p:txBody>
      </p:sp>
      <p:sp>
        <p:nvSpPr>
          <p:cNvPr id="5" name="TextBox 4"/>
          <p:cNvSpPr txBox="1"/>
          <p:nvPr/>
        </p:nvSpPr>
        <p:spPr>
          <a:xfrm>
            <a:off x="0" y="1"/>
            <a:ext cx="10665222" cy="553998"/>
          </a:xfrm>
          <a:prstGeom prst="rect">
            <a:avLst/>
          </a:prstGeom>
          <a:noFill/>
        </p:spPr>
        <p:txBody>
          <a:bodyPr wrap="square" rtlCol="0">
            <a:spAutoFit/>
          </a:bodyPr>
          <a:lstStyle/>
          <a:p>
            <a:r>
              <a:rPr lang="en-US" sz="3000" smtClean="0">
                <a:solidFill>
                  <a:schemeClr val="bg1"/>
                </a:solidFill>
                <a:latin typeface="+mj-lt"/>
              </a:rPr>
              <a:t>Content in Wiki – Spaces/Pages/Blog Posts</a:t>
            </a:r>
            <a:endParaRPr lang="en-US" sz="3000">
              <a:solidFill>
                <a:schemeClr val="bg1"/>
              </a:solidFill>
              <a:latin typeface="+mj-lt"/>
            </a:endParaRPr>
          </a:p>
        </p:txBody>
      </p:sp>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6"/>
          <p:cNvSpPr>
            <a:spLocks noGrp="1"/>
          </p:cNvSpPr>
          <p:nvPr>
            <p:ph idx="1"/>
          </p:nvPr>
        </p:nvSpPr>
        <p:spPr>
          <a:xfrm>
            <a:off x="609441" y="762000"/>
            <a:ext cx="10868369" cy="5715000"/>
          </a:xfrm>
        </p:spPr>
        <p:txBody>
          <a:bodyPr/>
          <a:lstStyle/>
          <a:p>
            <a:r>
              <a:rPr sz="2000" b="0" smtClean="0">
                <a:ea typeface="ＭＳ Ｐゴシック" pitchFamily="34" charset="-128"/>
              </a:rPr>
              <a:t>On the dashboard, you can access to your own options by clicking on the user picture at the top right and select 'Profile/ Network/ Favourites/ Watches/ Settings'.</a:t>
            </a:r>
          </a:p>
          <a:p>
            <a:pPr>
              <a:buNone/>
            </a:pPr>
            <a:endParaRPr lang="en-US" sz="2000" b="0" smtClean="0">
              <a:ea typeface="ＭＳ Ｐゴシック" pitchFamily="34" charset="-128"/>
            </a:endParaRPr>
          </a:p>
          <a:p>
            <a:r>
              <a:rPr sz="2000" b="0" smtClean="0">
                <a:ea typeface="ＭＳ Ｐゴシック" pitchFamily="34" charset="-128"/>
              </a:rPr>
              <a:t>User options includes:</a:t>
            </a:r>
          </a:p>
          <a:p>
            <a:pPr lvl="1"/>
            <a:r>
              <a:rPr sz="1800" b="1" smtClean="0">
                <a:ea typeface="ＭＳ Ｐゴシック" pitchFamily="34" charset="-128"/>
              </a:rPr>
              <a:t>User profile</a:t>
            </a:r>
            <a:r>
              <a:rPr sz="1800" smtClean="0">
                <a:ea typeface="ＭＳ Ｐゴシック" pitchFamily="34" charset="-128"/>
              </a:rPr>
              <a:t>: contains personal details, picture, password. This information is editable.</a:t>
            </a:r>
          </a:p>
          <a:p>
            <a:pPr lvl="1"/>
            <a:r>
              <a:rPr sz="1800" b="1" smtClean="0">
                <a:ea typeface="ＭＳ Ｐゴシック" pitchFamily="34" charset="-128"/>
              </a:rPr>
              <a:t>Network</a:t>
            </a:r>
            <a:r>
              <a:rPr sz="1800" smtClean="0">
                <a:ea typeface="ＭＳ Ｐゴシック" pitchFamily="34" charset="-128"/>
              </a:rPr>
              <a:t>: shows the recent activities of the users in your network. It also allows you to add or remove a person into your connections list.</a:t>
            </a:r>
          </a:p>
          <a:p>
            <a:pPr lvl="1"/>
            <a:r>
              <a:rPr sz="1800" b="1" smtClean="0">
                <a:ea typeface="ＭＳ Ｐゴシック" pitchFamily="34" charset="-128"/>
              </a:rPr>
              <a:t>Favourites</a:t>
            </a:r>
            <a:r>
              <a:rPr sz="1800" smtClean="0">
                <a:ea typeface="ＭＳ Ｐゴシック" pitchFamily="34" charset="-128"/>
              </a:rPr>
              <a:t>: displays a list your favourites pages and spaces. </a:t>
            </a:r>
          </a:p>
          <a:p>
            <a:pPr lvl="1"/>
            <a:r>
              <a:rPr sz="1800" b="1" smtClean="0">
                <a:ea typeface="ＭＳ Ｐゴシック" pitchFamily="34" charset="-128"/>
              </a:rPr>
              <a:t>Watches</a:t>
            </a:r>
            <a:r>
              <a:rPr sz="1800" smtClean="0">
                <a:ea typeface="ＭＳ Ｐゴシック" pitchFamily="34" charset="-128"/>
              </a:rPr>
              <a:t>: displays your watches on pages and spaces.</a:t>
            </a:r>
          </a:p>
          <a:p>
            <a:pPr lvl="1"/>
            <a:r>
              <a:rPr sz="1800" b="1" smtClean="0">
                <a:ea typeface="ＭＳ Ｐゴシック" pitchFamily="34" charset="-128"/>
              </a:rPr>
              <a:t>Settings</a:t>
            </a:r>
            <a:r>
              <a:rPr sz="1800" smtClean="0">
                <a:ea typeface="ＭＳ Ｐゴシック" pitchFamily="34" charset="-128"/>
              </a:rPr>
              <a:t>: contains your settings for password, email, or editor.</a:t>
            </a:r>
            <a:endParaRPr sz="2000" b="0" smtClean="0">
              <a:ea typeface="ＭＳ Ｐゴシック" pitchFamily="34" charset="-128"/>
            </a:endParaRPr>
          </a:p>
        </p:txBody>
      </p:sp>
      <p:sp>
        <p:nvSpPr>
          <p:cNvPr id="5" name="TextBox 4"/>
          <p:cNvSpPr txBox="1"/>
          <p:nvPr/>
        </p:nvSpPr>
        <p:spPr>
          <a:xfrm>
            <a:off x="0" y="1"/>
            <a:ext cx="8329030" cy="553998"/>
          </a:xfrm>
          <a:prstGeom prst="rect">
            <a:avLst/>
          </a:prstGeom>
          <a:noFill/>
        </p:spPr>
        <p:txBody>
          <a:bodyPr wrap="square" rtlCol="0">
            <a:spAutoFit/>
          </a:bodyPr>
          <a:lstStyle/>
          <a:p>
            <a:r>
              <a:rPr lang="en-US" sz="3000" smtClean="0">
                <a:solidFill>
                  <a:schemeClr val="bg1"/>
                </a:solidFill>
                <a:latin typeface="+mj-lt"/>
              </a:rPr>
              <a:t>User Options</a:t>
            </a:r>
            <a:endParaRPr lang="en-US" sz="3000">
              <a:solidFill>
                <a:schemeClr val="bg1"/>
              </a:solidFill>
              <a:latin typeface="+mj-lt"/>
            </a:endParaRPr>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6"/>
          <p:cNvSpPr>
            <a:spLocks noGrp="1"/>
          </p:cNvSpPr>
          <p:nvPr>
            <p:ph idx="1"/>
          </p:nvPr>
        </p:nvSpPr>
        <p:spPr>
          <a:xfrm>
            <a:off x="609441" y="762000"/>
            <a:ext cx="10868369" cy="1143000"/>
          </a:xfrm>
        </p:spPr>
        <p:txBody>
          <a:bodyPr/>
          <a:lstStyle/>
          <a:p>
            <a:r>
              <a:rPr sz="2000" b="0" smtClean="0">
                <a:ea typeface="ＭＳ Ｐゴシック" pitchFamily="34" charset="-128"/>
              </a:rPr>
              <a:t>View the user permissions on a space (if you are the space administrator)</a:t>
            </a:r>
          </a:p>
          <a:p>
            <a:pPr lvl="1"/>
            <a:r>
              <a:rPr sz="1800" smtClean="0">
                <a:ea typeface="ＭＳ Ｐゴシック" pitchFamily="34" charset="-128"/>
              </a:rPr>
              <a:t>Go to the space and choose </a:t>
            </a:r>
            <a:r>
              <a:rPr sz="1800" b="1" smtClean="0">
                <a:ea typeface="ＭＳ Ｐゴシック" pitchFamily="34" charset="-128"/>
              </a:rPr>
              <a:t>Space Tools </a:t>
            </a:r>
            <a:r>
              <a:rPr sz="1800" smtClean="0">
                <a:ea typeface="ＭＳ Ｐゴシック" pitchFamily="34" charset="-128"/>
              </a:rPr>
              <a:t>on the sidebar.</a:t>
            </a:r>
          </a:p>
          <a:p>
            <a:pPr lvl="1"/>
            <a:r>
              <a:rPr sz="1800" smtClean="0">
                <a:ea typeface="ＭＳ Ｐゴシック" pitchFamily="34" charset="-128"/>
              </a:rPr>
              <a:t>Choose "</a:t>
            </a:r>
            <a:r>
              <a:rPr sz="1800" b="1" smtClean="0">
                <a:ea typeface="ＭＳ Ｐゴシック" pitchFamily="34" charset="-128"/>
              </a:rPr>
              <a:t>Permissions</a:t>
            </a:r>
            <a:r>
              <a:rPr sz="1800" smtClean="0">
                <a:ea typeface="ＭＳ Ｐゴシック" pitchFamily="34" charset="-128"/>
              </a:rPr>
              <a:t>" tab.</a:t>
            </a:r>
          </a:p>
        </p:txBody>
      </p:sp>
      <p:sp>
        <p:nvSpPr>
          <p:cNvPr id="5" name="TextBox 4"/>
          <p:cNvSpPr txBox="1"/>
          <p:nvPr/>
        </p:nvSpPr>
        <p:spPr>
          <a:xfrm>
            <a:off x="0" y="1"/>
            <a:ext cx="8329030" cy="553998"/>
          </a:xfrm>
          <a:prstGeom prst="rect">
            <a:avLst/>
          </a:prstGeom>
          <a:noFill/>
        </p:spPr>
        <p:txBody>
          <a:bodyPr wrap="square" rtlCol="0">
            <a:spAutoFit/>
          </a:bodyPr>
          <a:lstStyle/>
          <a:p>
            <a:r>
              <a:rPr lang="en-US" sz="3000" smtClean="0">
                <a:solidFill>
                  <a:schemeClr val="bg1"/>
                </a:solidFill>
                <a:latin typeface="+mj-lt"/>
              </a:rPr>
              <a:t>User Permissions</a:t>
            </a:r>
            <a:endParaRPr lang="en-US" sz="3000">
              <a:solidFill>
                <a:schemeClr val="bg1"/>
              </a:solidFill>
              <a:latin typeface="+mj-lt"/>
            </a:endParaRPr>
          </a:p>
        </p:txBody>
      </p:sp>
      <p:pic>
        <p:nvPicPr>
          <p:cNvPr id="1026" name="Picture 2" descr="G:\DTV\E-Learning\Wiki\WIKI_video\Images\user_permission.jpg"/>
          <p:cNvPicPr>
            <a:picLocks noChangeAspect="1" noChangeArrowheads="1"/>
          </p:cNvPicPr>
          <p:nvPr/>
        </p:nvPicPr>
        <p:blipFill>
          <a:blip r:embed="rId3"/>
          <a:srcRect/>
          <a:stretch>
            <a:fillRect/>
          </a:stretch>
        </p:blipFill>
        <p:spPr bwMode="auto">
          <a:xfrm>
            <a:off x="1560513" y="1872059"/>
            <a:ext cx="8115299" cy="4742540"/>
          </a:xfrm>
          <a:prstGeom prst="rect">
            <a:avLst/>
          </a:prstGeom>
          <a:noFill/>
        </p:spPr>
      </p:pic>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bwMode="auto">
          <a:xfrm>
            <a:off x="406294" y="1731964"/>
            <a:ext cx="8329030" cy="630237"/>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2800" smtClean="0">
                <a:latin typeface="+mn-lt"/>
                <a:ea typeface="ＭＳ Ｐゴシック" pitchFamily="34" charset="-128"/>
                <a:cs typeface="Arial" charset="0"/>
              </a:rPr>
              <a:t>Creating Content</a:t>
            </a:r>
          </a:p>
        </p:txBody>
      </p:sp>
      <p:sp>
        <p:nvSpPr>
          <p:cNvPr id="5123" name="Content Placeholder 4"/>
          <p:cNvSpPr>
            <a:spLocks noGrp="1"/>
          </p:cNvSpPr>
          <p:nvPr>
            <p:ph idx="1"/>
          </p:nvPr>
        </p:nvSpPr>
        <p:spPr bwMode="auto">
          <a:xfrm>
            <a:off x="1218883" y="2819400"/>
            <a:ext cx="8125883" cy="2590800"/>
          </a:xfrm>
          <a:noFill/>
          <a:ln>
            <a:miter lim="800000"/>
            <a:headEnd/>
            <a:tailEnd/>
          </a:ln>
        </p:spPr>
        <p:txBody>
          <a:bodyPr vert="horz" wrap="square" lIns="91440" tIns="45720" rIns="91440" bIns="45720" numCol="1" anchor="t" anchorCtr="0" compatLnSpc="1">
            <a:prstTxWarp prst="textNoShape">
              <a:avLst/>
            </a:prstTxWarp>
          </a:bodyPr>
          <a:lstStyle/>
          <a:p>
            <a:pPr>
              <a:buSzTx/>
              <a:buFont typeface="Calibri" pitchFamily="34" charset="0"/>
              <a:buAutoNum type="arabicPeriod"/>
            </a:pPr>
            <a:r>
              <a:rPr lang="en-US" sz="2000" smtClean="0">
                <a:latin typeface="+mn-lt"/>
                <a:ea typeface="ＭＳ Ｐゴシック" pitchFamily="34" charset="-128"/>
                <a:cs typeface="Arial" charset="0"/>
              </a:rPr>
              <a:t>Creating a Content</a:t>
            </a:r>
          </a:p>
          <a:p>
            <a:pPr>
              <a:buSzTx/>
              <a:buFont typeface="Calibri" pitchFamily="34" charset="0"/>
              <a:buAutoNum type="arabicPeriod"/>
            </a:pPr>
            <a:r>
              <a:rPr lang="en-US" sz="2000" smtClean="0">
                <a:latin typeface="+mn-lt"/>
                <a:ea typeface="ＭＳ Ｐゴシック" pitchFamily="34" charset="-128"/>
                <a:cs typeface="Arial" charset="0"/>
              </a:rPr>
              <a:t>Wiki Editor</a:t>
            </a:r>
          </a:p>
          <a:p>
            <a:pPr>
              <a:buSzTx/>
              <a:buFont typeface="Calibri" pitchFamily="34" charset="0"/>
              <a:buAutoNum type="arabicPeriod"/>
            </a:pPr>
            <a:r>
              <a:rPr lang="en-US" sz="2000" smtClean="0">
                <a:latin typeface="+mn-lt"/>
                <a:ea typeface="ＭＳ Ｐゴシック" pitchFamily="34" charset="-128"/>
                <a:cs typeface="Arial" charset="0"/>
              </a:rPr>
              <a:t>Working with images and links</a:t>
            </a:r>
          </a:p>
          <a:p>
            <a:pPr>
              <a:buSzTx/>
              <a:buFont typeface="Calibri" pitchFamily="34" charset="0"/>
              <a:buAutoNum type="arabicPeriod"/>
            </a:pPr>
            <a:endParaRPr lang="en-US" sz="2000" smtClean="0">
              <a:latin typeface="+mn-lt"/>
              <a:ea typeface="ＭＳ Ｐゴシック" pitchFamily="34" charset="-128"/>
              <a:cs typeface="Arial" charset="0"/>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6"/>
          <p:cNvSpPr>
            <a:spLocks noGrp="1"/>
          </p:cNvSpPr>
          <p:nvPr>
            <p:ph idx="1"/>
          </p:nvPr>
        </p:nvSpPr>
        <p:spPr>
          <a:xfrm>
            <a:off x="406294" y="838203"/>
            <a:ext cx="11477810" cy="4419599"/>
          </a:xfrm>
        </p:spPr>
        <p:txBody>
          <a:bodyPr/>
          <a:lstStyle/>
          <a:p>
            <a:r>
              <a:rPr sz="2000" b="0" smtClean="0">
                <a:ea typeface="ＭＳ Ｐゴシック" pitchFamily="34" charset="-128"/>
              </a:rPr>
              <a:t>You can quickly create new content on Wiki by steps:</a:t>
            </a:r>
          </a:p>
          <a:p>
            <a:pPr lvl="1"/>
            <a:r>
              <a:rPr sz="1800" b="0" smtClean="0">
                <a:ea typeface="ＭＳ Ｐゴシック" pitchFamily="34" charset="-128"/>
              </a:rPr>
              <a:t>Click on </a:t>
            </a:r>
            <a:r>
              <a:rPr sz="1800" b="1" smtClean="0">
                <a:ea typeface="ＭＳ Ｐゴシック" pitchFamily="34" charset="-128"/>
              </a:rPr>
              <a:t>User picture</a:t>
            </a:r>
            <a:r>
              <a:rPr sz="1800" b="0" smtClean="0">
                <a:ea typeface="ＭＳ Ｐゴシック" pitchFamily="34" charset="-128"/>
              </a:rPr>
              <a:t> at the most right of Wiki header</a:t>
            </a:r>
            <a:r>
              <a:rPr sz="1800" smtClean="0">
                <a:ea typeface="ＭＳ Ｐゴシック" pitchFamily="34" charset="-128"/>
              </a:rPr>
              <a:t>.</a:t>
            </a:r>
            <a:endParaRPr sz="1800" b="0" smtClean="0">
              <a:ea typeface="ＭＳ Ｐゴシック" pitchFamily="34" charset="-128"/>
            </a:endParaRPr>
          </a:p>
          <a:p>
            <a:pPr lvl="1"/>
            <a:r>
              <a:rPr sz="1800" smtClean="0">
                <a:ea typeface="ＭＳ Ｐゴシック" pitchFamily="34" charset="-128"/>
              </a:rPr>
              <a:t>Select 'Add Personal Space</a:t>
            </a:r>
            <a:r>
              <a:rPr lang="en-US" sz="1800" smtClean="0">
                <a:ea typeface="ＭＳ Ｐゴシック" pitchFamily="34" charset="-128"/>
              </a:rPr>
              <a:t>…</a:t>
            </a:r>
            <a:r>
              <a:rPr sz="1800" smtClean="0">
                <a:ea typeface="ＭＳ Ｐゴシック" pitchFamily="34" charset="-128"/>
              </a:rPr>
              <a:t>' option from dropdown menu.</a:t>
            </a:r>
          </a:p>
          <a:p>
            <a:pPr lvl="1"/>
            <a:r>
              <a:rPr sz="1800" smtClean="0">
                <a:ea typeface="ＭＳ Ｐゴシック" pitchFamily="34" charset="-128"/>
              </a:rPr>
              <a:t>On the popup dialog, set the space private or public.</a:t>
            </a:r>
          </a:p>
          <a:p>
            <a:pPr lvl="1"/>
            <a:r>
              <a:rPr sz="1800" smtClean="0">
                <a:ea typeface="ＭＳ Ｐゴシック" pitchFamily="34" charset="-128"/>
              </a:rPr>
              <a:t>Click on </a:t>
            </a:r>
            <a:r>
              <a:rPr sz="1800" b="1" smtClean="0">
                <a:ea typeface="ＭＳ Ｐゴシック" pitchFamily="34" charset="-128"/>
              </a:rPr>
              <a:t>Create</a:t>
            </a:r>
            <a:r>
              <a:rPr sz="1800" smtClean="0">
                <a:ea typeface="ＭＳ Ｐゴシック" pitchFamily="34" charset="-128"/>
              </a:rPr>
              <a:t>.</a:t>
            </a:r>
            <a:endParaRPr sz="1800" i="1" u="sng" smtClean="0">
              <a:ea typeface="ＭＳ Ｐゴシック" pitchFamily="34" charset="-128"/>
            </a:endParaRPr>
          </a:p>
          <a:p>
            <a:pPr>
              <a:buNone/>
            </a:pPr>
            <a:r>
              <a:rPr sz="1400" b="0" i="1" smtClean="0">
                <a:ea typeface="ＭＳ Ｐゴシック" pitchFamily="34" charset="-128"/>
              </a:rPr>
              <a:t>	</a:t>
            </a:r>
            <a:r>
              <a:rPr sz="1400" b="0" i="1" u="sng" smtClean="0">
                <a:ea typeface="ＭＳ Ｐゴシック" pitchFamily="34" charset="-128"/>
              </a:rPr>
              <a:t>Note</a:t>
            </a:r>
            <a:r>
              <a:rPr sz="1400" b="0" smtClean="0">
                <a:ea typeface="ＭＳ Ｐゴシック" pitchFamily="34" charset="-128"/>
              </a:rPr>
              <a:t>:</a:t>
            </a:r>
          </a:p>
          <a:p>
            <a:pPr>
              <a:buNone/>
            </a:pPr>
            <a:r>
              <a:rPr sz="1400" b="0" smtClean="0">
                <a:ea typeface="ＭＳ Ｐゴシック" pitchFamily="34" charset="-128"/>
              </a:rPr>
              <a:t>	-  To create a personal space you need the 'Personal Space' global permission.</a:t>
            </a:r>
          </a:p>
          <a:p>
            <a:pPr>
              <a:buNone/>
            </a:pPr>
            <a:r>
              <a:rPr sz="1400" b="0" smtClean="0">
                <a:ea typeface="ＭＳ Ｐゴシック" pitchFamily="34" charset="-128"/>
              </a:rPr>
              <a:t>	- 'Add Personal Space' will be replaced by 'Personal Space' if your personal space has already been created.</a:t>
            </a:r>
          </a:p>
        </p:txBody>
      </p:sp>
      <p:sp>
        <p:nvSpPr>
          <p:cNvPr id="5" name="TextBox 4"/>
          <p:cNvSpPr txBox="1"/>
          <p:nvPr/>
        </p:nvSpPr>
        <p:spPr>
          <a:xfrm>
            <a:off x="0" y="1"/>
            <a:ext cx="8329030" cy="553998"/>
          </a:xfrm>
          <a:prstGeom prst="rect">
            <a:avLst/>
          </a:prstGeom>
          <a:noFill/>
        </p:spPr>
        <p:txBody>
          <a:bodyPr wrap="square" rtlCol="0">
            <a:spAutoFit/>
          </a:bodyPr>
          <a:lstStyle/>
          <a:p>
            <a:r>
              <a:rPr lang="en-US" altLang="en-US" sz="3000" smtClean="0">
                <a:solidFill>
                  <a:schemeClr val="bg1"/>
                </a:solidFill>
                <a:latin typeface="+mj-lt"/>
              </a:rPr>
              <a:t>Creating Content – Personal Space</a:t>
            </a:r>
            <a:endParaRPr lang="en-US" sz="3000">
              <a:solidFill>
                <a:schemeClr val="bg1"/>
              </a:solidFill>
              <a:latin typeface="+mj-lt"/>
            </a:endParaRPr>
          </a:p>
        </p:txBody>
      </p:sp>
      <p:pic>
        <p:nvPicPr>
          <p:cNvPr id="1027" name="Picture 3"/>
          <p:cNvPicPr>
            <a:picLocks noChangeAspect="1" noChangeArrowheads="1"/>
          </p:cNvPicPr>
          <p:nvPr/>
        </p:nvPicPr>
        <p:blipFill>
          <a:blip r:embed="rId3"/>
          <a:srcRect/>
          <a:stretch>
            <a:fillRect/>
          </a:stretch>
        </p:blipFill>
        <p:spPr bwMode="auto">
          <a:xfrm>
            <a:off x="507868" y="3581400"/>
            <a:ext cx="4900923" cy="30670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832150" y="3590924"/>
            <a:ext cx="6051954" cy="2590800"/>
          </a:xfrm>
          <a:prstGeom prst="rect">
            <a:avLst/>
          </a:prstGeom>
          <a:noFill/>
          <a:ln w="9525">
            <a:noFill/>
            <a:miter lim="800000"/>
            <a:headEnd/>
            <a:tailEnd/>
          </a:ln>
          <a:effectLst/>
        </p:spPr>
      </p:pic>
      <p:sp>
        <p:nvSpPr>
          <p:cNvPr id="8" name="Right Arrow 7"/>
          <p:cNvSpPr/>
          <p:nvPr/>
        </p:nvSpPr>
        <p:spPr>
          <a:xfrm>
            <a:off x="5408791" y="4495800"/>
            <a:ext cx="423359" cy="2743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pull/>
  </p:transition>
  <p:timing>
    <p:tnLst>
      <p:par>
        <p:cTn id="1" dur="indefinite" restart="never" nodeType="tmRoot"/>
      </p:par>
    </p:tnLst>
  </p:timing>
</p:sld>
</file>

<file path=ppt/theme/theme1.xml><?xml version="1.0" encoding="utf-8"?>
<a:theme xmlns:a="http://schemas.openxmlformats.org/drawingml/2006/main" name="Title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End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34224</TotalTime>
  <Words>4350</Words>
  <Application>Microsoft Office PowerPoint</Application>
  <PresentationFormat>Custom</PresentationFormat>
  <Paragraphs>485</Paragraphs>
  <Slides>44</Slides>
  <Notes>33</Notes>
  <HiddenSlides>0</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Title Slides</vt:lpstr>
      <vt:lpstr>Content Slides</vt:lpstr>
      <vt:lpstr>Ending</vt:lpstr>
      <vt:lpstr>WIKI</vt:lpstr>
      <vt:lpstr>Overview</vt:lpstr>
      <vt:lpstr>Getting started with Wiki</vt:lpstr>
      <vt:lpstr>PowerPoint Presentation</vt:lpstr>
      <vt:lpstr>PowerPoint Presentation</vt:lpstr>
      <vt:lpstr>PowerPoint Presentation</vt:lpstr>
      <vt:lpstr>PowerPoint Presentation</vt:lpstr>
      <vt:lpstr>Creating Content</vt:lpstr>
      <vt:lpstr>PowerPoint Presentation</vt:lpstr>
      <vt:lpstr>PowerPoint Presentation</vt:lpstr>
      <vt:lpstr>Wiki Editor</vt:lpstr>
      <vt:lpstr>Wiki Editor (cont.)</vt:lpstr>
      <vt:lpstr>Wiki Editor (cont.)</vt:lpstr>
      <vt:lpstr>Wiki Editor (cont.)</vt:lpstr>
      <vt:lpstr>Sharing Content</vt:lpstr>
      <vt:lpstr>Sharing Content</vt:lpstr>
      <vt:lpstr>Sharing a page link</vt:lpstr>
      <vt:lpstr>@user mention</vt:lpstr>
      <vt:lpstr>Liking a page</vt:lpstr>
      <vt:lpstr>Organising Content</vt:lpstr>
      <vt:lpstr>Organising Content</vt:lpstr>
      <vt:lpstr>Working with Pages</vt:lpstr>
      <vt:lpstr>Working with Pages (cont.)</vt:lpstr>
      <vt:lpstr>Working with Pages (cont.)</vt:lpstr>
      <vt:lpstr>Working with Blog Posts and Spaces</vt:lpstr>
      <vt:lpstr>Working with Favourites</vt:lpstr>
      <vt:lpstr>Working with Favourites (cont.)</vt:lpstr>
      <vt:lpstr>Working with Attachments</vt:lpstr>
      <vt:lpstr>Working with Labels</vt:lpstr>
      <vt:lpstr>Finding Content</vt:lpstr>
      <vt:lpstr>Finding Content</vt:lpstr>
      <vt:lpstr>Managing Changes, Notifications and Tasks</vt:lpstr>
      <vt:lpstr>Managing Changes, Notifications, and Tasks</vt:lpstr>
      <vt:lpstr>Watching for changes to pages/blog posts</vt:lpstr>
      <vt:lpstr>Watch for changes to a space</vt:lpstr>
      <vt:lpstr>Following the updates made by specific people</vt:lpstr>
      <vt:lpstr>Following the updates made by specific people (cont.)</vt:lpstr>
      <vt:lpstr>Managing watchers</vt:lpstr>
      <vt:lpstr>Managing Tasks</vt:lpstr>
      <vt:lpstr>Customising Content</vt:lpstr>
      <vt:lpstr>Customize Wiki</vt:lpstr>
      <vt:lpstr>Giving People Access to Content</vt:lpstr>
      <vt:lpstr>Giving People Access to Content</vt:lpstr>
      <vt:lpstr>Thank you!</vt:lpstr>
    </vt:vector>
  </TitlesOfParts>
  <Company>DIRECTV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DIRECTV</dc:creator>
  <cp:lastModifiedBy>Thanh Dang Thi Cam</cp:lastModifiedBy>
  <cp:revision>1544</cp:revision>
  <dcterms:created xsi:type="dcterms:W3CDTF">2010-09-27T15:54:40Z</dcterms:created>
  <dcterms:modified xsi:type="dcterms:W3CDTF">2015-01-02T06:11:30Z</dcterms:modified>
</cp:coreProperties>
</file>