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0" r:id="rId4"/>
    <p:sldId id="256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kirofayek9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4259" y="914400"/>
            <a:ext cx="7772400" cy="1470025"/>
          </a:xfrm>
        </p:spPr>
        <p:txBody>
          <a:bodyPr/>
          <a:lstStyle/>
          <a:p>
            <a:r>
              <a:rPr lang="en-US" dirty="0" smtClean="0"/>
              <a:t>Violin courses</a:t>
            </a:r>
            <a:endParaRPr lang="ar-E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5562600" cy="243840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Name: Kirolos Fayek Sabet</a:t>
            </a:r>
          </a:p>
          <a:p>
            <a:pPr algn="l" rtl="0"/>
            <a:r>
              <a:rPr lang="en-US" dirty="0" smtClean="0"/>
              <a:t>Section : IS(4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GPA : 1.89</a:t>
            </a:r>
          </a:p>
          <a:p>
            <a:pPr algn="l" rtl="0"/>
            <a:r>
              <a:rPr lang="en-US" dirty="0" smtClean="0"/>
              <a:t>Phone : 01226265518</a:t>
            </a:r>
          </a:p>
          <a:p>
            <a:pPr algn="l" rtl="0"/>
            <a:r>
              <a:rPr lang="en-US" dirty="0" smtClean="0"/>
              <a:t>E-mail : </a:t>
            </a:r>
            <a:r>
              <a:rPr lang="en-US" dirty="0" smtClean="0">
                <a:hlinkClick r:id="rId2"/>
              </a:rPr>
              <a:t>kirofayek99@gmail.com</a:t>
            </a:r>
            <a:endParaRPr lang="en-US" dirty="0" smtClean="0"/>
          </a:p>
          <a:p>
            <a:pPr algn="l" rtl="0"/>
            <a:r>
              <a:rPr lang="en-US" dirty="0" smtClean="0"/>
              <a:t>GitHub</a:t>
            </a:r>
            <a:r>
              <a:rPr lang="en-US" dirty="0"/>
              <a:t> : https://github.com/kirolosfayek/Violin-Course.git</a:t>
            </a:r>
            <a:endParaRPr lang="ar-EG" dirty="0"/>
          </a:p>
        </p:txBody>
      </p:sp>
      <p:pic>
        <p:nvPicPr>
          <p:cNvPr id="1026" name="Picture 2" descr="C:\Users\Amoun\Desktop\item_XL_9684295_112075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41" y="152400"/>
            <a:ext cx="3519714" cy="4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website </a:t>
            </a:r>
            <a:r>
              <a:rPr lang="en-US" dirty="0"/>
              <a:t>is a fun and comprehensive approach to violin playing for all ages. It is designed for amateur musicians, and the focus of this site is to provide:</a:t>
            </a:r>
          </a:p>
          <a:p>
            <a:pPr lvl="1" algn="l" rtl="0"/>
            <a:r>
              <a:rPr lang="en-US" dirty="0"/>
              <a:t>Quality instructional material</a:t>
            </a:r>
          </a:p>
          <a:p>
            <a:pPr lvl="1" algn="l" rtl="0"/>
            <a:r>
              <a:rPr lang="en-US" dirty="0"/>
              <a:t>Easy access to beautiful music</a:t>
            </a:r>
          </a:p>
          <a:p>
            <a:pPr lvl="1" algn="l" rtl="0"/>
            <a:r>
              <a:rPr lang="en-US" dirty="0"/>
              <a:t>A variety of distance learning options</a:t>
            </a:r>
          </a:p>
          <a:p>
            <a:pPr algn="l" rtl="0"/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Description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62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Buy violin </a:t>
            </a:r>
          </a:p>
          <a:p>
            <a:pPr algn="l" rtl="0"/>
            <a:r>
              <a:rPr lang="en-US" dirty="0" smtClean="0"/>
              <a:t>Learn:</a:t>
            </a:r>
          </a:p>
          <a:p>
            <a:pPr lvl="1" algn="l" rtl="0"/>
            <a:r>
              <a:rPr lang="en-US" dirty="0" smtClean="0"/>
              <a:t> how to play violin ?</a:t>
            </a:r>
          </a:p>
          <a:p>
            <a:pPr lvl="1" algn="l" rtl="0"/>
            <a:r>
              <a:rPr lang="en-US" dirty="0" smtClean="0"/>
              <a:t>How to repair violin ?</a:t>
            </a:r>
          </a:p>
          <a:p>
            <a:pPr lvl="1" algn="l" rtl="0"/>
            <a:r>
              <a:rPr lang="en-US" dirty="0" smtClean="0"/>
              <a:t>How to read musical note ?</a:t>
            </a:r>
          </a:p>
          <a:p>
            <a:pPr lvl="1" algn="l" rtl="0"/>
            <a:r>
              <a:rPr lang="en-US" dirty="0" smtClean="0"/>
              <a:t>How to play with finger style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02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Front end 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HTML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CSS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/>
              <a:t>JavaScript </a:t>
            </a:r>
          </a:p>
          <a:p>
            <a:pPr marL="457200" lvl="1" indent="0" algn="l" rtl="0">
              <a:buNone/>
            </a:pPr>
            <a:endParaRPr lang="en-US" dirty="0"/>
          </a:p>
          <a:p>
            <a:pPr algn="l" rtl="0"/>
            <a:endParaRPr lang="ar-EG" dirty="0"/>
          </a:p>
          <a:p>
            <a:pPr algn="l" rtl="0"/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33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 smtClean="0"/>
              <a:t>Windows </a:t>
            </a:r>
            <a:endParaRPr lang="en-US" dirty="0" smtClean="0"/>
          </a:p>
          <a:p>
            <a:pPr lvl="1" algn="l" rtl="0"/>
            <a:r>
              <a:rPr lang="en-US" dirty="0" smtClean="0"/>
              <a:t>Visual Studio code</a:t>
            </a:r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</a:t>
            </a:r>
            <a:r>
              <a:rPr lang="en-US" dirty="0" smtClean="0"/>
              <a:t>latform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625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screenshots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1295400"/>
            <a:ext cx="897774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4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595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9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90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8497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85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115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Violin courses</vt:lpstr>
      <vt:lpstr>Description</vt:lpstr>
      <vt:lpstr>Functions</vt:lpstr>
      <vt:lpstr>Technologies </vt:lpstr>
      <vt:lpstr>Platform</vt:lpstr>
      <vt:lpstr>Code 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Amoun</dc:creator>
  <cp:lastModifiedBy>Amoun</cp:lastModifiedBy>
  <cp:revision>12</cp:revision>
  <dcterms:created xsi:type="dcterms:W3CDTF">2006-08-16T00:00:00Z</dcterms:created>
  <dcterms:modified xsi:type="dcterms:W3CDTF">2018-11-30T19:38:48Z</dcterms:modified>
</cp:coreProperties>
</file>