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8" r:id="rId3"/>
    <p:sldId id="291" r:id="rId4"/>
    <p:sldId id="290" r:id="rId5"/>
    <p:sldId id="289" r:id="rId6"/>
    <p:sldId id="287" r:id="rId7"/>
    <p:sldId id="286" r:id="rId8"/>
    <p:sldId id="260" r:id="rId9"/>
    <p:sldId id="293" r:id="rId10"/>
    <p:sldId id="294" r:id="rId11"/>
    <p:sldId id="259" r:id="rId12"/>
    <p:sldId id="258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1" Type="http://schemas.openxmlformats.org/officeDocument/2006/relationships/tags" Target="../tags/tag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tags" Target="../tags/tag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tags" Target="../tags/tag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1" Type="http://schemas.openxmlformats.org/officeDocument/2006/relationships/tags" Target="../tags/tag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1" Type="http://schemas.openxmlformats.org/officeDocument/2006/relationships/tags" Target="../tags/tag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tags" Target="../tags/tag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tags" Target="../tags/tag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tags" Target="../tags/tag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tags" Target="../tags/tag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tags" Target="../tags/tag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tags" Target="../tags/tag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tags" Target="../tags/tag3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3690" y="727710"/>
            <a:ext cx="11714480" cy="5449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Content Placeholder 4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140" y="833755"/>
            <a:ext cx="11475085" cy="5343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2580" y="768350"/>
            <a:ext cx="11616055" cy="540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640" y="803910"/>
            <a:ext cx="11630025" cy="53733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75" y="798195"/>
            <a:ext cx="11668760" cy="537908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2720" y="725170"/>
            <a:ext cx="11786870" cy="545211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5595" y="808355"/>
            <a:ext cx="11634470" cy="53689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9080" y="822960"/>
            <a:ext cx="11670665" cy="53543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" y="727710"/>
            <a:ext cx="11744325" cy="54495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3535" y="867410"/>
            <a:ext cx="11504930" cy="53098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1775" y="749300"/>
            <a:ext cx="11618595" cy="542798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9870" y="772795"/>
            <a:ext cx="11437620" cy="53124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82905" y="869315"/>
            <a:ext cx="11416665" cy="53079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0185" y="812165"/>
            <a:ext cx="11525250" cy="536511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0175" y="651510"/>
            <a:ext cx="11891645" cy="55257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6050" y="763905"/>
            <a:ext cx="11799570" cy="541337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970" y="732155"/>
            <a:ext cx="11759565" cy="54451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9570" y="805180"/>
            <a:ext cx="11627485" cy="5372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47980" y="810260"/>
            <a:ext cx="11565255" cy="53670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7010" y="775335"/>
            <a:ext cx="11610340" cy="54019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82575" y="810895"/>
            <a:ext cx="11678285" cy="543052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78130" y="756285"/>
            <a:ext cx="11510645" cy="54209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Content Placeholder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4325" y="915670"/>
            <a:ext cx="11563350" cy="52616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2250" y="807085"/>
            <a:ext cx="11747500" cy="53701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8755" y="842645"/>
            <a:ext cx="11657965" cy="53346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9695" y="727710"/>
            <a:ext cx="11790680" cy="544957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145" y="752475"/>
            <a:ext cx="11874500" cy="54248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700" y="754380"/>
            <a:ext cx="11832590" cy="54229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0660" y="770255"/>
            <a:ext cx="11903710" cy="54070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611XQ0YhXAL"/>
          <p:cNvPicPr>
            <a:picLocks noChangeAspect="1"/>
          </p:cNvPicPr>
          <p:nvPr/>
        </p:nvPicPr>
        <p:blipFill>
          <a:blip r:embed="rId1"/>
          <a:srcRect l="2583" t="13102" r="1685" b="14333"/>
          <a:stretch>
            <a:fillRect/>
          </a:stretch>
        </p:blipFill>
        <p:spPr>
          <a:xfrm>
            <a:off x="1783080" y="342900"/>
            <a:ext cx="8373110" cy="634682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9410" y="889635"/>
            <a:ext cx="11327765" cy="52876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9730" y="981710"/>
            <a:ext cx="11236325" cy="5195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1945" y="871220"/>
            <a:ext cx="11452860" cy="530606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7970" y="851535"/>
            <a:ext cx="11527790" cy="53257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36880" y="767080"/>
            <a:ext cx="11601450" cy="54102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Content Placeholder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7025" y="791210"/>
            <a:ext cx="11439525" cy="531241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36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Mustafa Emad Eldin</cp:lastModifiedBy>
  <cp:revision>4</cp:revision>
  <dcterms:created xsi:type="dcterms:W3CDTF">2024-06-10T12:32:50Z</dcterms:created>
  <dcterms:modified xsi:type="dcterms:W3CDTF">2024-06-10T17:09:11Z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604D3D69D0854489989449D1F6085512_11</vt:lpwstr>
  </property>
  <property fmtid="{D5CDD505-2E9C-101B-9397-08002B2CF9AE}" pid="3" name="KSOProductBuildVer">
    <vt:lpwstr>1033-12.2.0.17119</vt:lpwstr>
  </property>
</Properties>
</file>