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3" r:id="rId2"/>
    <p:sldId id="26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pagi Kironde" initials="MK" lastIdx="1" clrIdx="0">
    <p:extLst>
      <p:ext uri="{19B8F6BF-5375-455C-9EA6-DF929625EA0E}">
        <p15:presenceInfo xmlns:p15="http://schemas.microsoft.com/office/powerpoint/2012/main" userId="f2f24497a66318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32" autoAdjust="0"/>
  </p:normalViewPr>
  <p:slideViewPr>
    <p:cSldViewPr snapToGrid="0">
      <p:cViewPr varScale="1">
        <p:scale>
          <a:sx n="106" d="100"/>
          <a:sy n="106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2047E-482D-4977-AD42-21B966FB66ED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1F5EB-A55C-498E-BCE1-27D3B2927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45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1F5EB-A55C-498E-BCE1-27D3B292730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190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1F5EB-A55C-498E-BCE1-27D3B292730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001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A39E4-90E5-49C3-9A6B-390E8AD6D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47A431-DC78-4C07-AF58-868426C48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116B5-9D3A-4DAE-B859-F162E3E4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2B9F0-5554-42FF-A129-932ED5E757DE}" type="datetimeFigureOut">
              <a:rPr lang="en-GB" smtClean="0"/>
              <a:t>22/04/2022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3BAD9-8609-4D9B-AC52-4DD571A41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16005-5055-43F3-85BA-84A791D6F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C3FA-3108-4A03-A9BF-C37F542A529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7025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2E38D-1821-4D0E-AD5B-784C3192D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D13ABA-4DEF-4C21-955C-56705B72D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EB0F9-D331-4F11-A108-E3F90BDC1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2B9F0-5554-42FF-A129-932ED5E757DE}" type="datetimeFigureOut">
              <a:rPr lang="en-GB" smtClean="0"/>
              <a:t>22/04/2022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1429B-42EA-4434-87FD-0DFBD54B9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873EA-F1BD-44A9-A7EB-F07453BE1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C3FA-3108-4A03-A9BF-C37F542A529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9700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9A690F-1CF0-47B5-93DB-AA79AB3CC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6A795C-FDE8-4000-8C1A-94909A9B9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00692-40F8-4F45-B180-CCA4A103C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2B9F0-5554-42FF-A129-932ED5E757DE}" type="datetimeFigureOut">
              <a:rPr lang="en-GB" smtClean="0"/>
              <a:t>22/04/2022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605F3-FFB2-4B52-AAC7-86E8DBEEB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2DEFB-D044-4671-AFF4-27243E942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C3FA-3108-4A03-A9BF-C37F542A529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756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5590A-198E-45A7-A35C-8A817753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8B7D9-501A-4EDE-A1E9-54E682106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A0858-C095-449B-B69F-6ECA37D45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2B9F0-5554-42FF-A129-932ED5E757DE}" type="datetimeFigureOut">
              <a:rPr lang="en-GB" smtClean="0"/>
              <a:t>22/04/2022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531A6-1C55-4D64-A8F5-F95CA2322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373B2-D386-439A-9A6D-BC9476E78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C3FA-3108-4A03-A9BF-C37F542A529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8765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D0E91-A63B-4E76-BD24-B6EB6EB4F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B3218-B7EE-41C9-855A-B78A2E0B3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1310B-9A76-478A-9E49-E0012CAE6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2B9F0-5554-42FF-A129-932ED5E757DE}" type="datetimeFigureOut">
              <a:rPr lang="en-GB" smtClean="0"/>
              <a:t>22/04/2022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1EADC-4972-4FAF-A93E-5C3ED0028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9288C-56DC-47E7-9F47-63B1ACB14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C3FA-3108-4A03-A9BF-C37F542A529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3205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9622-D1D2-450F-BBEF-EC62B0E1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A3261-565F-4FE0-9447-0CFA19448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03EBA5-EB0B-4A9D-9E2E-806D9872E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BEE56-75D2-4455-90A1-FF69D1CEC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2B9F0-5554-42FF-A129-932ED5E757DE}" type="datetimeFigureOut">
              <a:rPr lang="en-GB" smtClean="0"/>
              <a:t>22/04/2022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525D3-D0B1-4F14-AF0C-41CFC9B3C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4A383-9462-4A97-BA41-2B47EBC9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C3FA-3108-4A03-A9BF-C37F542A529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6280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73469-441B-4FC1-9814-318C6B97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D5DCE-1694-4662-91B9-0CF90E604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F2253D-4F89-4C98-904C-87F14F8D4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180694-49F9-4BC6-900B-B85D16F028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95C34F-0E00-4408-A7FC-1A1EDC284F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0F6BD1-F705-464D-8129-756A2EE64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2B9F0-5554-42FF-A129-932ED5E757DE}" type="datetimeFigureOut">
              <a:rPr lang="en-GB" smtClean="0"/>
              <a:t>22/04/2022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B940A-9D5B-44CE-BF54-E77DC67EF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A5A67B-ECC0-4C14-B63D-31BF725F9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C3FA-3108-4A03-A9BF-C37F542A529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8231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80FF9-7D1F-4E37-8F67-72F5A7CA4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E8A206-7079-4BD0-81CF-7C04F5004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2B9F0-5554-42FF-A129-932ED5E757DE}" type="datetimeFigureOut">
              <a:rPr lang="en-GB" smtClean="0"/>
              <a:t>22/04/2022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65D544-AEC0-4B0B-8F61-04803A636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288783-1DA6-4934-A46D-AE4A6B13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C3FA-3108-4A03-A9BF-C37F542A529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0257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F808C7-EDCC-4F38-AEE5-B728DF965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2B9F0-5554-42FF-A129-932ED5E757DE}" type="datetimeFigureOut">
              <a:rPr lang="en-GB" smtClean="0"/>
              <a:t>22/04/2022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7DE1E0-8B29-436F-87FC-B7690EC4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4BCAE-E43E-4D59-8FD2-20E08A885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C3FA-3108-4A03-A9BF-C37F542A529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4593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93BD-4B37-47B5-9883-0F98C1BE5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A2632-B8CA-4DE8-B875-D81EF6E16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C0AEBD-A3AF-43F9-A245-BF8F1B7DD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45F33-DAA3-43C6-A2CF-112A91282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2B9F0-5554-42FF-A129-932ED5E757DE}" type="datetimeFigureOut">
              <a:rPr lang="en-GB" smtClean="0"/>
              <a:t>22/04/2022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02297-F4F4-4931-9792-74189670C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825CB-20EC-4D7F-B563-CDB740E8E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C3FA-3108-4A03-A9BF-C37F542A529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6183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4F32-EA6E-450E-B2E6-7E0508B9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21234D-FD45-4EA4-9CCE-7A75F7B633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6F9D4-0C59-4AAA-B42E-A1284FDC6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7A48A-2FD7-46BA-A876-F30B56256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2B9F0-5554-42FF-A129-932ED5E757DE}" type="datetimeFigureOut">
              <a:rPr lang="en-GB" smtClean="0"/>
              <a:t>22/04/2022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E4493-CB8B-47A1-9A65-1C947BE1E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B7717-9B49-4A82-AB0C-95B333F6D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C3FA-3108-4A03-A9BF-C37F542A529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7128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3000" t="2000" r="89000" b="7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A2F960-FBDB-4F43-94C0-8A1C770C4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BA8FD-47B4-48D5-B672-BEDEAA16B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6F609-7C92-4E73-87E6-87FB16B164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2B9F0-5554-42FF-A129-932ED5E757DE}" type="datetimeFigureOut">
              <a:rPr lang="en-GB" smtClean="0"/>
              <a:t>22/04/2022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87CB9-C408-4A9B-B779-2C7CF7C029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F5A47-DD12-49FF-84D4-E56A1CB9F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AC3FA-3108-4A03-A9BF-C37F542A529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3214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550DA-E627-4CBE-8719-145D886C3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b="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800" b="0" i="0" u="none" strike="noStrike" baseline="0" dirty="0">
              <a:latin typeface="CMR10"/>
            </a:endParaRPr>
          </a:p>
          <a:p>
            <a:pPr marL="0" indent="0">
              <a:buNone/>
            </a:pPr>
            <a:endParaRPr lang="en-GB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80036-7D9F-4F1C-A744-13B4AEBF32AC}"/>
              </a:ext>
            </a:extLst>
          </p:cNvPr>
          <p:cNvSpPr txBox="1"/>
          <p:nvPr/>
        </p:nvSpPr>
        <p:spPr>
          <a:xfrm>
            <a:off x="1016448" y="2180826"/>
            <a:ext cx="1068414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/>
              <a:t>pandas is a fast, powerful, flexible and easy to use open-source data analysis and manipulation tool, built on top of the Python programming language.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GB" sz="2400" dirty="0" err="1"/>
              <a:t>DataFrame</a:t>
            </a:r>
            <a:r>
              <a:rPr lang="en-US" sz="2400" dirty="0"/>
              <a:t>s: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sz="2400"/>
              <a:t>A data structure </a:t>
            </a:r>
            <a:r>
              <a:rPr lang="en-GB" sz="2400" dirty="0"/>
              <a:t>that containing two-dimensional</a:t>
            </a:r>
            <a:r>
              <a:rPr lang="en-US" sz="2400" dirty="0"/>
              <a:t> </a:t>
            </a:r>
            <a:r>
              <a:rPr lang="en-GB" sz="2400" dirty="0"/>
              <a:t>tabular data, </a:t>
            </a:r>
            <a:r>
              <a:rPr lang="en-US" sz="2400" dirty="0"/>
              <a:t>labeled axes (rows and columns).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Are widely used in data science, machine learning, scientific computing, and many other data-intensive fields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Similar to SQL tables or the spreadsheets that you work with in Excel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sz="2400" dirty="0"/>
              <a:t>Can modify, add, sort, filter, and delete data</a:t>
            </a:r>
            <a:endParaRPr lang="en-US" sz="2400" dirty="0"/>
          </a:p>
          <a:p>
            <a:pPr>
              <a:defRPr/>
            </a:pPr>
            <a:endParaRPr lang="en-GB" sz="2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259A4EB-0F5F-4C93-87A1-93724D23C9F5}"/>
              </a:ext>
            </a:extLst>
          </p:cNvPr>
          <p:cNvSpPr txBox="1">
            <a:spLocks/>
          </p:cNvSpPr>
          <p:nvPr/>
        </p:nvSpPr>
        <p:spPr>
          <a:xfrm>
            <a:off x="1436306" y="413009"/>
            <a:ext cx="98041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dirty="0"/>
              <a:t>Pandas – Python Data Analysis Library</a:t>
            </a:r>
          </a:p>
        </p:txBody>
      </p:sp>
    </p:spTree>
    <p:extLst>
      <p:ext uri="{BB962C8B-B14F-4D97-AF65-F5344CB8AC3E}">
        <p14:creationId xmlns:p14="http://schemas.microsoft.com/office/powerpoint/2010/main" val="1455587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550DA-E627-4CBE-8719-145D886C3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b="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800" b="0" i="0" u="none" strike="noStrike" baseline="0" dirty="0">
              <a:latin typeface="CMR10"/>
            </a:endParaRPr>
          </a:p>
          <a:p>
            <a:pPr marL="0" indent="0">
              <a:buNone/>
            </a:pPr>
            <a:endParaRPr lang="en-GB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80036-7D9F-4F1C-A744-13B4AEBF32AC}"/>
              </a:ext>
            </a:extLst>
          </p:cNvPr>
          <p:cNvSpPr txBox="1"/>
          <p:nvPr/>
        </p:nvSpPr>
        <p:spPr>
          <a:xfrm>
            <a:off x="950615" y="2180826"/>
            <a:ext cx="1108144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Data cleansing - delete rows that are not relevant, or contains wrong values, like empty or NULL values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Data fill - 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fill the missing value in the </a:t>
            </a:r>
            <a:r>
              <a:rPr lang="en-US" sz="2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dataframe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Data normalization - 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transforming numeric values to a standard scale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Merges and joins -  can be used to combines two </a:t>
            </a:r>
            <a:r>
              <a:rPr lang="en-US" sz="2400" dirty="0" err="1"/>
              <a:t>dataframes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Data visualization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Statistical analysis – Max, Min, average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Data inspection -  quick, exploratory analysis of your data, </a:t>
            </a:r>
            <a:r>
              <a:rPr lang="en-US" sz="2400" dirty="0" err="1"/>
              <a:t>df.head</a:t>
            </a:r>
            <a:r>
              <a:rPr lang="en-US" sz="2400" dirty="0"/>
              <a:t>(), </a:t>
            </a:r>
            <a:r>
              <a:rPr lang="en-US" sz="2400" dirty="0" err="1"/>
              <a:t>df.tail</a:t>
            </a:r>
            <a:r>
              <a:rPr lang="en-US" sz="2400" dirty="0"/>
              <a:t>(2), </a:t>
            </a:r>
            <a:r>
              <a:rPr lang="en-US" sz="2400" dirty="0" err="1"/>
              <a:t>df.columns</a:t>
            </a:r>
            <a:r>
              <a:rPr lang="en-US" sz="2400" dirty="0"/>
              <a:t>, </a:t>
            </a:r>
            <a:r>
              <a:rPr lang="en-US" sz="2400" dirty="0" err="1"/>
              <a:t>df.shape</a:t>
            </a:r>
            <a:r>
              <a:rPr lang="en-US" sz="2400" dirty="0"/>
              <a:t>, df[‘strings’].unique(), df[‘strings’].</a:t>
            </a:r>
            <a:r>
              <a:rPr lang="en-US" sz="2400" dirty="0" err="1"/>
              <a:t>value_counts</a:t>
            </a:r>
            <a:r>
              <a:rPr lang="en-US" sz="24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Loading and saving data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And much more</a:t>
            </a:r>
            <a:endParaRPr lang="en-GB" sz="2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259A4EB-0F5F-4C93-87A1-93724D23C9F5}"/>
              </a:ext>
            </a:extLst>
          </p:cNvPr>
          <p:cNvSpPr txBox="1">
            <a:spLocks/>
          </p:cNvSpPr>
          <p:nvPr/>
        </p:nvSpPr>
        <p:spPr>
          <a:xfrm>
            <a:off x="1436306" y="413009"/>
            <a:ext cx="98041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dirty="0"/>
              <a:t>What Can Pandas Do?</a:t>
            </a:r>
          </a:p>
        </p:txBody>
      </p:sp>
    </p:spTree>
    <p:extLst>
      <p:ext uri="{BB962C8B-B14F-4D97-AF65-F5344CB8AC3E}">
        <p14:creationId xmlns:p14="http://schemas.microsoft.com/office/powerpoint/2010/main" val="129037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</Words>
  <Application>Microsoft Office PowerPoint</Application>
  <PresentationFormat>Widescreen</PresentationFormat>
  <Paragraphs>26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</vt:lpstr>
      <vt:lpstr>Calibri</vt:lpstr>
      <vt:lpstr>Calibri Light</vt:lpstr>
      <vt:lpstr>CMR10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PG-Kironde, Mpagi</dc:creator>
  <cp:lastModifiedBy>Mpagi Kironde</cp:lastModifiedBy>
  <cp:revision>321</cp:revision>
  <dcterms:created xsi:type="dcterms:W3CDTF">2020-01-09T12:17:08Z</dcterms:created>
  <dcterms:modified xsi:type="dcterms:W3CDTF">2022-04-22T09:34:11Z</dcterms:modified>
</cp:coreProperties>
</file>