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1" r:id="rId5"/>
    <p:sldId id="263" r:id="rId6"/>
    <p:sldId id="266" r:id="rId7"/>
    <p:sldId id="264" r:id="rId8"/>
  </p:sldIdLst>
  <p:sldSz cx="12192000" cy="6858000"/>
  <p:notesSz cx="6858000" cy="9144000"/>
  <p:defaultTextStyle>
    <a:defPPr>
      <a:defRPr lang="en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3"/>
  </p:normalViewPr>
  <p:slideViewPr>
    <p:cSldViewPr snapToGrid="0">
      <p:cViewPr varScale="1"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6574B-1660-2845-A908-F5580C664836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EE1CE-0E05-B14A-8C6C-0DE34B3287E0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38295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EE1CE-0E05-B14A-8C6C-0DE34B3287E0}" type="slidenum">
              <a:rPr lang="en-GE" smtClean="0"/>
              <a:t>1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54960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12BC-63EA-E02F-1DDB-02B2C1DF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35C13-D166-DD42-9D64-C4F904FD1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781AB-707A-4251-21F3-CEC00FD4D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A030B-0EDC-692A-B588-20CDCA9E4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EE1CE-0E05-B14A-8C6C-0DE34B3287E0}" type="slidenum">
              <a:rPr lang="en-GE" smtClean="0"/>
              <a:t>2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70814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EBD0E-5F31-B337-B8AD-24953740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E852D-7E61-EF56-A233-EEC27F34D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C7889-31F3-D638-CA66-02323C32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977D3-02FB-05B5-BDB0-2291DD7EE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EE1CE-0E05-B14A-8C6C-0DE34B3287E0}" type="slidenum">
              <a:rPr lang="en-GE" smtClean="0"/>
              <a:t>3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76693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EF-E30F-1993-7A2A-8E24DBD44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DC4D7-736A-33B1-910B-51D7B8E5C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673226-A8D7-AE8F-A3BE-9C9269A22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AEDD2-C410-B177-A370-3A8FD4F5F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EE1CE-0E05-B14A-8C6C-0DE34B3287E0}" type="slidenum">
              <a:rPr lang="en-GE" smtClean="0"/>
              <a:t>4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59353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5BB3F-A30A-495E-8AB6-5B6919B0C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959D2-75D7-2465-A5BB-BC7C19F45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5E1B0-C660-ECCC-47DD-5E21EB926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9D939-03C7-9E39-CCE3-AD5F55484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EE1CE-0E05-B14A-8C6C-0DE34B3287E0}" type="slidenum">
              <a:rPr lang="en-GE" smtClean="0"/>
              <a:t>5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72552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8B1A-C2C4-4E3D-D49D-96A01E8D9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28673-9544-0540-8DFB-6B026AB0D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5527B3-B64B-43DC-9FC5-E937D888B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D7BA-1946-B523-2FBA-AC16BFEDF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EE1CE-0E05-B14A-8C6C-0DE34B3287E0}" type="slidenum">
              <a:rPr lang="en-GE" smtClean="0"/>
              <a:t>6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08563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ACA37-9016-756D-2F19-64B8F0FDE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03260-ED1E-0CEE-DA69-8D3199303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FF7EB-ACFE-9A57-BEAD-CE70E516C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6A2A-5D6A-905A-96B8-CF4CED4E1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EE1CE-0E05-B14A-8C6C-0DE34B3287E0}" type="slidenum">
              <a:rPr lang="en-GE" smtClean="0"/>
              <a:t>7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73784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61A2-9487-D40B-EDFB-B47D8572C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ADA5F-36B6-2C3F-994F-B1410D6F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3243-1B3A-68E2-13E2-72CA84E6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6347-B592-636A-D99B-F2725D7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96FF-69E8-DBEF-A30F-3AC14A09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14148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2AEF-A753-6A25-0672-C9B8B553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057D6-AB18-36EE-3215-C33C15E2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0225-D67F-B83F-1F32-E5C03376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5EC8-FFB7-B560-6D59-33092C8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F853-3F9A-C498-68EB-791F9FC0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61311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57EC5-4567-61AD-0AAC-E93F6B2BC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7634-7E87-CB09-DA23-F8096EBD2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A3F8-F54A-75FB-4B85-E6017E4F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4606-E4AB-3C29-0EDF-1760C03D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6C7B-2946-1428-8AFF-392AE336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41584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544-FA82-DB77-671C-56EF75F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CCA9-2ED8-5405-348A-ACC89838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73F3-03C9-14FD-86FA-5BA803BE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E7842-DAA8-4029-8484-71BA4E4E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61CB3-874B-0E49-C126-D9C2F5E8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58696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E5FF-EAB0-A33C-6E1C-7B016119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1A7D1-D8B4-2A2E-9484-C04369265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8810-2628-F731-8CE9-4EEA2DEF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EBAD-E210-0757-ACCF-52DECD9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E847-0756-F365-9A7C-56D3661F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79128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647D-FDFF-A254-CBCE-305FDFA8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4D3D-98D4-F996-0BF3-7EF05709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B64D1-88E0-BB31-224F-DBE59EDB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3647-86FF-0934-3134-E7002A8C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B2B64-3212-7BA6-81B5-F886693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0D368-8400-52A8-F522-51E180F0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57214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75EF-A43A-5A7D-EA64-EB1D6AED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82DA-8BC7-1E26-DF29-D3802DCE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BFDC7-8D97-15C1-9A8E-8DE6FBF5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28CCF-09BD-4EF3-B9DD-6EC3FF69C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E0234-C1EE-49BC-BFF7-D20D084C2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F9DC4-99BB-9337-77C8-FE40E914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BFDB9-590A-0718-4D18-259E4B3B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0723-68FA-CB2F-3D4D-03A186AB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57171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713F-3132-EB3F-3E78-21EAD68D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997CC-01A6-E6CE-C445-5A368118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7E33B-279D-DB7B-4E77-A27B19B8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F1F86-A221-C3D0-89CC-A561BA78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74712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9E561-374F-023D-8BBE-72EC8A86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6124D-899A-35FC-D0DE-64369D2C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73AC3-45A0-D73C-6815-4CA13D39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50511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50FB-95B5-115F-34CC-2B825404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72F2-9566-BD73-634A-1EAB4739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0795D-921E-531B-5853-715CDABA1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D3020-06D6-BA82-8514-5F12CA75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B583-BE78-99FD-0700-054FA5A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5B77-C561-1DE2-5488-34E6E9C0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53585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972-EAB3-28A5-1720-6091B54C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698A0-E4E3-DC16-5F6E-623A7A32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832E7-013A-09B0-B90C-FD0FCD79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339B6-775E-D7B5-5CD6-16C34CDD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2297-06B4-D297-5158-CF37594A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A4C5-B21A-AC92-EF78-24A22BA4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6177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45E22-1738-FF14-8E8E-A7B2E028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C006-F554-FA15-BF0F-3F3C3CDE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190E-B515-D421-9B91-4AA885106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0B23-249C-4D48-B7F3-F90B89729697}" type="datetimeFigureOut">
              <a:rPr lang="en-GE" smtClean="0"/>
              <a:t>06.10.24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C164-3739-C0C0-11D0-C792E5F5E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DC85-1D06-AEFB-3251-30F15849D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A310-0C99-1148-B99E-0960C689E83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13098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microsoft.com/office/2007/relationships/hdphoto" Target="../media/hdphoto5.wdp"/><Relationship Id="rId2" Type="http://schemas.openxmlformats.org/officeDocument/2006/relationships/notesSlide" Target="../notesSlides/notesSlide5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C278A0-36F7-BFE2-32E8-A19E2FC2E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E2C12-7D7E-617E-3494-329295422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600" b="45800" l="43651" r="59683">
                        <a14:foregroundMark x1="59683" y1="38600" x2="59683" y2="38600"/>
                      </a14:backgroundRemoval>
                    </a14:imgEffect>
                  </a14:imgLayer>
                </a14:imgProps>
              </a:ext>
            </a:extLst>
          </a:blip>
          <a:srcRect l="41771" t="9584" r="38419" b="50000"/>
          <a:stretch/>
        </p:blipFill>
        <p:spPr>
          <a:xfrm>
            <a:off x="5006849" y="3649146"/>
            <a:ext cx="1475232" cy="2388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274D38-45C9-87B5-BD1A-858CB78BB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92" y="2896778"/>
            <a:ext cx="3187807" cy="23793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EF1D24-4896-B4A5-A417-B68B3C3B1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394" y="3429000"/>
            <a:ext cx="2667440" cy="9438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6494BD-9544-B7D5-7704-B31818C4E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0261" y="507895"/>
            <a:ext cx="8157595" cy="2388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23396-EC8A-963D-9488-0B1F8267F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0261" y="5620295"/>
            <a:ext cx="7772400" cy="10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1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23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-0.01151" pathEditMode="relative" ptsTypes="AA">
                                      <p:cBhvr>
                                        <p:cTn id="2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1151 L 0.24922 0.155" pathEditMode="relative" ptsTypes="AA">
                                      <p:cBhvr>
                                        <p:cTn id="3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155 L -0.09956 0.07356" pathEditMode="relative" ptsTypes="AA">
                                      <p:cBhvr>
                                        <p:cTn id="35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9956 0.07356 L -0.24922 -0.02581" pathEditMode="relative" ptsTypes="AA">
                                      <p:cBhvr>
                                        <p:cTn id="3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02581 L -0.24922 0.01811" pathEditMode="relative" ptsTypes="AA">
                                      <p:cBhvr>
                                        <p:cTn id="4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01811 L -0.24922 0.24861" pathEditMode="relative" ptsTypes="AA">
                                      <p:cBhvr>
                                        <p:cTn id="4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5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-0.24922 0.24861" pathEditMode="relative" ptsTypes="AA">
                                      <p:cBhvr>
                                        <p:cTn id="4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0.24922 -0.24861" pathEditMode="relative" ptsTypes="AA">
                                      <p:cBhvr>
                                        <p:cTn id="5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.24922 -0.24861" pathEditMode="relative" ptsTypes="AA">
                                      <p:cBhvr>
                                        <p:cTn id="53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 0" pathEditMode="relative" ptsTypes="AA">
                                      <p:cBhvr>
                                        <p:cTn id="5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5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6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AA91-D50B-5260-61DF-1A85BA368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A6DA02-E3CD-0DF2-3DAE-7D9A89C4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6A9961-F62B-B602-F193-3B6E0F5BA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600" b="45800" l="43651" r="59683">
                        <a14:foregroundMark x1="59683" y1="38600" x2="59683" y2="38600"/>
                      </a14:backgroundRemoval>
                    </a14:imgEffect>
                  </a14:imgLayer>
                </a14:imgProps>
              </a:ext>
            </a:extLst>
          </a:blip>
          <a:srcRect l="41771" t="9584" r="38419" b="50000"/>
          <a:stretch/>
        </p:blipFill>
        <p:spPr>
          <a:xfrm>
            <a:off x="2438753" y="4659560"/>
            <a:ext cx="1436191" cy="2325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F9451-B8D1-D766-60D7-FB5831375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4" y="323487"/>
            <a:ext cx="3505200" cy="261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CF0A55-7AD4-6314-E0F7-4332CCE53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438" y="323487"/>
            <a:ext cx="3505200" cy="261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F1C10-3F72-5FBB-0E34-1C28D1E1D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742" y="577658"/>
            <a:ext cx="1627244" cy="1569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DBF62-56DE-0698-3D5E-D469359F2C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6115" y="577658"/>
            <a:ext cx="2209845" cy="1638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8F374-B3F8-5251-E1E1-F03224AF8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0500" y="2468364"/>
            <a:ext cx="2979219" cy="833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810BC-8C6E-0B1A-D877-771C23F6EE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9327" y="2845510"/>
            <a:ext cx="3068893" cy="85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9DEC47-9EEB-1A0E-E5C4-E0F6CDF88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14" y="2401415"/>
            <a:ext cx="2934479" cy="70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70ADB6-7062-9DFA-75B4-6A3B51B1A51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715" r="9850"/>
          <a:stretch/>
        </p:blipFill>
        <p:spPr>
          <a:xfrm>
            <a:off x="3812838" y="4241800"/>
            <a:ext cx="7188878" cy="2618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B089D5-37C3-E527-71C9-AAA86A18E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4358" y="4208988"/>
            <a:ext cx="6172864" cy="2325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62E64-6B1C-F46D-5D81-0BC60C34F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733602"/>
            <a:ext cx="3505200" cy="2616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394C57-B437-8FF7-2EB7-A24A947C71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6720" y="1029937"/>
            <a:ext cx="1818559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53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24922 -0.24861" pathEditMode="relative" ptsTypes="AA">
                                      <p:cBhvr>
                                        <p:cTn id="5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.24922 0.19772" pathEditMode="relative" ptsTypes="AA">
                                      <p:cBhvr>
                                        <p:cTn id="6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8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19772 L 0.24922 0.24861" pathEditMode="relative" ptsTypes="AA">
                                      <p:cBhvr>
                                        <p:cTn id="65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30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24861 L 0.24922 0.24861" pathEditMode="relative" ptsTypes="AA">
                                      <p:cBhvr>
                                        <p:cTn id="6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8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24861 L -0.13689 0.24861" pathEditMode="relative" ptsTypes="AA">
                                      <p:cBhvr>
                                        <p:cTn id="7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3689 0.24861 L 0.04703 -0.01762" pathEditMode="relative" ptsTypes="AA">
                                      <p:cBhvr>
                                        <p:cTn id="7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80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4703 -0.01762 L -0.17159 0.05748" pathEditMode="relative" ptsTypes="AA">
                                      <p:cBhvr>
                                        <p:cTn id="7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4300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7159 0.05748 L -0.24922 0.12815" pathEditMode="relative" ptsTypes="AA">
                                      <p:cBhvr>
                                        <p:cTn id="8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8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12815 L -0.24922 0.24861" pathEditMode="relative" ptsTypes="AA">
                                      <p:cBhvr>
                                        <p:cTn id="83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30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-0.24922 -0.24861" pathEditMode="relative" ptsTypes="AA">
                                      <p:cBhvr>
                                        <p:cTn id="8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8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24861 L -0.24922 -0.24861" pathEditMode="relative" ptsTypes="AA">
                                      <p:cBhvr>
                                        <p:cTn id="89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83000"/>
                            </p:stCondLst>
                            <p:childTnLst>
                              <p:par>
                                <p:cTn id="9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24861 L 0 0" pathEditMode="relative" ptsTypes="AA">
                                      <p:cBhvr>
                                        <p:cTn id="9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94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8000"/>
                            </p:stCondLst>
                            <p:childTnLst>
                              <p:par>
                                <p:cTn id="9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9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82D20-73D1-9B57-E10E-8851B4E5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C25D6-7041-7EAC-CE23-1C8DD0C8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7F91B-E37F-2D7F-038F-31DD07870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935" y="482024"/>
            <a:ext cx="7111582" cy="1996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97C31-B91C-F9AD-CD87-2751AAAF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322" y="4499718"/>
            <a:ext cx="7291750" cy="2034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BAD7A3-C3A5-26F3-7863-277B30D60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935" y="2499524"/>
            <a:ext cx="7214137" cy="1980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F530CD-4859-9786-8783-7E0309D42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0552" y="2249236"/>
            <a:ext cx="2514344" cy="2481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A0092-2769-CA1A-6224-1AC1B30CE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29147" y="-1613503"/>
            <a:ext cx="6187287" cy="6187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D9FF5-7761-7A51-B080-C21754834A3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31617" r="29331"/>
          <a:stretch/>
        </p:blipFill>
        <p:spPr>
          <a:xfrm>
            <a:off x="-1172760" y="4205049"/>
            <a:ext cx="4813842" cy="4658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BAA9B5-9914-9B0F-E69B-6F6FF4E0C6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55237"/>
            <a:ext cx="2598171" cy="436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665732-AFFF-41B9-00A8-BA164CE5F0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7400" b="44400" l="61429" r="76508">
                        <a14:foregroundMark x1="69048" y1="43800" x2="69048" y2="43800"/>
                        <a14:foregroundMark x1="69048" y1="43800" x2="69048" y2="43800"/>
                        <a14:foregroundMark x1="69048" y1="43800" x2="69048" y2="43800"/>
                        <a14:foregroundMark x1="69048" y1="43800" x2="69048" y2="43800"/>
                        <a14:foregroundMark x1="69048" y1="43800" x2="69048" y2="43800"/>
                        <a14:foregroundMark x1="70317" y1="44200" x2="67778" y2="44400"/>
                        <a14:foregroundMark x1="71111" y1="43400" x2="69683" y2="42600"/>
                        <a14:backgroundMark x1="73175" y1="44600" x2="73175" y2="44600"/>
                        <a14:backgroundMark x1="65873" y1="44200" x2="65873" y2="44200"/>
                        <a14:backgroundMark x1="67143" y1="44800" x2="67143" y2="44800"/>
                      </a14:backgroundRemoval>
                    </a14:imgEffect>
                  </a14:imgLayer>
                </a14:imgProps>
              </a:ext>
            </a:extLst>
          </a:blip>
          <a:srcRect l="59752" t="14192" r="21612" b="53200"/>
          <a:stretch/>
        </p:blipFill>
        <p:spPr>
          <a:xfrm>
            <a:off x="1571789" y="3991179"/>
            <a:ext cx="620307" cy="8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9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23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-0.01151" pathEditMode="relative" ptsTypes="AA">
                                      <p:cBhvr>
                                        <p:cTn id="2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1151 L 0.24922 0.155" pathEditMode="relative" ptsTypes="AA">
                                      <p:cBhvr>
                                        <p:cTn id="3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155 L -0.09956 0.07356" pathEditMode="relative" ptsTypes="AA">
                                      <p:cBhvr>
                                        <p:cTn id="35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9956 0.07356 L -0.24922 -0.02581" pathEditMode="relative" ptsTypes="AA">
                                      <p:cBhvr>
                                        <p:cTn id="3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02581 L -0.24922 0.01811" pathEditMode="relative" ptsTypes="AA">
                                      <p:cBhvr>
                                        <p:cTn id="4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01811 L -0.24922 0.24861" pathEditMode="relative" ptsTypes="AA">
                                      <p:cBhvr>
                                        <p:cTn id="4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5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-0.24922 0.24861" pathEditMode="relative" ptsTypes="AA">
                                      <p:cBhvr>
                                        <p:cTn id="4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0.24922 -0.24861" pathEditMode="relative" ptsTypes="AA">
                                      <p:cBhvr>
                                        <p:cTn id="5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.24922 -0.24861" pathEditMode="relative" ptsTypes="AA">
                                      <p:cBhvr>
                                        <p:cTn id="53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 0" pathEditMode="relative" ptsTypes="AA">
                                      <p:cBhvr>
                                        <p:cTn id="5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5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6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6E70-69DA-AFE5-B59E-58578EE05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7C82A2-0D9A-DCEC-BAF5-791A57B4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0A584-C5E9-EC4F-07AD-612B2897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50" y="178562"/>
            <a:ext cx="6769100" cy="1485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A9619A-D66B-5C65-F250-80EBEAAC2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974" y="3407856"/>
            <a:ext cx="6685026" cy="4121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B580AB-1BEF-A5FC-C357-3E5194E78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38" y="1056892"/>
            <a:ext cx="6685026" cy="4207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BD05D-A4DF-B96A-6627-31AE7FE46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61" y="1266381"/>
            <a:ext cx="6047379" cy="266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DE2E0-C7AC-AF98-9A1D-23EA6A3F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111" y="3794433"/>
            <a:ext cx="5893868" cy="2526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8D61B-1D8A-BC8F-9CC3-A753DB32A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574046">
            <a:off x="8403291" y="-341054"/>
            <a:ext cx="3290263" cy="329026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987DA43-EED4-4406-FCAD-3B06CB17F739}"/>
              </a:ext>
            </a:extLst>
          </p:cNvPr>
          <p:cNvSpPr/>
          <p:nvPr/>
        </p:nvSpPr>
        <p:spPr>
          <a:xfrm rot="12509737">
            <a:off x="10249469" y="627797"/>
            <a:ext cx="95534" cy="150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67784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47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51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1157 L 0.24922 0.15509 " pathEditMode="relative" rAng="0" ptsTypes="AA">
                                      <p:cBhvr>
                                        <p:cTn id="54" dur="3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15509 L -0.09961 0.07361 " pathEditMode="relative" rAng="0" ptsTypes="AA">
                                      <p:cBhvr>
                                        <p:cTn id="5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9961 0.07361 L -0.24922 -0.02569 " pathEditMode="relative" rAng="0" ptsTypes="AA">
                                      <p:cBhvr>
                                        <p:cTn id="6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02569 L -0.24922 0.01806 " pathEditMode="relative" rAng="0" ptsTypes="AA">
                                      <p:cBhvr>
                                        <p:cTn id="63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01806 L -0.24922 0.24861 " pathEditMode="relative" rAng="0" ptsTypes="AA">
                                      <p:cBhvr>
                                        <p:cTn id="6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-0.24922 0.24884 " pathEditMode="relative" rAng="0" ptsTypes="AA">
                                      <p:cBhvr>
                                        <p:cTn id="69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0.24922 -0.24861 " pathEditMode="relative" rAng="0" ptsTypes="AA">
                                      <p:cBhvr>
                                        <p:cTn id="7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85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.24922 -0.24838 " pathEditMode="relative" rAng="0" ptsTypes="AA">
                                      <p:cBhvr>
                                        <p:cTn id="75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 0 " pathEditMode="relative" rAng="0" ptsTypes="AA">
                                      <p:cBhvr>
                                        <p:cTn id="7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1" y="124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80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5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023 " pathEditMode="relative" rAng="0" ptsTypes="AA">
                                      <p:cBhvr>
                                        <p:cTn id="8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56A01-C444-CC20-BF6B-B3D00E98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623E01-504D-2848-2524-9719C9E6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7654F-36A5-0D9F-4DBD-403E4B1A9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031" y="0"/>
            <a:ext cx="8955937" cy="133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D1B2B5-54FB-E75E-477B-E72292C4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75" y="1697138"/>
            <a:ext cx="2514344" cy="24815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9E08EC-1B8B-A9B9-4FCA-5F51B98C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808" y="2606137"/>
            <a:ext cx="5391701" cy="5391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2E4B01-A478-0C18-03C6-940D212A0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966" y="2983589"/>
            <a:ext cx="8727002" cy="2639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7BCFE-2B6E-7834-17CD-4625AED1C2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5509" y="192834"/>
            <a:ext cx="3810000" cy="381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3CB5F1-EED0-1196-E318-EC68B12405E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5419" r="17558" b="-17178"/>
          <a:stretch/>
        </p:blipFill>
        <p:spPr>
          <a:xfrm>
            <a:off x="398087" y="2044672"/>
            <a:ext cx="642419" cy="893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CEEE81-66BE-9057-AEEC-E9010AB1D39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4978" r="9110" b="-17178"/>
          <a:stretch/>
        </p:blipFill>
        <p:spPr>
          <a:xfrm flipH="1">
            <a:off x="10538748" y="1072471"/>
            <a:ext cx="724991" cy="9827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E33F07-B53D-95A9-EB65-933224CCDC1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655" t="7533" r="67371" b="8877"/>
          <a:stretch/>
        </p:blipFill>
        <p:spPr>
          <a:xfrm>
            <a:off x="9870111" y="4468492"/>
            <a:ext cx="768795" cy="671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7713F1-C162-DA32-65C5-9C4B800518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0647" y="1493409"/>
            <a:ext cx="7772408" cy="9827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DCFE9E-2A13-266E-7FF5-E7540D22DB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196" y="1173475"/>
            <a:ext cx="1062375" cy="7929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054EAD-506F-2668-01C5-4FF6AA37E2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2644" y="73655"/>
            <a:ext cx="1275949" cy="9523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BEF4C1-82CD-2B57-AB0C-D65E3357D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36959" y="3834607"/>
            <a:ext cx="1572591" cy="8968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2F8676-3A62-2A9C-C194-C4D8343F46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349" y="1185675"/>
            <a:ext cx="927333" cy="5627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CFF702-3E00-A34F-B17F-4A33944A6E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85518" y="3992187"/>
            <a:ext cx="1756443" cy="3586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3E30AF-9C7C-5788-65D3-59AB37183E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41129" y="160627"/>
            <a:ext cx="1095573" cy="6836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EF7FDF2-1E29-8011-7982-B28E078FBE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3490" y1="62969" x2="32135" y2="60781"/>
                        <a14:foregroundMark x1="35833" y1="75052" x2="35833" y2="75052"/>
                        <a14:foregroundMark x1="36458" y1="73802" x2="38490" y2="75052"/>
                        <a14:foregroundMark x1="38490" y1="73177" x2="36458" y2="72083"/>
                        <a14:foregroundMark x1="38802" y1="73021" x2="38802" y2="73021"/>
                        <a14:foregroundMark x1="38802" y1="72865" x2="38802" y2="72865"/>
                        <a14:foregroundMark x1="38802" y1="71927" x2="38802" y2="71927"/>
                        <a14:foregroundMark x1="38021" y1="72708" x2="38021" y2="72708"/>
                        <a14:foregroundMark x1="38021" y1="72708" x2="38333" y2="74427"/>
                        <a14:foregroundMark x1="38333" y1="73802" x2="38177" y2="72396"/>
                        <a14:foregroundMark x1="38333" y1="72240" x2="39271" y2="72396"/>
                        <a14:backgroundMark x1="50417" y1="30208" x2="45938" y2="35677"/>
                        <a14:backgroundMark x1="45938" y1="35677" x2="49740" y2="43021"/>
                        <a14:backgroundMark x1="49740" y1="43021" x2="56250" y2="47448"/>
                        <a14:backgroundMark x1="56250" y1="47448" x2="64479" y2="45885"/>
                        <a14:backgroundMark x1="64479" y1="45885" x2="64688" y2="44323"/>
                        <a14:backgroundMark x1="32448" y1="36615" x2="50365" y2="38906"/>
                        <a14:backgroundMark x1="50365" y1="38906" x2="44531" y2="40156"/>
                        <a14:backgroundMark x1="52292" y1="44479" x2="56823" y2="37031"/>
                        <a14:backgroundMark x1="56823" y1="37031" x2="70521" y2="26302"/>
                        <a14:backgroundMark x1="70521" y1="26302" x2="71510" y2="25885"/>
                        <a14:backgroundMark x1="59740" y1="28854" x2="64219" y2="37760"/>
                        <a14:backgroundMark x1="64219" y1="37760" x2="65625" y2="47760"/>
                        <a14:backgroundMark x1="64688" y1="49479" x2="48438" y2="50625"/>
                        <a14:backgroundMark x1="48438" y1="50625" x2="39948" y2="49167"/>
                        <a14:backgroundMark x1="39948" y1="49167" x2="29792" y2="44323"/>
                        <a14:backgroundMark x1="17865" y1="19531" x2="13177" y2="26094"/>
                        <a14:backgroundMark x1="13177" y1="26094" x2="14427" y2="30052"/>
                        <a14:backgroundMark x1="24219" y1="33646" x2="25781" y2="46667"/>
                        <a14:backgroundMark x1="36458" y1="44010" x2="22344" y2="53229"/>
                        <a14:backgroundMark x1="22344" y1="53229" x2="15833" y2="60677"/>
                        <a14:backgroundMark x1="15833" y1="60677" x2="11979" y2="70156"/>
                        <a14:backgroundMark x1="11979" y1="70156" x2="11979" y2="72083"/>
                        <a14:backgroundMark x1="14896" y1="69792" x2="33646" y2="87135"/>
                        <a14:backgroundMark x1="44844" y1="86510" x2="52396" y2="81302"/>
                        <a14:backgroundMark x1="52396" y1="81302" x2="63438" y2="53646"/>
                        <a14:backgroundMark x1="47135" y1="73021" x2="52396" y2="38125"/>
                        <a14:backgroundMark x1="52396" y1="38125" x2="59583" y2="25104"/>
                        <a14:backgroundMark x1="9323" y1="53177" x2="12604" y2="42031"/>
                        <a14:backgroundMark x1="12604" y1="42031" x2="17188" y2="35000"/>
                        <a14:backgroundMark x1="17188" y1="35000" x2="20781" y2="32552"/>
                        <a14:backgroundMark x1="23906" y1="33333" x2="57604" y2="9115"/>
                        <a14:backgroundMark x1="57604" y1="9115" x2="70052" y2="5833"/>
                        <a14:backgroundMark x1="70052" y1="5833" x2="72292" y2="6198"/>
                        <a14:backgroundMark x1="53229" y1="47917" x2="46094" y2="71458"/>
                        <a14:backgroundMark x1="40781" y1="67760" x2="25469" y2="70521"/>
                        <a14:backgroundMark x1="67917" y1="41250" x2="67135" y2="37500"/>
                      </a14:backgroundRemoval>
                    </a14:imgEffect>
                  </a14:imgLayer>
                </a14:imgProps>
              </a:ext>
            </a:extLst>
          </a:blip>
          <a:srcRect l="25581" t="52309" r="54082" b="15383"/>
          <a:stretch/>
        </p:blipFill>
        <p:spPr>
          <a:xfrm>
            <a:off x="499435" y="1819208"/>
            <a:ext cx="271732" cy="4316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2351BF1-675E-1BC9-CF15-BA4055FD17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33490" y1="62969" x2="32135" y2="60781"/>
                        <a14:foregroundMark x1="35833" y1="75052" x2="35833" y2="75052"/>
                        <a14:foregroundMark x1="36458" y1="73802" x2="38490" y2="75052"/>
                        <a14:foregroundMark x1="38490" y1="73177" x2="36458" y2="72083"/>
                        <a14:foregroundMark x1="38802" y1="73021" x2="38802" y2="73021"/>
                        <a14:foregroundMark x1="38802" y1="72865" x2="38802" y2="72865"/>
                        <a14:foregroundMark x1="38802" y1="71927" x2="38802" y2="71927"/>
                        <a14:foregroundMark x1="38021" y1="72708" x2="38021" y2="72708"/>
                        <a14:foregroundMark x1="38021" y1="72708" x2="38333" y2="74427"/>
                        <a14:foregroundMark x1="38333" y1="73802" x2="38177" y2="72396"/>
                        <a14:foregroundMark x1="38333" y1="72240" x2="39271" y2="72396"/>
                        <a14:backgroundMark x1="50417" y1="30208" x2="45938" y2="35677"/>
                        <a14:backgroundMark x1="45938" y1="35677" x2="49740" y2="43021"/>
                        <a14:backgroundMark x1="49740" y1="43021" x2="56250" y2="47448"/>
                        <a14:backgroundMark x1="56250" y1="47448" x2="64479" y2="45885"/>
                        <a14:backgroundMark x1="64479" y1="45885" x2="64688" y2="44323"/>
                        <a14:backgroundMark x1="32448" y1="36615" x2="50365" y2="38906"/>
                        <a14:backgroundMark x1="50365" y1="38906" x2="44531" y2="40156"/>
                        <a14:backgroundMark x1="52292" y1="44479" x2="56823" y2="37031"/>
                        <a14:backgroundMark x1="56823" y1="37031" x2="70521" y2="26302"/>
                        <a14:backgroundMark x1="70521" y1="26302" x2="71510" y2="25885"/>
                        <a14:backgroundMark x1="59740" y1="28854" x2="64219" y2="37760"/>
                        <a14:backgroundMark x1="64219" y1="37760" x2="65625" y2="47760"/>
                        <a14:backgroundMark x1="64688" y1="49479" x2="48438" y2="50625"/>
                        <a14:backgroundMark x1="48438" y1="50625" x2="39948" y2="49167"/>
                        <a14:backgroundMark x1="39948" y1="49167" x2="29792" y2="44323"/>
                        <a14:backgroundMark x1="17865" y1="19531" x2="13177" y2="26094"/>
                        <a14:backgroundMark x1="13177" y1="26094" x2="14427" y2="30052"/>
                        <a14:backgroundMark x1="24219" y1="33646" x2="25781" y2="46667"/>
                        <a14:backgroundMark x1="36458" y1="44010" x2="22344" y2="53229"/>
                        <a14:backgroundMark x1="22344" y1="53229" x2="15833" y2="60677"/>
                        <a14:backgroundMark x1="15833" y1="60677" x2="11979" y2="70156"/>
                        <a14:backgroundMark x1="11979" y1="70156" x2="11979" y2="72083"/>
                        <a14:backgroundMark x1="14896" y1="69792" x2="33646" y2="87135"/>
                        <a14:backgroundMark x1="44844" y1="86510" x2="52396" y2="81302"/>
                        <a14:backgroundMark x1="52396" y1="81302" x2="63438" y2="53646"/>
                        <a14:backgroundMark x1="47135" y1="73021" x2="52396" y2="38125"/>
                        <a14:backgroundMark x1="52396" y1="38125" x2="59583" y2="25104"/>
                        <a14:backgroundMark x1="9323" y1="53177" x2="12604" y2="42031"/>
                        <a14:backgroundMark x1="12604" y1="42031" x2="17188" y2="35000"/>
                        <a14:backgroundMark x1="17188" y1="35000" x2="20781" y2="32552"/>
                        <a14:backgroundMark x1="23906" y1="33333" x2="57604" y2="9115"/>
                        <a14:backgroundMark x1="57604" y1="9115" x2="70052" y2="5833"/>
                        <a14:backgroundMark x1="70052" y1="5833" x2="72292" y2="6198"/>
                        <a14:backgroundMark x1="53229" y1="47917" x2="46094" y2="71458"/>
                        <a14:backgroundMark x1="40781" y1="67760" x2="25469" y2="70521"/>
                        <a14:backgroundMark x1="67917" y1="41250" x2="67135" y2="37500"/>
                      </a14:backgroundRemoval>
                    </a14:imgEffect>
                  </a14:imgLayer>
                </a14:imgProps>
              </a:ext>
            </a:extLst>
          </a:blip>
          <a:srcRect l="25581" t="52309" r="54082" b="15383"/>
          <a:stretch/>
        </p:blipFill>
        <p:spPr>
          <a:xfrm flipH="1">
            <a:off x="11054320" y="890741"/>
            <a:ext cx="337867" cy="4316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1CB74C-1BF4-2E47-705F-42C2DA3471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33490" y1="62969" x2="32135" y2="60781"/>
                        <a14:foregroundMark x1="35833" y1="75052" x2="35833" y2="75052"/>
                        <a14:foregroundMark x1="36458" y1="73802" x2="38490" y2="75052"/>
                        <a14:foregroundMark x1="38490" y1="73177" x2="36458" y2="72083"/>
                        <a14:foregroundMark x1="38802" y1="73021" x2="38802" y2="73021"/>
                        <a14:foregroundMark x1="38802" y1="72865" x2="38802" y2="72865"/>
                        <a14:foregroundMark x1="38802" y1="71927" x2="38802" y2="71927"/>
                        <a14:foregroundMark x1="38021" y1="72708" x2="38021" y2="72708"/>
                        <a14:foregroundMark x1="38021" y1="72708" x2="38333" y2="74427"/>
                        <a14:foregroundMark x1="38333" y1="73802" x2="38177" y2="72396"/>
                        <a14:foregroundMark x1="38333" y1="72240" x2="39271" y2="72396"/>
                        <a14:backgroundMark x1="50417" y1="30208" x2="45938" y2="35677"/>
                        <a14:backgroundMark x1="45938" y1="35677" x2="49740" y2="43021"/>
                        <a14:backgroundMark x1="49740" y1="43021" x2="56250" y2="47448"/>
                        <a14:backgroundMark x1="56250" y1="47448" x2="64479" y2="45885"/>
                        <a14:backgroundMark x1="64479" y1="45885" x2="64688" y2="44323"/>
                        <a14:backgroundMark x1="32448" y1="36615" x2="50365" y2="38906"/>
                        <a14:backgroundMark x1="50365" y1="38906" x2="44531" y2="40156"/>
                        <a14:backgroundMark x1="52292" y1="44479" x2="56823" y2="37031"/>
                        <a14:backgroundMark x1="56823" y1="37031" x2="70521" y2="26302"/>
                        <a14:backgroundMark x1="70521" y1="26302" x2="71510" y2="25885"/>
                        <a14:backgroundMark x1="59740" y1="28854" x2="64219" y2="37760"/>
                        <a14:backgroundMark x1="64219" y1="37760" x2="65625" y2="47760"/>
                        <a14:backgroundMark x1="64688" y1="49479" x2="48438" y2="50625"/>
                        <a14:backgroundMark x1="48438" y1="50625" x2="39948" y2="49167"/>
                        <a14:backgroundMark x1="39948" y1="49167" x2="29792" y2="44323"/>
                        <a14:backgroundMark x1="17865" y1="19531" x2="13177" y2="26094"/>
                        <a14:backgroundMark x1="13177" y1="26094" x2="14427" y2="30052"/>
                        <a14:backgroundMark x1="24219" y1="33646" x2="25781" y2="46667"/>
                        <a14:backgroundMark x1="36458" y1="44010" x2="22344" y2="53229"/>
                        <a14:backgroundMark x1="22344" y1="53229" x2="15833" y2="60677"/>
                        <a14:backgroundMark x1="15833" y1="60677" x2="11979" y2="70156"/>
                        <a14:backgroundMark x1="11979" y1="70156" x2="11979" y2="72083"/>
                        <a14:backgroundMark x1="14896" y1="69792" x2="33646" y2="87135"/>
                        <a14:backgroundMark x1="44844" y1="86510" x2="52396" y2="81302"/>
                        <a14:backgroundMark x1="52396" y1="81302" x2="63438" y2="53646"/>
                        <a14:backgroundMark x1="47135" y1="73021" x2="52396" y2="38125"/>
                        <a14:backgroundMark x1="52396" y1="38125" x2="59583" y2="25104"/>
                        <a14:backgroundMark x1="9323" y1="53177" x2="12604" y2="42031"/>
                        <a14:backgroundMark x1="12604" y1="42031" x2="17188" y2="35000"/>
                        <a14:backgroundMark x1="17188" y1="35000" x2="20781" y2="32552"/>
                        <a14:backgroundMark x1="23906" y1="33333" x2="57604" y2="9115"/>
                        <a14:backgroundMark x1="57604" y1="9115" x2="70052" y2="5833"/>
                        <a14:backgroundMark x1="70052" y1="5833" x2="72292" y2="6198"/>
                        <a14:backgroundMark x1="53229" y1="47917" x2="46094" y2="71458"/>
                        <a14:backgroundMark x1="40781" y1="67760" x2="25469" y2="70521"/>
                        <a14:backgroundMark x1="67917" y1="41250" x2="67135" y2="37500"/>
                      </a14:backgroundRemoval>
                    </a14:imgEffect>
                  </a14:imgLayer>
                </a14:imgProps>
              </a:ext>
            </a:extLst>
          </a:blip>
          <a:srcRect l="25581" t="52309" r="54082" b="15383"/>
          <a:stretch/>
        </p:blipFill>
        <p:spPr>
          <a:xfrm rot="2361319" flipH="1">
            <a:off x="10512427" y="4399173"/>
            <a:ext cx="251904" cy="4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80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27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-0.01151" pathEditMode="relative" ptsTypes="AA">
                                      <p:cBhvr>
                                        <p:cTn id="3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1151 L 0.24922 0.155" pathEditMode="relative" ptsTypes="AA">
                                      <p:cBhvr>
                                        <p:cTn id="3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155 L -0.09956 0.07356" pathEditMode="relative" ptsTypes="AA">
                                      <p:cBhvr>
                                        <p:cTn id="39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9956 0.07356 L -0.24922 -0.02581" pathEditMode="relative" ptsTypes="AA">
                                      <p:cBhvr>
                                        <p:cTn id="4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02581 L -0.24922 0.01811" pathEditMode="relative" ptsTypes="AA">
                                      <p:cBhvr>
                                        <p:cTn id="45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01811 L -0.24922 0.24861" pathEditMode="relative" ptsTypes="AA">
                                      <p:cBhvr>
                                        <p:cTn id="4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5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-0.24922 0.24861" pathEditMode="relative" ptsTypes="AA">
                                      <p:cBhvr>
                                        <p:cTn id="5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0.24922 -0.24861" pathEditMode="relative" ptsTypes="AA">
                                      <p:cBhvr>
                                        <p:cTn id="5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.24922 -0.24861" pathEditMode="relative" ptsTypes="AA">
                                      <p:cBhvr>
                                        <p:cTn id="5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 0" pathEditMode="relative" ptsTypes="AA">
                                      <p:cBhvr>
                                        <p:cTn id="6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62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6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B2DF4-7835-93CE-F359-2D342C61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6B442F-7F7E-4FA6-C285-7CD8E474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0C5A5C-0DCA-046A-D3DB-3AA57043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15" r="9850"/>
          <a:stretch/>
        </p:blipFill>
        <p:spPr>
          <a:xfrm>
            <a:off x="512516" y="579863"/>
            <a:ext cx="11323085" cy="6278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9AC9C8-49DA-25E7-A7D9-2877E707E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281" y="954010"/>
            <a:ext cx="6577437" cy="4949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B793-7297-9B1A-AE07-BBF7B5BB5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600" b="45800" l="43651" r="59683">
                        <a14:foregroundMark x1="59683" y1="38600" x2="59683" y2="38600"/>
                      </a14:backgroundRemoval>
                    </a14:imgEffect>
                  </a14:imgLayer>
                </a14:imgProps>
              </a:ext>
            </a:extLst>
          </a:blip>
          <a:srcRect l="41771" t="9584" r="38419" b="50000"/>
          <a:stretch/>
        </p:blipFill>
        <p:spPr>
          <a:xfrm>
            <a:off x="1256724" y="3718931"/>
            <a:ext cx="1436191" cy="23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6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11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5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1157 L 0.24922 0.15509 " pathEditMode="relative" rAng="0" ptsTypes="AA">
                                      <p:cBhvr>
                                        <p:cTn id="18" dur="3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15509 L -0.09961 0.07361 " pathEditMode="relative" rAng="0" ptsTypes="AA">
                                      <p:cBhvr>
                                        <p:cTn id="2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9961 0.07361 L -0.24922 -0.02569 " pathEditMode="relative" rAng="0" ptsTypes="AA">
                                      <p:cBhvr>
                                        <p:cTn id="2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02569 L -0.24922 0.01806 " pathEditMode="relative" rAng="0" ptsTypes="AA">
                                      <p:cBhvr>
                                        <p:cTn id="2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01806 L -0.24922 0.24861 " pathEditMode="relative" rAng="0" ptsTypes="AA">
                                      <p:cBhvr>
                                        <p:cTn id="3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5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-0.24922 0.24884 " pathEditMode="relative" rAng="0" ptsTypes="AA">
                                      <p:cBhvr>
                                        <p:cTn id="33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0.24922 -0.24861 " pathEditMode="relative" rAng="0" ptsTypes="AA">
                                      <p:cBhvr>
                                        <p:cTn id="3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5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.24922 -0.24838 " pathEditMode="relative" rAng="0" ptsTypes="AA">
                                      <p:cBhvr>
                                        <p:cTn id="39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 0 " pathEditMode="relative" rAng="0" ptsTypes="AA">
                                      <p:cBhvr>
                                        <p:cTn id="4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1" y="124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44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023 " pathEditMode="relative" rAng="0" ptsTypes="AA">
                                      <p:cBhvr>
                                        <p:cTn id="4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1F2F9-2295-ECBF-AE84-A13D26CDE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4B99F4-0073-CBB1-0067-4EFCC636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AD35EC-91E2-F703-2279-EDDD6721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375"/>
          <a:stretch/>
        </p:blipFill>
        <p:spPr>
          <a:xfrm>
            <a:off x="2178470" y="2050824"/>
            <a:ext cx="3307930" cy="3628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D693B-54DD-43B1-CF45-CFA6D7A7B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69" y="2576941"/>
            <a:ext cx="2052577" cy="2347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F79B75-9B83-6AB0-261B-5D9CCD0E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375"/>
          <a:stretch/>
        </p:blipFill>
        <p:spPr>
          <a:xfrm>
            <a:off x="6255134" y="2059457"/>
            <a:ext cx="3307930" cy="362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6F7EA-2E26-BA51-3E85-23E722161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934" y="2740993"/>
            <a:ext cx="2019587" cy="2019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BCFF6-1499-77C4-08B4-18E86C1DD6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74220" b="55055"/>
          <a:stretch/>
        </p:blipFill>
        <p:spPr>
          <a:xfrm>
            <a:off x="2665849" y="914525"/>
            <a:ext cx="1920698" cy="1144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5EB4B9-82CA-8AA0-E5C4-FF51EB067B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0000" r="27517"/>
          <a:stretch/>
        </p:blipFill>
        <p:spPr>
          <a:xfrm>
            <a:off x="5775454" y="1090920"/>
            <a:ext cx="4267290" cy="10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0">
        <p14:warp dir="in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43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-0.01151" pathEditMode="relative" ptsTypes="AA">
                                      <p:cBhvr>
                                        <p:cTn id="4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01151 L 0.24922 0.155" pathEditMode="relative" ptsTypes="AA">
                                      <p:cBhvr>
                                        <p:cTn id="52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155 L -0.09956 0.07356" pathEditMode="relative" ptsTypes="AA">
                                      <p:cBhvr>
                                        <p:cTn id="55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9956 0.07356 L -0.24922 -0.02581" pathEditMode="relative" ptsTypes="AA">
                                      <p:cBhvr>
                                        <p:cTn id="5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02581 L -0.24922 0.01811" pathEditMode="relative" ptsTypes="AA">
                                      <p:cBhvr>
                                        <p:cTn id="6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01811 L -0.24922 0.24861" pathEditMode="relative" ptsTypes="AA">
                                      <p:cBhvr>
                                        <p:cTn id="6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50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-0.24922 0.24861" pathEditMode="relative" ptsTypes="AA">
                                      <p:cBhvr>
                                        <p:cTn id="6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24861 L 0.24922 -0.24861" pathEditMode="relative" ptsTypes="AA">
                                      <p:cBhvr>
                                        <p:cTn id="7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.24922 -0.24861" pathEditMode="relative" ptsTypes="AA">
                                      <p:cBhvr>
                                        <p:cTn id="73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1000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24861 L 0 0" pathEditMode="relative" ptsTypes="AA">
                                      <p:cBhvr>
                                        <p:cTn id="7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7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4500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8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</Words>
  <Application>Microsoft Macintosh PowerPoint</Application>
  <PresentationFormat>Widescreen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MacBook Air</dc:creator>
  <cp:lastModifiedBy>MacBook Air</cp:lastModifiedBy>
  <cp:revision>5</cp:revision>
  <dcterms:created xsi:type="dcterms:W3CDTF">2024-10-06T08:42:44Z</dcterms:created>
  <dcterms:modified xsi:type="dcterms:W3CDTF">2024-10-06T19:44:50Z</dcterms:modified>
</cp:coreProperties>
</file>