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5" r:id="rId16"/>
    <p:sldId id="277" r:id="rId17"/>
    <p:sldId id="269" r:id="rId18"/>
    <p:sldId id="270" r:id="rId19"/>
    <p:sldId id="271" r:id="rId20"/>
    <p:sldId id="272" r:id="rId21"/>
    <p:sldId id="274" r:id="rId22"/>
    <p:sldId id="273"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3" d="100"/>
          <a:sy n="63" d="100"/>
        </p:scale>
        <p:origin x="80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7B54-F68A-4631-95D4-43A7B3B44903}"/>
              </a:ext>
            </a:extLst>
          </p:cNvPr>
          <p:cNvSpPr>
            <a:spLocks noGrp="1"/>
          </p:cNvSpPr>
          <p:nvPr>
            <p:ph type="ctrTitle"/>
          </p:nvPr>
        </p:nvSpPr>
        <p:spPr/>
        <p:txBody>
          <a:bodyPr/>
          <a:lstStyle/>
          <a:p>
            <a:r>
              <a:rPr lang="en-IN" sz="7200" dirty="0"/>
              <a:t>Social Earth</a:t>
            </a:r>
          </a:p>
        </p:txBody>
      </p:sp>
      <p:sp>
        <p:nvSpPr>
          <p:cNvPr id="3" name="Subtitle 2">
            <a:extLst>
              <a:ext uri="{FF2B5EF4-FFF2-40B4-BE49-F238E27FC236}">
                <a16:creationId xmlns:a16="http://schemas.microsoft.com/office/drawing/2014/main" id="{F3FB265B-6720-4185-AADF-37BED4E774C5}"/>
              </a:ext>
            </a:extLst>
          </p:cNvPr>
          <p:cNvSpPr>
            <a:spLocks noGrp="1"/>
          </p:cNvSpPr>
          <p:nvPr>
            <p:ph type="subTitle" idx="1"/>
          </p:nvPr>
        </p:nvSpPr>
        <p:spPr/>
        <p:txBody>
          <a:bodyPr>
            <a:noAutofit/>
          </a:bodyPr>
          <a:lstStyle/>
          <a:p>
            <a:r>
              <a:rPr lang="en-IN" sz="1600" b="1" dirty="0"/>
              <a:t>Project by</a:t>
            </a:r>
          </a:p>
          <a:p>
            <a:r>
              <a:rPr lang="en-IN" sz="1600" b="1" dirty="0" err="1"/>
              <a:t>Raghavi</a:t>
            </a:r>
            <a:r>
              <a:rPr lang="en-IN" sz="1600" b="1" dirty="0"/>
              <a:t> </a:t>
            </a:r>
            <a:r>
              <a:rPr lang="en-IN" sz="1600" b="1" dirty="0" err="1"/>
              <a:t>Kirouchenaradjou</a:t>
            </a:r>
            <a:endParaRPr lang="en-IN" sz="1600" b="1" dirty="0"/>
          </a:p>
          <a:p>
            <a:r>
              <a:rPr lang="en-IN" sz="1600" b="1" dirty="0" err="1"/>
              <a:t>Menita</a:t>
            </a:r>
            <a:r>
              <a:rPr lang="en-IN" sz="1600" b="1" dirty="0"/>
              <a:t> </a:t>
            </a:r>
            <a:r>
              <a:rPr lang="en-IN" sz="1600" b="1" dirty="0" err="1"/>
              <a:t>Koonani</a:t>
            </a:r>
            <a:endParaRPr lang="en-IN" sz="1600" b="1" dirty="0"/>
          </a:p>
          <a:p>
            <a:r>
              <a:rPr lang="en-IN" sz="1600" b="1" dirty="0"/>
              <a:t>Divya Priya Emmanuel</a:t>
            </a:r>
          </a:p>
        </p:txBody>
      </p:sp>
      <p:pic>
        <p:nvPicPr>
          <p:cNvPr id="4" name="Picture 3">
            <a:extLst>
              <a:ext uri="{FF2B5EF4-FFF2-40B4-BE49-F238E27FC236}">
                <a16:creationId xmlns:a16="http://schemas.microsoft.com/office/drawing/2014/main" id="{B2495F23-82A2-4486-82D1-61A288F94570}"/>
              </a:ext>
            </a:extLst>
          </p:cNvPr>
          <p:cNvPicPr>
            <a:picLocks noChangeAspect="1"/>
          </p:cNvPicPr>
          <p:nvPr/>
        </p:nvPicPr>
        <p:blipFill>
          <a:blip r:embed="rId2"/>
          <a:stretch>
            <a:fillRect/>
          </a:stretch>
        </p:blipFill>
        <p:spPr>
          <a:xfrm>
            <a:off x="1200033" y="1307638"/>
            <a:ext cx="2782244" cy="2587487"/>
          </a:xfrm>
          <a:prstGeom prst="rect">
            <a:avLst/>
          </a:prstGeom>
        </p:spPr>
      </p:pic>
    </p:spTree>
    <p:extLst>
      <p:ext uri="{BB962C8B-B14F-4D97-AF65-F5344CB8AC3E}">
        <p14:creationId xmlns:p14="http://schemas.microsoft.com/office/powerpoint/2010/main" val="233124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6073-80CE-4DB6-9F2D-0080A54F2B25}"/>
              </a:ext>
            </a:extLst>
          </p:cNvPr>
          <p:cNvSpPr>
            <a:spLocks noGrp="1"/>
          </p:cNvSpPr>
          <p:nvPr>
            <p:ph type="title"/>
          </p:nvPr>
        </p:nvSpPr>
        <p:spPr/>
        <p:txBody>
          <a:bodyPr/>
          <a:lstStyle/>
          <a:p>
            <a:r>
              <a:rPr lang="en-US" dirty="0"/>
              <a:t>Email Notification</a:t>
            </a:r>
          </a:p>
        </p:txBody>
      </p:sp>
      <p:pic>
        <p:nvPicPr>
          <p:cNvPr id="5" name="Content Placeholder 4">
            <a:extLst>
              <a:ext uri="{FF2B5EF4-FFF2-40B4-BE49-F238E27FC236}">
                <a16:creationId xmlns:a16="http://schemas.microsoft.com/office/drawing/2014/main" id="{1F33FFDD-6E19-4ECA-A58A-AB39B5CEF6F3}"/>
              </a:ext>
            </a:extLst>
          </p:cNvPr>
          <p:cNvPicPr>
            <a:picLocks noGrp="1" noChangeAspect="1"/>
          </p:cNvPicPr>
          <p:nvPr>
            <p:ph idx="1"/>
          </p:nvPr>
        </p:nvPicPr>
        <p:blipFill>
          <a:blip r:embed="rId2"/>
          <a:stretch>
            <a:fillRect/>
          </a:stretch>
        </p:blipFill>
        <p:spPr>
          <a:xfrm>
            <a:off x="922781" y="2160588"/>
            <a:ext cx="8106476" cy="3881437"/>
          </a:xfrm>
        </p:spPr>
      </p:pic>
    </p:spTree>
    <p:extLst>
      <p:ext uri="{BB962C8B-B14F-4D97-AF65-F5344CB8AC3E}">
        <p14:creationId xmlns:p14="http://schemas.microsoft.com/office/powerpoint/2010/main" val="18164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9144-19CA-47FC-9AE7-3E6AEAFB97DD}"/>
              </a:ext>
            </a:extLst>
          </p:cNvPr>
          <p:cNvSpPr>
            <a:spLocks noGrp="1"/>
          </p:cNvSpPr>
          <p:nvPr>
            <p:ph type="title"/>
          </p:nvPr>
        </p:nvSpPr>
        <p:spPr/>
        <p:txBody>
          <a:bodyPr/>
          <a:lstStyle/>
          <a:p>
            <a:r>
              <a:rPr lang="en-US" dirty="0"/>
              <a:t>Event Manger to Transport Manager	</a:t>
            </a:r>
          </a:p>
        </p:txBody>
      </p:sp>
      <p:pic>
        <p:nvPicPr>
          <p:cNvPr id="5" name="Content Placeholder 4">
            <a:extLst>
              <a:ext uri="{FF2B5EF4-FFF2-40B4-BE49-F238E27FC236}">
                <a16:creationId xmlns:a16="http://schemas.microsoft.com/office/drawing/2014/main" id="{16611614-D6B1-4DE0-BC08-F68CDFDF6BFB}"/>
              </a:ext>
            </a:extLst>
          </p:cNvPr>
          <p:cNvPicPr>
            <a:picLocks noGrp="1" noChangeAspect="1"/>
          </p:cNvPicPr>
          <p:nvPr>
            <p:ph idx="1"/>
          </p:nvPr>
        </p:nvPicPr>
        <p:blipFill>
          <a:blip r:embed="rId2"/>
          <a:stretch>
            <a:fillRect/>
          </a:stretch>
        </p:blipFill>
        <p:spPr>
          <a:xfrm>
            <a:off x="792481" y="1473200"/>
            <a:ext cx="9133840" cy="5151120"/>
          </a:xfrm>
        </p:spPr>
      </p:pic>
    </p:spTree>
    <p:extLst>
      <p:ext uri="{BB962C8B-B14F-4D97-AF65-F5344CB8AC3E}">
        <p14:creationId xmlns:p14="http://schemas.microsoft.com/office/powerpoint/2010/main" val="50520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5D16-EE34-4F29-9F84-6A1A8DAF0FEA}"/>
              </a:ext>
            </a:extLst>
          </p:cNvPr>
          <p:cNvSpPr>
            <a:spLocks noGrp="1"/>
          </p:cNvSpPr>
          <p:nvPr>
            <p:ph type="title"/>
          </p:nvPr>
        </p:nvSpPr>
        <p:spPr/>
        <p:txBody>
          <a:bodyPr/>
          <a:lstStyle/>
          <a:p>
            <a:r>
              <a:rPr lang="en-US" dirty="0"/>
              <a:t>Transport checking for the location – GOOGLE API</a:t>
            </a:r>
          </a:p>
        </p:txBody>
      </p:sp>
      <p:pic>
        <p:nvPicPr>
          <p:cNvPr id="5" name="Content Placeholder 4">
            <a:extLst>
              <a:ext uri="{FF2B5EF4-FFF2-40B4-BE49-F238E27FC236}">
                <a16:creationId xmlns:a16="http://schemas.microsoft.com/office/drawing/2014/main" id="{996EE056-7541-423D-8E7C-1AE7DD79EABE}"/>
              </a:ext>
            </a:extLst>
          </p:cNvPr>
          <p:cNvPicPr>
            <a:picLocks noGrp="1" noChangeAspect="1"/>
          </p:cNvPicPr>
          <p:nvPr>
            <p:ph idx="1"/>
          </p:nvPr>
        </p:nvPicPr>
        <p:blipFill>
          <a:blip r:embed="rId2"/>
          <a:stretch>
            <a:fillRect/>
          </a:stretch>
        </p:blipFill>
        <p:spPr>
          <a:xfrm>
            <a:off x="1076960" y="1696720"/>
            <a:ext cx="8290560" cy="4968240"/>
          </a:xfrm>
        </p:spPr>
      </p:pic>
    </p:spTree>
    <p:extLst>
      <p:ext uri="{BB962C8B-B14F-4D97-AF65-F5344CB8AC3E}">
        <p14:creationId xmlns:p14="http://schemas.microsoft.com/office/powerpoint/2010/main" val="125173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0A56-B330-4ACB-BF84-C161F55815C7}"/>
              </a:ext>
            </a:extLst>
          </p:cNvPr>
          <p:cNvSpPr>
            <a:spLocks noGrp="1"/>
          </p:cNvSpPr>
          <p:nvPr>
            <p:ph type="title"/>
          </p:nvPr>
        </p:nvSpPr>
        <p:spPr/>
        <p:txBody>
          <a:bodyPr/>
          <a:lstStyle/>
          <a:p>
            <a:r>
              <a:rPr lang="en-US" dirty="0"/>
              <a:t>Approval from Transport Manager		</a:t>
            </a:r>
          </a:p>
        </p:txBody>
      </p:sp>
      <p:pic>
        <p:nvPicPr>
          <p:cNvPr id="5" name="Content Placeholder 4">
            <a:extLst>
              <a:ext uri="{FF2B5EF4-FFF2-40B4-BE49-F238E27FC236}">
                <a16:creationId xmlns:a16="http://schemas.microsoft.com/office/drawing/2014/main" id="{0C4320D3-7FF8-484A-9E9C-4469B3CD35BA}"/>
              </a:ext>
            </a:extLst>
          </p:cNvPr>
          <p:cNvPicPr>
            <a:picLocks noGrp="1" noChangeAspect="1"/>
          </p:cNvPicPr>
          <p:nvPr>
            <p:ph idx="1"/>
          </p:nvPr>
        </p:nvPicPr>
        <p:blipFill>
          <a:blip r:embed="rId2"/>
          <a:stretch>
            <a:fillRect/>
          </a:stretch>
        </p:blipFill>
        <p:spPr>
          <a:xfrm>
            <a:off x="1194399" y="1422400"/>
            <a:ext cx="7563239" cy="4307765"/>
          </a:xfrm>
        </p:spPr>
      </p:pic>
    </p:spTree>
    <p:extLst>
      <p:ext uri="{BB962C8B-B14F-4D97-AF65-F5344CB8AC3E}">
        <p14:creationId xmlns:p14="http://schemas.microsoft.com/office/powerpoint/2010/main" val="188824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BD42-3B6C-452F-85C7-63E9776EE4E6}"/>
              </a:ext>
            </a:extLst>
          </p:cNvPr>
          <p:cNvSpPr>
            <a:spLocks noGrp="1"/>
          </p:cNvSpPr>
          <p:nvPr>
            <p:ph type="title"/>
          </p:nvPr>
        </p:nvSpPr>
        <p:spPr/>
        <p:txBody>
          <a:bodyPr/>
          <a:lstStyle/>
          <a:p>
            <a:r>
              <a:rPr lang="en-US" dirty="0"/>
              <a:t>Reject from TM</a:t>
            </a:r>
          </a:p>
        </p:txBody>
      </p:sp>
      <p:pic>
        <p:nvPicPr>
          <p:cNvPr id="5" name="Content Placeholder 4">
            <a:extLst>
              <a:ext uri="{FF2B5EF4-FFF2-40B4-BE49-F238E27FC236}">
                <a16:creationId xmlns:a16="http://schemas.microsoft.com/office/drawing/2014/main" id="{7E238766-C412-4A8E-BA20-A1EFBFF145EB}"/>
              </a:ext>
            </a:extLst>
          </p:cNvPr>
          <p:cNvPicPr>
            <a:picLocks noGrp="1" noChangeAspect="1"/>
          </p:cNvPicPr>
          <p:nvPr>
            <p:ph idx="1"/>
          </p:nvPr>
        </p:nvPicPr>
        <p:blipFill>
          <a:blip r:embed="rId2"/>
          <a:stretch>
            <a:fillRect/>
          </a:stretch>
        </p:blipFill>
        <p:spPr>
          <a:xfrm>
            <a:off x="477520" y="1422400"/>
            <a:ext cx="9103360" cy="4958080"/>
          </a:xfrm>
        </p:spPr>
      </p:pic>
    </p:spTree>
    <p:extLst>
      <p:ext uri="{BB962C8B-B14F-4D97-AF65-F5344CB8AC3E}">
        <p14:creationId xmlns:p14="http://schemas.microsoft.com/office/powerpoint/2010/main" val="170798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6B3-1BC0-4805-AC73-F29414547284}"/>
              </a:ext>
            </a:extLst>
          </p:cNvPr>
          <p:cNvSpPr>
            <a:spLocks noGrp="1"/>
          </p:cNvSpPr>
          <p:nvPr>
            <p:ph type="title"/>
          </p:nvPr>
        </p:nvSpPr>
        <p:spPr/>
        <p:txBody>
          <a:bodyPr/>
          <a:lstStyle/>
          <a:p>
            <a:r>
              <a:rPr lang="en-US" dirty="0"/>
              <a:t>Rejection from Transport</a:t>
            </a:r>
          </a:p>
        </p:txBody>
      </p:sp>
      <p:pic>
        <p:nvPicPr>
          <p:cNvPr id="5" name="Content Placeholder 4">
            <a:extLst>
              <a:ext uri="{FF2B5EF4-FFF2-40B4-BE49-F238E27FC236}">
                <a16:creationId xmlns:a16="http://schemas.microsoft.com/office/drawing/2014/main" id="{EECE4ACF-479A-4664-A151-22542AB1C5DB}"/>
              </a:ext>
            </a:extLst>
          </p:cNvPr>
          <p:cNvPicPr>
            <a:picLocks noGrp="1" noChangeAspect="1"/>
          </p:cNvPicPr>
          <p:nvPr>
            <p:ph idx="1"/>
          </p:nvPr>
        </p:nvPicPr>
        <p:blipFill>
          <a:blip r:embed="rId2"/>
          <a:stretch>
            <a:fillRect/>
          </a:stretch>
        </p:blipFill>
        <p:spPr>
          <a:xfrm>
            <a:off x="812800" y="1513840"/>
            <a:ext cx="7914640" cy="4528185"/>
          </a:xfrm>
        </p:spPr>
      </p:pic>
    </p:spTree>
    <p:extLst>
      <p:ext uri="{BB962C8B-B14F-4D97-AF65-F5344CB8AC3E}">
        <p14:creationId xmlns:p14="http://schemas.microsoft.com/office/powerpoint/2010/main" val="215974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6014-760B-4D4B-A092-236264278B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EB8225F-B485-409F-A387-87197594F4B3}"/>
              </a:ext>
            </a:extLst>
          </p:cNvPr>
          <p:cNvPicPr>
            <a:picLocks noGrp="1" noChangeAspect="1"/>
          </p:cNvPicPr>
          <p:nvPr>
            <p:ph idx="1"/>
          </p:nvPr>
        </p:nvPicPr>
        <p:blipFill>
          <a:blip r:embed="rId2"/>
          <a:stretch>
            <a:fillRect/>
          </a:stretch>
        </p:blipFill>
        <p:spPr>
          <a:xfrm>
            <a:off x="867358" y="304800"/>
            <a:ext cx="9678722" cy="5644451"/>
          </a:xfrm>
        </p:spPr>
      </p:pic>
    </p:spTree>
    <p:extLst>
      <p:ext uri="{BB962C8B-B14F-4D97-AF65-F5344CB8AC3E}">
        <p14:creationId xmlns:p14="http://schemas.microsoft.com/office/powerpoint/2010/main" val="426398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1986-75A6-4F0C-8ADF-4EC27C7E553F}"/>
              </a:ext>
            </a:extLst>
          </p:cNvPr>
          <p:cNvSpPr>
            <a:spLocks noGrp="1"/>
          </p:cNvSpPr>
          <p:nvPr>
            <p:ph type="title"/>
          </p:nvPr>
        </p:nvSpPr>
        <p:spPr/>
        <p:txBody>
          <a:bodyPr/>
          <a:lstStyle/>
          <a:p>
            <a:r>
              <a:rPr lang="en-US" dirty="0"/>
              <a:t>Chat workflow	</a:t>
            </a:r>
          </a:p>
        </p:txBody>
      </p:sp>
      <p:pic>
        <p:nvPicPr>
          <p:cNvPr id="5" name="Content Placeholder 4">
            <a:extLst>
              <a:ext uri="{FF2B5EF4-FFF2-40B4-BE49-F238E27FC236}">
                <a16:creationId xmlns:a16="http://schemas.microsoft.com/office/drawing/2014/main" id="{725D5E63-3307-4955-80F8-3AEF61FC40D2}"/>
              </a:ext>
            </a:extLst>
          </p:cNvPr>
          <p:cNvPicPr>
            <a:picLocks noGrp="1" noChangeAspect="1"/>
          </p:cNvPicPr>
          <p:nvPr>
            <p:ph idx="1"/>
          </p:nvPr>
        </p:nvPicPr>
        <p:blipFill>
          <a:blip r:embed="rId2"/>
          <a:stretch>
            <a:fillRect/>
          </a:stretch>
        </p:blipFill>
        <p:spPr>
          <a:xfrm>
            <a:off x="1988132" y="2160588"/>
            <a:ext cx="5975774" cy="3881437"/>
          </a:xfrm>
        </p:spPr>
      </p:pic>
    </p:spTree>
    <p:extLst>
      <p:ext uri="{BB962C8B-B14F-4D97-AF65-F5344CB8AC3E}">
        <p14:creationId xmlns:p14="http://schemas.microsoft.com/office/powerpoint/2010/main" val="3474440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425C-7585-411F-9671-12406DED413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0B2E197-CB5D-4954-A75A-936C7200B5BE}"/>
              </a:ext>
            </a:extLst>
          </p:cNvPr>
          <p:cNvPicPr>
            <a:picLocks noGrp="1" noChangeAspect="1"/>
          </p:cNvPicPr>
          <p:nvPr>
            <p:ph idx="1"/>
          </p:nvPr>
        </p:nvPicPr>
        <p:blipFill>
          <a:blip r:embed="rId2"/>
          <a:stretch>
            <a:fillRect/>
          </a:stretch>
        </p:blipFill>
        <p:spPr>
          <a:xfrm>
            <a:off x="1849766" y="2160588"/>
            <a:ext cx="6252506" cy="3881437"/>
          </a:xfrm>
        </p:spPr>
      </p:pic>
    </p:spTree>
    <p:extLst>
      <p:ext uri="{BB962C8B-B14F-4D97-AF65-F5344CB8AC3E}">
        <p14:creationId xmlns:p14="http://schemas.microsoft.com/office/powerpoint/2010/main" val="3939679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F9B0-151F-4871-A8E6-4055027B07B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4B7755D-B17F-41FD-AA8E-6A59FB2E6713}"/>
              </a:ext>
            </a:extLst>
          </p:cNvPr>
          <p:cNvPicPr>
            <a:picLocks noGrp="1" noChangeAspect="1"/>
          </p:cNvPicPr>
          <p:nvPr>
            <p:ph idx="1"/>
          </p:nvPr>
        </p:nvPicPr>
        <p:blipFill>
          <a:blip r:embed="rId2"/>
          <a:stretch>
            <a:fillRect/>
          </a:stretch>
        </p:blipFill>
        <p:spPr>
          <a:xfrm>
            <a:off x="1136641" y="2160588"/>
            <a:ext cx="7678756" cy="3881437"/>
          </a:xfrm>
        </p:spPr>
      </p:pic>
    </p:spTree>
    <p:extLst>
      <p:ext uri="{BB962C8B-B14F-4D97-AF65-F5344CB8AC3E}">
        <p14:creationId xmlns:p14="http://schemas.microsoft.com/office/powerpoint/2010/main" val="38154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2642-CB5F-4589-9C2F-16AA5A9A5786}"/>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0CB849C1-347F-4653-AB32-F4366A94488D}"/>
              </a:ext>
            </a:extLst>
          </p:cNvPr>
          <p:cNvSpPr>
            <a:spLocks noGrp="1"/>
          </p:cNvSpPr>
          <p:nvPr>
            <p:ph idx="1"/>
          </p:nvPr>
        </p:nvSpPr>
        <p:spPr>
          <a:xfrm>
            <a:off x="266516" y="1850887"/>
            <a:ext cx="9007485" cy="3076713"/>
          </a:xfrm>
        </p:spPr>
        <p:txBody>
          <a:bodyPr>
            <a:normAutofit/>
          </a:bodyPr>
          <a:lstStyle/>
          <a:p>
            <a:pPr marL="0" indent="0" algn="just">
              <a:lnSpc>
                <a:spcPct val="150000"/>
              </a:lnSpc>
              <a:buNone/>
            </a:pPr>
            <a:r>
              <a:rPr lang="en-US" dirty="0">
                <a:latin typeface="Cambria Math" panose="02040503050406030204" pitchFamily="18" charset="0"/>
                <a:ea typeface="Cambria Math" panose="02040503050406030204" pitchFamily="18" charset="0"/>
                <a:cs typeface="Times New Roman" panose="02020603050405020304" pitchFamily="18" charset="0"/>
              </a:rPr>
              <a:t>It is a busy world where there is no time to even notice a child who needs a positive change, a homeless man in street suffering from cold weather or a blissful river spoiled by chemical oil flow</a:t>
            </a:r>
          </a:p>
          <a:p>
            <a:pPr marL="0" indent="0" algn="just">
              <a:lnSpc>
                <a:spcPct val="150000"/>
              </a:lnSpc>
              <a:buNone/>
            </a:pPr>
            <a:endParaRPr lang="en-US" dirty="0">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400549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DC06-57BB-40B6-870A-F3FBBEE402C1}"/>
              </a:ext>
            </a:extLst>
          </p:cNvPr>
          <p:cNvSpPr>
            <a:spLocks noGrp="1"/>
          </p:cNvSpPr>
          <p:nvPr>
            <p:ph type="title"/>
          </p:nvPr>
        </p:nvSpPr>
        <p:spPr/>
        <p:txBody>
          <a:bodyPr/>
          <a:lstStyle/>
          <a:p>
            <a:r>
              <a:rPr lang="en-US" dirty="0"/>
              <a:t>Finance and </a:t>
            </a:r>
            <a:r>
              <a:rPr lang="en-US" dirty="0" err="1"/>
              <a:t>Budgetting</a:t>
            </a:r>
            <a:endParaRPr lang="en-US" dirty="0"/>
          </a:p>
        </p:txBody>
      </p:sp>
      <p:pic>
        <p:nvPicPr>
          <p:cNvPr id="5" name="Content Placeholder 4">
            <a:extLst>
              <a:ext uri="{FF2B5EF4-FFF2-40B4-BE49-F238E27FC236}">
                <a16:creationId xmlns:a16="http://schemas.microsoft.com/office/drawing/2014/main" id="{5F6F097A-A8EF-47B1-93C6-24AD6CD878CC}"/>
              </a:ext>
            </a:extLst>
          </p:cNvPr>
          <p:cNvPicPr>
            <a:picLocks noGrp="1" noChangeAspect="1"/>
          </p:cNvPicPr>
          <p:nvPr>
            <p:ph idx="1"/>
          </p:nvPr>
        </p:nvPicPr>
        <p:blipFill>
          <a:blip r:embed="rId2"/>
          <a:stretch>
            <a:fillRect/>
          </a:stretch>
        </p:blipFill>
        <p:spPr>
          <a:xfrm>
            <a:off x="2108627" y="2160588"/>
            <a:ext cx="5734783" cy="3881437"/>
          </a:xfrm>
        </p:spPr>
      </p:pic>
    </p:spTree>
    <p:extLst>
      <p:ext uri="{BB962C8B-B14F-4D97-AF65-F5344CB8AC3E}">
        <p14:creationId xmlns:p14="http://schemas.microsoft.com/office/powerpoint/2010/main" val="252029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4489-3B1A-4502-97FE-5F9CAD5F29DA}"/>
              </a:ext>
            </a:extLst>
          </p:cNvPr>
          <p:cNvSpPr>
            <a:spLocks noGrp="1"/>
          </p:cNvSpPr>
          <p:nvPr>
            <p:ph type="title"/>
          </p:nvPr>
        </p:nvSpPr>
        <p:spPr/>
        <p:txBody>
          <a:bodyPr/>
          <a:lstStyle/>
          <a:p>
            <a:r>
              <a:rPr lang="en-US" dirty="0"/>
              <a:t>Work request	</a:t>
            </a:r>
          </a:p>
        </p:txBody>
      </p:sp>
      <p:pic>
        <p:nvPicPr>
          <p:cNvPr id="5" name="Content Placeholder 4">
            <a:extLst>
              <a:ext uri="{FF2B5EF4-FFF2-40B4-BE49-F238E27FC236}">
                <a16:creationId xmlns:a16="http://schemas.microsoft.com/office/drawing/2014/main" id="{5CF3E5AC-C9DF-4881-89B4-C62DCFBDBD74}"/>
              </a:ext>
            </a:extLst>
          </p:cNvPr>
          <p:cNvPicPr>
            <a:picLocks noGrp="1" noChangeAspect="1"/>
          </p:cNvPicPr>
          <p:nvPr>
            <p:ph idx="1"/>
          </p:nvPr>
        </p:nvPicPr>
        <p:blipFill>
          <a:blip r:embed="rId2"/>
          <a:stretch>
            <a:fillRect/>
          </a:stretch>
        </p:blipFill>
        <p:spPr>
          <a:xfrm>
            <a:off x="677863" y="1097280"/>
            <a:ext cx="8596312" cy="5273039"/>
          </a:xfrm>
        </p:spPr>
      </p:pic>
    </p:spTree>
    <p:extLst>
      <p:ext uri="{BB962C8B-B14F-4D97-AF65-F5344CB8AC3E}">
        <p14:creationId xmlns:p14="http://schemas.microsoft.com/office/powerpoint/2010/main" val="131763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1490-B9B1-4A04-94EF-330B0812134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7D93C6A-DC69-4F37-A3D2-2D13E68632C8}"/>
              </a:ext>
            </a:extLst>
          </p:cNvPr>
          <p:cNvPicPr>
            <a:picLocks noGrp="1" noChangeAspect="1"/>
          </p:cNvPicPr>
          <p:nvPr>
            <p:ph idx="1"/>
          </p:nvPr>
        </p:nvPicPr>
        <p:blipFill>
          <a:blip r:embed="rId2"/>
          <a:stretch>
            <a:fillRect/>
          </a:stretch>
        </p:blipFill>
        <p:spPr>
          <a:xfrm>
            <a:off x="894080" y="0"/>
            <a:ext cx="8890000" cy="6451600"/>
          </a:xfrm>
        </p:spPr>
      </p:pic>
    </p:spTree>
    <p:extLst>
      <p:ext uri="{BB962C8B-B14F-4D97-AF65-F5344CB8AC3E}">
        <p14:creationId xmlns:p14="http://schemas.microsoft.com/office/powerpoint/2010/main" val="335897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2E2F-84AD-4EE2-8104-532427648EE0}"/>
              </a:ext>
            </a:extLst>
          </p:cNvPr>
          <p:cNvSpPr>
            <a:spLocks noGrp="1"/>
          </p:cNvSpPr>
          <p:nvPr>
            <p:ph type="title"/>
          </p:nvPr>
        </p:nvSpPr>
        <p:spPr>
          <a:xfrm>
            <a:off x="677334" y="2814320"/>
            <a:ext cx="8596668" cy="1859280"/>
          </a:xfrm>
        </p:spPr>
        <p:txBody>
          <a:bodyPr/>
          <a:lstStyle/>
          <a:p>
            <a:r>
              <a:rPr lang="en-US" dirty="0"/>
              <a:t>Thank You!!!</a:t>
            </a:r>
          </a:p>
        </p:txBody>
      </p:sp>
      <p:sp>
        <p:nvSpPr>
          <p:cNvPr id="3" name="Content Placeholder 2">
            <a:extLst>
              <a:ext uri="{FF2B5EF4-FFF2-40B4-BE49-F238E27FC236}">
                <a16:creationId xmlns:a16="http://schemas.microsoft.com/office/drawing/2014/main" id="{1890A461-3380-48BB-A449-01EF519EFD8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778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4CD6-0988-4866-BF0C-584BE2BB4F7C}"/>
              </a:ext>
            </a:extLst>
          </p:cNvPr>
          <p:cNvSpPr>
            <a:spLocks noGrp="1"/>
          </p:cNvSpPr>
          <p:nvPr>
            <p:ph type="title"/>
          </p:nvPr>
        </p:nvSpPr>
        <p:spPr/>
        <p:txBody>
          <a:bodyPr/>
          <a:lstStyle/>
          <a:p>
            <a:r>
              <a:rPr lang="en-IN" dirty="0"/>
              <a:t>Project Objective :</a:t>
            </a:r>
          </a:p>
        </p:txBody>
      </p:sp>
      <p:sp>
        <p:nvSpPr>
          <p:cNvPr id="3" name="Content Placeholder 2">
            <a:extLst>
              <a:ext uri="{FF2B5EF4-FFF2-40B4-BE49-F238E27FC236}">
                <a16:creationId xmlns:a16="http://schemas.microsoft.com/office/drawing/2014/main" id="{D7F867C6-2058-44F0-A269-83CA5572E3D3}"/>
              </a:ext>
            </a:extLst>
          </p:cNvPr>
          <p:cNvSpPr>
            <a:spLocks noGrp="1"/>
          </p:cNvSpPr>
          <p:nvPr>
            <p:ph idx="1"/>
          </p:nvPr>
        </p:nvSpPr>
        <p:spPr/>
        <p:txBody>
          <a:bodyPr/>
          <a:lstStyle/>
          <a:p>
            <a:pPr>
              <a:lnSpc>
                <a:spcPct val="150000"/>
              </a:lnSpc>
            </a:pPr>
            <a:r>
              <a:rPr lang="en-US" dirty="0">
                <a:latin typeface="Calibri Light" panose="020F0302020204030204" pitchFamily="34" charset="0"/>
                <a:cs typeface="Calibri Light" panose="020F0302020204030204" pitchFamily="34" charset="0"/>
              </a:rPr>
              <a:t>Our application provides a virtual environment which enables us to contribute to our society</a:t>
            </a:r>
          </a:p>
          <a:p>
            <a:pPr>
              <a:lnSpc>
                <a:spcPct val="150000"/>
              </a:lnSpc>
            </a:pPr>
            <a:r>
              <a:rPr lang="en-US" dirty="0">
                <a:latin typeface="Calibri Light" panose="020F0302020204030204" pitchFamily="34" charset="0"/>
                <a:cs typeface="Calibri Light" panose="020F0302020204030204" pitchFamily="34" charset="0"/>
              </a:rPr>
              <a:t>The social responsibility of an individual is to give back to the world just as it gives to us. The purpose of the application is to thrive global community that lifts humanity and enhances the resources on which all life depends</a:t>
            </a:r>
          </a:p>
          <a:p>
            <a:pPr>
              <a:lnSpc>
                <a:spcPct val="150000"/>
              </a:lnSpc>
            </a:pPr>
            <a:r>
              <a:rPr lang="en-US" dirty="0">
                <a:latin typeface="Calibri Light" panose="020F0302020204030204" pitchFamily="34" charset="0"/>
                <a:cs typeface="Calibri Light" panose="020F0302020204030204" pitchFamily="34" charset="0"/>
              </a:rPr>
              <a:t>It aids each individual who are part of our application community to empower decisions that create social, environmental and economic benefits for everyone by providing a platform</a:t>
            </a:r>
            <a:endParaRPr lang="en-IN" dirty="0">
              <a:latin typeface="Calibri Light" panose="020F0302020204030204" pitchFamily="34" charset="0"/>
              <a:cs typeface="Calibri Light" panose="020F0302020204030204" pitchFamily="34" charset="0"/>
            </a:endParaRPr>
          </a:p>
          <a:p>
            <a:endParaRPr lang="en-IN" dirty="0"/>
          </a:p>
        </p:txBody>
      </p:sp>
    </p:spTree>
    <p:extLst>
      <p:ext uri="{BB962C8B-B14F-4D97-AF65-F5344CB8AC3E}">
        <p14:creationId xmlns:p14="http://schemas.microsoft.com/office/powerpoint/2010/main" val="155995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B4CE-E697-4B68-A2C5-DE9839680B83}"/>
              </a:ext>
            </a:extLst>
          </p:cNvPr>
          <p:cNvSpPr>
            <a:spLocks noGrp="1"/>
          </p:cNvSpPr>
          <p:nvPr>
            <p:ph type="title"/>
          </p:nvPr>
        </p:nvSpPr>
        <p:spPr/>
        <p:txBody>
          <a:bodyPr/>
          <a:lstStyle/>
          <a:p>
            <a:pPr algn="ctr"/>
            <a:r>
              <a:rPr lang="en-IN" dirty="0"/>
              <a:t>Approach</a:t>
            </a:r>
          </a:p>
        </p:txBody>
      </p:sp>
      <p:sp>
        <p:nvSpPr>
          <p:cNvPr id="3" name="Content Placeholder 2">
            <a:extLst>
              <a:ext uri="{FF2B5EF4-FFF2-40B4-BE49-F238E27FC236}">
                <a16:creationId xmlns:a16="http://schemas.microsoft.com/office/drawing/2014/main" id="{1AB81922-35A6-4C04-A84D-788ADFE31797}"/>
              </a:ext>
            </a:extLst>
          </p:cNvPr>
          <p:cNvSpPr>
            <a:spLocks noGrp="1"/>
          </p:cNvSpPr>
          <p:nvPr>
            <p:ph idx="1"/>
          </p:nvPr>
        </p:nvSpPr>
        <p:spPr>
          <a:xfrm>
            <a:off x="677334" y="1616765"/>
            <a:ext cx="8596668" cy="3432313"/>
          </a:xfrm>
        </p:spPr>
        <p:txBody>
          <a:bodyPr/>
          <a:lstStyle/>
          <a:p>
            <a:pPr>
              <a:lnSpc>
                <a:spcPct val="150000"/>
              </a:lnSpc>
            </a:pPr>
            <a:r>
              <a:rPr lang="en-US" dirty="0"/>
              <a:t>Our Application exposes enthusiastic volunteers to participate in a wide pool of events that provide platform to aid society</a:t>
            </a:r>
          </a:p>
          <a:p>
            <a:pPr>
              <a:lnSpc>
                <a:spcPct val="150000"/>
              </a:lnSpc>
            </a:pPr>
            <a:r>
              <a:rPr lang="en-US" dirty="0"/>
              <a:t>The tool provides volunteer to browse and register for the available events hosted by Event managers</a:t>
            </a:r>
          </a:p>
          <a:p>
            <a:pPr>
              <a:lnSpc>
                <a:spcPct val="150000"/>
              </a:lnSpc>
            </a:pPr>
            <a:r>
              <a:rPr lang="en-US" dirty="0"/>
              <a:t>It also provides transport facility to reach the respective event venue</a:t>
            </a:r>
          </a:p>
          <a:p>
            <a:pPr>
              <a:lnSpc>
                <a:spcPct val="150000"/>
              </a:lnSpc>
            </a:pPr>
            <a:r>
              <a:rPr lang="en-US" dirty="0"/>
              <a:t>The tool gives a chat facility for volunteer convenience </a:t>
            </a:r>
          </a:p>
          <a:p>
            <a:pPr>
              <a:lnSpc>
                <a:spcPct val="150000"/>
              </a:lnSpc>
            </a:pPr>
            <a:endParaRPr lang="en-IN" dirty="0"/>
          </a:p>
        </p:txBody>
      </p:sp>
    </p:spTree>
    <p:extLst>
      <p:ext uri="{BB962C8B-B14F-4D97-AF65-F5344CB8AC3E}">
        <p14:creationId xmlns:p14="http://schemas.microsoft.com/office/powerpoint/2010/main" val="38749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23">
            <a:extLst>
              <a:ext uri="{FF2B5EF4-FFF2-40B4-BE49-F238E27FC236}">
                <a16:creationId xmlns:a16="http://schemas.microsoft.com/office/drawing/2014/main" id="{609316A9-990D-4EC3-A671-70EE5C1493A4}"/>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9B0C6109-9159-49CA-AD7A-F9035539DB7F}"/>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86F14F5-308C-4EB6-87AB-05DE9501B1AA}"/>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A032363-A188-47C5-9D59-9B788809DCD2}"/>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C4077DF-6BB9-4069-AD28-6B1664EBB064}"/>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D2B8B50-3419-41ED-9A9F-3CF9EEBBD3F2}"/>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5C640498-2E73-4FA2-BEB6-C3596A458C8A}"/>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40EEFC-4112-4C39-A816-C815774F6D6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ADF362B0-03EA-4800-9FAA-9F128587E428}"/>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0BA84559-2F4C-4795-9246-4C563F942DB9}"/>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FA77A1AA-CA47-4A91-A0A1-0A8CE31A985E}"/>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1" name="Picture 20" descr="A screenshot of a cell phone&#10;&#10;Description generated with high confidence">
            <a:extLst>
              <a:ext uri="{FF2B5EF4-FFF2-40B4-BE49-F238E27FC236}">
                <a16:creationId xmlns:a16="http://schemas.microsoft.com/office/drawing/2014/main" id="{B9F29D33-FECD-4DEF-B94D-B1E2178F978A}"/>
              </a:ext>
            </a:extLst>
          </p:cNvPr>
          <p:cNvPicPr>
            <a:picLocks noChangeAspect="1"/>
          </p:cNvPicPr>
          <p:nvPr/>
        </p:nvPicPr>
        <p:blipFill>
          <a:blip r:embed="rId2"/>
          <a:stretch>
            <a:fillRect/>
          </a:stretch>
        </p:blipFill>
        <p:spPr>
          <a:xfrm>
            <a:off x="692508" y="1488380"/>
            <a:ext cx="3721771" cy="5610781"/>
          </a:xfrm>
          <a:prstGeom prst="rect">
            <a:avLst/>
          </a:prstGeom>
        </p:spPr>
      </p:pic>
      <p:pic>
        <p:nvPicPr>
          <p:cNvPr id="37" name="Content Placeholder 36">
            <a:extLst>
              <a:ext uri="{FF2B5EF4-FFF2-40B4-BE49-F238E27FC236}">
                <a16:creationId xmlns:a16="http://schemas.microsoft.com/office/drawing/2014/main" id="{E08088FE-BD81-4202-A31D-89FBCDF41EB1}"/>
              </a:ext>
            </a:extLst>
          </p:cNvPr>
          <p:cNvPicPr>
            <a:picLocks noGrp="1" noChangeAspect="1"/>
          </p:cNvPicPr>
          <p:nvPr>
            <p:ph idx="1"/>
          </p:nvPr>
        </p:nvPicPr>
        <p:blipFill>
          <a:blip r:embed="rId3"/>
          <a:stretch>
            <a:fillRect/>
          </a:stretch>
        </p:blipFill>
        <p:spPr>
          <a:xfrm>
            <a:off x="3587262" y="0"/>
            <a:ext cx="6013005" cy="6752492"/>
          </a:xfrm>
        </p:spPr>
      </p:pic>
      <p:sp>
        <p:nvSpPr>
          <p:cNvPr id="48" name="Rectangle 47">
            <a:extLst>
              <a:ext uri="{FF2B5EF4-FFF2-40B4-BE49-F238E27FC236}">
                <a16:creationId xmlns:a16="http://schemas.microsoft.com/office/drawing/2014/main" id="{24186DD4-6FD6-4738-9F68-5E6B2817A8DB}"/>
              </a:ext>
            </a:extLst>
          </p:cNvPr>
          <p:cNvSpPr/>
          <p:nvPr/>
        </p:nvSpPr>
        <p:spPr>
          <a:xfrm>
            <a:off x="58755" y="316356"/>
            <a:ext cx="3526919" cy="855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1"/>
                </a:solidFill>
              </a:rPr>
              <a:t>Object Model :</a:t>
            </a:r>
          </a:p>
        </p:txBody>
      </p:sp>
    </p:spTree>
    <p:extLst>
      <p:ext uri="{BB962C8B-B14F-4D97-AF65-F5344CB8AC3E}">
        <p14:creationId xmlns:p14="http://schemas.microsoft.com/office/powerpoint/2010/main" val="7891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1F62-7E99-4610-8613-47B2EE2A9DFB}"/>
              </a:ext>
            </a:extLst>
          </p:cNvPr>
          <p:cNvSpPr>
            <a:spLocks noGrp="1"/>
          </p:cNvSpPr>
          <p:nvPr>
            <p:ph type="title"/>
          </p:nvPr>
        </p:nvSpPr>
        <p:spPr/>
        <p:txBody>
          <a:bodyPr/>
          <a:lstStyle/>
          <a:p>
            <a:r>
              <a:rPr lang="en-IN" dirty="0"/>
              <a:t>Use Cases:</a:t>
            </a:r>
          </a:p>
        </p:txBody>
      </p:sp>
      <p:sp>
        <p:nvSpPr>
          <p:cNvPr id="3" name="Content Placeholder 2">
            <a:extLst>
              <a:ext uri="{FF2B5EF4-FFF2-40B4-BE49-F238E27FC236}">
                <a16:creationId xmlns:a16="http://schemas.microsoft.com/office/drawing/2014/main" id="{6577CEA9-BFE9-40FD-B636-056C21FF9E45}"/>
              </a:ext>
            </a:extLst>
          </p:cNvPr>
          <p:cNvSpPr>
            <a:spLocks noGrp="1"/>
          </p:cNvSpPr>
          <p:nvPr>
            <p:ph idx="1"/>
          </p:nvPr>
        </p:nvSpPr>
        <p:spPr>
          <a:xfrm>
            <a:off x="677334" y="1930400"/>
            <a:ext cx="9844892" cy="4676389"/>
          </a:xfrm>
        </p:spPr>
        <p:txBody>
          <a:bodyPr/>
          <a:lstStyle/>
          <a:p>
            <a:r>
              <a:rPr lang="en-IN" dirty="0"/>
              <a:t>Admin role for managing Enterprises</a:t>
            </a:r>
          </a:p>
          <a:p>
            <a:r>
              <a:rPr lang="en-IN" dirty="0"/>
              <a:t>User Registration</a:t>
            </a:r>
          </a:p>
          <a:p>
            <a:r>
              <a:rPr lang="en-IN" dirty="0"/>
              <a:t>Event Registration </a:t>
            </a:r>
          </a:p>
          <a:p>
            <a:r>
              <a:rPr lang="en-IN" dirty="0"/>
              <a:t>Email notification sent to user registering for events</a:t>
            </a:r>
          </a:p>
          <a:p>
            <a:r>
              <a:rPr lang="en-IN" dirty="0"/>
              <a:t>Providing shuttle services (with </a:t>
            </a:r>
            <a:r>
              <a:rPr lang="en-IN" b="1" dirty="0"/>
              <a:t>Google Location API</a:t>
            </a:r>
            <a:r>
              <a:rPr lang="en-IN" dirty="0"/>
              <a:t>)</a:t>
            </a:r>
          </a:p>
          <a:p>
            <a:r>
              <a:rPr lang="en-IN" dirty="0"/>
              <a:t>Providing chat for user queries (with </a:t>
            </a:r>
            <a:r>
              <a:rPr lang="en-IN" b="1" dirty="0"/>
              <a:t>XMPP</a:t>
            </a:r>
            <a:r>
              <a:rPr lang="en-IN" dirty="0"/>
              <a:t> protocol , </a:t>
            </a:r>
            <a:r>
              <a:rPr lang="en-IN" b="1" dirty="0"/>
              <a:t>SMACK</a:t>
            </a:r>
            <a:r>
              <a:rPr lang="en-IN" dirty="0"/>
              <a:t> API – Google Talk)</a:t>
            </a:r>
          </a:p>
          <a:p>
            <a:r>
              <a:rPr lang="en-IN" dirty="0"/>
              <a:t>Manage Enterprise Admin</a:t>
            </a:r>
          </a:p>
          <a:p>
            <a:r>
              <a:rPr lang="en-IN" dirty="0"/>
              <a:t>Manage Event organisation employees and work request</a:t>
            </a:r>
          </a:p>
          <a:p>
            <a:r>
              <a:rPr lang="en-IN" dirty="0"/>
              <a:t>Manage Transport organisation employees and work request</a:t>
            </a:r>
          </a:p>
          <a:p>
            <a:r>
              <a:rPr lang="en-IN" dirty="0"/>
              <a:t>Manage Finance organisation employees and work request</a:t>
            </a:r>
          </a:p>
          <a:p>
            <a:r>
              <a:rPr lang="en-IN" dirty="0"/>
              <a:t>Analysis and budgeting for Finance organisation ( using </a:t>
            </a:r>
            <a:r>
              <a:rPr lang="en-IN" b="1" dirty="0" err="1"/>
              <a:t>jFreeChart</a:t>
            </a:r>
            <a:r>
              <a:rPr lang="en-IN" dirty="0"/>
              <a:t>)</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59582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03C8-09FE-448C-B4C7-9A3AB44031B8}"/>
              </a:ext>
            </a:extLst>
          </p:cNvPr>
          <p:cNvSpPr>
            <a:spLocks noGrp="1"/>
          </p:cNvSpPr>
          <p:nvPr>
            <p:ph type="title"/>
          </p:nvPr>
        </p:nvSpPr>
        <p:spPr>
          <a:xfrm>
            <a:off x="466725" y="213360"/>
            <a:ext cx="8596668" cy="1320800"/>
          </a:xfrm>
        </p:spPr>
        <p:txBody>
          <a:bodyPr/>
          <a:lstStyle/>
          <a:p>
            <a:r>
              <a:rPr lang="en-IN" dirty="0"/>
              <a:t>Create an Event</a:t>
            </a:r>
          </a:p>
        </p:txBody>
      </p:sp>
      <p:pic>
        <p:nvPicPr>
          <p:cNvPr id="5" name="Content Placeholder 4">
            <a:extLst>
              <a:ext uri="{FF2B5EF4-FFF2-40B4-BE49-F238E27FC236}">
                <a16:creationId xmlns:a16="http://schemas.microsoft.com/office/drawing/2014/main" id="{B7A207AA-FC5E-42C1-B967-B4AEA2386019}"/>
              </a:ext>
            </a:extLst>
          </p:cNvPr>
          <p:cNvPicPr>
            <a:picLocks noGrp="1" noChangeAspect="1"/>
          </p:cNvPicPr>
          <p:nvPr>
            <p:ph idx="1"/>
          </p:nvPr>
        </p:nvPicPr>
        <p:blipFill>
          <a:blip r:embed="rId2"/>
          <a:stretch>
            <a:fillRect/>
          </a:stretch>
        </p:blipFill>
        <p:spPr>
          <a:xfrm>
            <a:off x="466725" y="1280160"/>
            <a:ext cx="8667750" cy="5364480"/>
          </a:xfrm>
        </p:spPr>
      </p:pic>
    </p:spTree>
    <p:extLst>
      <p:ext uri="{BB962C8B-B14F-4D97-AF65-F5344CB8AC3E}">
        <p14:creationId xmlns:p14="http://schemas.microsoft.com/office/powerpoint/2010/main" val="62788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FA63-35BB-42A3-90DC-2424E4EF1913}"/>
              </a:ext>
            </a:extLst>
          </p:cNvPr>
          <p:cNvSpPr>
            <a:spLocks noGrp="1"/>
          </p:cNvSpPr>
          <p:nvPr>
            <p:ph type="title"/>
          </p:nvPr>
        </p:nvSpPr>
        <p:spPr/>
        <p:txBody>
          <a:bodyPr/>
          <a:lstStyle/>
          <a:p>
            <a:r>
              <a:rPr lang="en-US" dirty="0"/>
              <a:t>User Registration</a:t>
            </a:r>
          </a:p>
        </p:txBody>
      </p:sp>
      <p:pic>
        <p:nvPicPr>
          <p:cNvPr id="5" name="Content Placeholder 4">
            <a:extLst>
              <a:ext uri="{FF2B5EF4-FFF2-40B4-BE49-F238E27FC236}">
                <a16:creationId xmlns:a16="http://schemas.microsoft.com/office/drawing/2014/main" id="{5BA4A314-3A6A-463A-AA61-7F6CB7B42122}"/>
              </a:ext>
            </a:extLst>
          </p:cNvPr>
          <p:cNvPicPr>
            <a:picLocks noGrp="1" noChangeAspect="1"/>
          </p:cNvPicPr>
          <p:nvPr>
            <p:ph idx="1"/>
          </p:nvPr>
        </p:nvPicPr>
        <p:blipFill>
          <a:blip r:embed="rId2"/>
          <a:stretch>
            <a:fillRect/>
          </a:stretch>
        </p:blipFill>
        <p:spPr>
          <a:xfrm>
            <a:off x="1330960" y="1351280"/>
            <a:ext cx="7691120" cy="5140960"/>
          </a:xfrm>
        </p:spPr>
      </p:pic>
    </p:spTree>
    <p:extLst>
      <p:ext uri="{BB962C8B-B14F-4D97-AF65-F5344CB8AC3E}">
        <p14:creationId xmlns:p14="http://schemas.microsoft.com/office/powerpoint/2010/main" val="421544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C57D-8A47-4B05-89CF-A8B24FBCD76A}"/>
              </a:ext>
            </a:extLst>
          </p:cNvPr>
          <p:cNvSpPr>
            <a:spLocks noGrp="1"/>
          </p:cNvSpPr>
          <p:nvPr>
            <p:ph type="title"/>
          </p:nvPr>
        </p:nvSpPr>
        <p:spPr/>
        <p:txBody>
          <a:bodyPr/>
          <a:lstStyle/>
          <a:p>
            <a:r>
              <a:rPr lang="en-US" dirty="0"/>
              <a:t>Register for the Event – Nearby Event</a:t>
            </a:r>
          </a:p>
        </p:txBody>
      </p:sp>
      <p:pic>
        <p:nvPicPr>
          <p:cNvPr id="5" name="Content Placeholder 4">
            <a:extLst>
              <a:ext uri="{FF2B5EF4-FFF2-40B4-BE49-F238E27FC236}">
                <a16:creationId xmlns:a16="http://schemas.microsoft.com/office/drawing/2014/main" id="{99F5CC0C-56D1-406E-87EC-55EE8395DC30}"/>
              </a:ext>
            </a:extLst>
          </p:cNvPr>
          <p:cNvPicPr>
            <a:picLocks noGrp="1" noChangeAspect="1"/>
          </p:cNvPicPr>
          <p:nvPr>
            <p:ph idx="1"/>
          </p:nvPr>
        </p:nvPicPr>
        <p:blipFill>
          <a:blip r:embed="rId2"/>
          <a:stretch>
            <a:fillRect/>
          </a:stretch>
        </p:blipFill>
        <p:spPr>
          <a:xfrm>
            <a:off x="2245361" y="1737360"/>
            <a:ext cx="6268720" cy="4704080"/>
          </a:xfrm>
        </p:spPr>
      </p:pic>
    </p:spTree>
    <p:extLst>
      <p:ext uri="{BB962C8B-B14F-4D97-AF65-F5344CB8AC3E}">
        <p14:creationId xmlns:p14="http://schemas.microsoft.com/office/powerpoint/2010/main" val="34075659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262</TotalTime>
  <Words>324</Words>
  <Application>Microsoft Office PowerPoint</Application>
  <PresentationFormat>Widescreen</PresentationFormat>
  <Paragraphs>45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 Light</vt:lpstr>
      <vt:lpstr>Cambria Math</vt:lpstr>
      <vt:lpstr>Times New Roman</vt:lpstr>
      <vt:lpstr>Trebuchet MS</vt:lpstr>
      <vt:lpstr>Wingdings 3</vt:lpstr>
      <vt:lpstr>Facet</vt:lpstr>
      <vt:lpstr>Social Earth</vt:lpstr>
      <vt:lpstr>Problem Statement</vt:lpstr>
      <vt:lpstr>Project Objective :</vt:lpstr>
      <vt:lpstr>Approach</vt:lpstr>
      <vt:lpstr>PowerPoint Presentation</vt:lpstr>
      <vt:lpstr>Use Cases:</vt:lpstr>
      <vt:lpstr>Create an Event</vt:lpstr>
      <vt:lpstr>User Registration</vt:lpstr>
      <vt:lpstr>Register for the Event – Nearby Event</vt:lpstr>
      <vt:lpstr>Email Notification</vt:lpstr>
      <vt:lpstr>Event Manger to Transport Manager </vt:lpstr>
      <vt:lpstr>Transport checking for the location – GOOGLE API</vt:lpstr>
      <vt:lpstr>Approval from Transport Manager  </vt:lpstr>
      <vt:lpstr>Reject from TM</vt:lpstr>
      <vt:lpstr>Rejection from Transport</vt:lpstr>
      <vt:lpstr>PowerPoint Presentation</vt:lpstr>
      <vt:lpstr>Chat workflow </vt:lpstr>
      <vt:lpstr>PowerPoint Presentation</vt:lpstr>
      <vt:lpstr>PowerPoint Presentation</vt:lpstr>
      <vt:lpstr>Finance and Budgetting</vt:lpstr>
      <vt:lpstr>Work request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Earth</dc:title>
  <dc:creator>Divya Priya Emmanuel</dc:creator>
  <cp:lastModifiedBy>Raghavi K</cp:lastModifiedBy>
  <cp:revision>24</cp:revision>
  <dcterms:created xsi:type="dcterms:W3CDTF">2017-12-13T00:16:00Z</dcterms:created>
  <dcterms:modified xsi:type="dcterms:W3CDTF">2017-12-13T04:50:19Z</dcterms:modified>
</cp:coreProperties>
</file>