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9926B5-1F13-4973-8B19-F4621519617B}" type="datetimeFigureOut">
              <a:rPr lang="en-IN" smtClean="0"/>
              <a:t>18-11-2017</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B8CFB44-E5D0-4C74-8734-B14C92D0E467}" type="slidenum">
              <a:rPr lang="en-IN" smtClean="0"/>
              <a:t>‹#›</a:t>
            </a:fld>
            <a:endParaRPr lang="en-IN"/>
          </a:p>
        </p:txBody>
      </p:sp>
    </p:spTree>
    <p:extLst>
      <p:ext uri="{BB962C8B-B14F-4D97-AF65-F5344CB8AC3E}">
        <p14:creationId xmlns:p14="http://schemas.microsoft.com/office/powerpoint/2010/main" val="2016214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B9926B5-1F13-4973-8B19-F4621519617B}" type="datetimeFigureOut">
              <a:rPr lang="en-IN" smtClean="0"/>
              <a:t>18-11-2017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8CFB44-E5D0-4C74-8734-B14C92D0E467}" type="slidenum">
              <a:rPr lang="en-IN" smtClean="0"/>
              <a:t>‹#›</a:t>
            </a:fld>
            <a:endParaRPr lang="en-IN"/>
          </a:p>
        </p:txBody>
      </p:sp>
    </p:spTree>
    <p:extLst>
      <p:ext uri="{BB962C8B-B14F-4D97-AF65-F5344CB8AC3E}">
        <p14:creationId xmlns:p14="http://schemas.microsoft.com/office/powerpoint/2010/main" val="3760625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9926B5-1F13-4973-8B19-F4621519617B}" type="datetimeFigureOut">
              <a:rPr lang="en-IN" smtClean="0"/>
              <a:t>18-11-2017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8CFB44-E5D0-4C74-8734-B14C92D0E467}" type="slidenum">
              <a:rPr lang="en-IN" smtClean="0"/>
              <a:t>‹#›</a:t>
            </a:fld>
            <a:endParaRPr lang="en-IN"/>
          </a:p>
        </p:txBody>
      </p:sp>
    </p:spTree>
    <p:extLst>
      <p:ext uri="{BB962C8B-B14F-4D97-AF65-F5344CB8AC3E}">
        <p14:creationId xmlns:p14="http://schemas.microsoft.com/office/powerpoint/2010/main" val="1188728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9926B5-1F13-4973-8B19-F4621519617B}" type="datetimeFigureOut">
              <a:rPr lang="en-IN" smtClean="0"/>
              <a:t>18-11-2017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8CFB44-E5D0-4C74-8734-B14C92D0E467}" type="slidenum">
              <a:rPr lang="en-IN" smtClean="0"/>
              <a:t>‹#›</a:t>
            </a:fld>
            <a:endParaRPr lang="en-IN"/>
          </a:p>
        </p:txBody>
      </p:sp>
    </p:spTree>
    <p:extLst>
      <p:ext uri="{BB962C8B-B14F-4D97-AF65-F5344CB8AC3E}">
        <p14:creationId xmlns:p14="http://schemas.microsoft.com/office/powerpoint/2010/main" val="2518311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9926B5-1F13-4973-8B19-F4621519617B}" type="datetimeFigureOut">
              <a:rPr lang="en-IN" smtClean="0"/>
              <a:t>18-11-2017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8CFB44-E5D0-4C74-8734-B14C92D0E467}" type="slidenum">
              <a:rPr lang="en-IN" smtClean="0"/>
              <a:t>‹#›</a:t>
            </a:fld>
            <a:endParaRPr lang="en-IN"/>
          </a:p>
        </p:txBody>
      </p:sp>
    </p:spTree>
    <p:extLst>
      <p:ext uri="{BB962C8B-B14F-4D97-AF65-F5344CB8AC3E}">
        <p14:creationId xmlns:p14="http://schemas.microsoft.com/office/powerpoint/2010/main" val="1815122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9926B5-1F13-4973-8B19-F4621519617B}" type="datetimeFigureOut">
              <a:rPr lang="en-IN" smtClean="0"/>
              <a:t>18-11-2017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8CFB44-E5D0-4C74-8734-B14C92D0E467}" type="slidenum">
              <a:rPr lang="en-IN" smtClean="0"/>
              <a:t>‹#›</a:t>
            </a:fld>
            <a:endParaRPr lang="en-IN"/>
          </a:p>
        </p:txBody>
      </p:sp>
    </p:spTree>
    <p:extLst>
      <p:ext uri="{BB962C8B-B14F-4D97-AF65-F5344CB8AC3E}">
        <p14:creationId xmlns:p14="http://schemas.microsoft.com/office/powerpoint/2010/main" val="3070445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9926B5-1F13-4973-8B19-F4621519617B}" type="datetimeFigureOut">
              <a:rPr lang="en-IN" smtClean="0"/>
              <a:t>18-11-2017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8CFB44-E5D0-4C74-8734-B14C92D0E467}" type="slidenum">
              <a:rPr lang="en-IN" smtClean="0"/>
              <a:t>‹#›</a:t>
            </a:fld>
            <a:endParaRPr lang="en-IN"/>
          </a:p>
        </p:txBody>
      </p:sp>
    </p:spTree>
    <p:extLst>
      <p:ext uri="{BB962C8B-B14F-4D97-AF65-F5344CB8AC3E}">
        <p14:creationId xmlns:p14="http://schemas.microsoft.com/office/powerpoint/2010/main" val="3309116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9926B5-1F13-4973-8B19-F4621519617B}" type="datetimeFigureOut">
              <a:rPr lang="en-IN" smtClean="0"/>
              <a:t>18-11-2017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8CFB44-E5D0-4C74-8734-B14C92D0E467}" type="slidenum">
              <a:rPr lang="en-IN" smtClean="0"/>
              <a:t>‹#›</a:t>
            </a:fld>
            <a:endParaRPr lang="en-IN"/>
          </a:p>
        </p:txBody>
      </p:sp>
    </p:spTree>
    <p:extLst>
      <p:ext uri="{BB962C8B-B14F-4D97-AF65-F5344CB8AC3E}">
        <p14:creationId xmlns:p14="http://schemas.microsoft.com/office/powerpoint/2010/main" val="1363353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9926B5-1F13-4973-8B19-F4621519617B}" type="datetimeFigureOut">
              <a:rPr lang="en-IN" smtClean="0"/>
              <a:t>18-11-2017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8CFB44-E5D0-4C74-8734-B14C92D0E467}" type="slidenum">
              <a:rPr lang="en-IN" smtClean="0"/>
              <a:t>‹#›</a:t>
            </a:fld>
            <a:endParaRPr lang="en-IN"/>
          </a:p>
        </p:txBody>
      </p:sp>
    </p:spTree>
    <p:extLst>
      <p:ext uri="{BB962C8B-B14F-4D97-AF65-F5344CB8AC3E}">
        <p14:creationId xmlns:p14="http://schemas.microsoft.com/office/powerpoint/2010/main" val="573223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9926B5-1F13-4973-8B19-F4621519617B}" type="datetimeFigureOut">
              <a:rPr lang="en-IN" smtClean="0"/>
              <a:t>18-11-2017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B8CFB44-E5D0-4C74-8734-B14C92D0E467}" type="slidenum">
              <a:rPr lang="en-IN" smtClean="0"/>
              <a:t>‹#›</a:t>
            </a:fld>
            <a:endParaRPr lang="en-IN"/>
          </a:p>
        </p:txBody>
      </p:sp>
    </p:spTree>
    <p:extLst>
      <p:ext uri="{BB962C8B-B14F-4D97-AF65-F5344CB8AC3E}">
        <p14:creationId xmlns:p14="http://schemas.microsoft.com/office/powerpoint/2010/main" val="100451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9926B5-1F13-4973-8B19-F4621519617B}" type="datetimeFigureOut">
              <a:rPr lang="en-IN" smtClean="0"/>
              <a:t>18-11-2017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8CFB44-E5D0-4C74-8734-B14C92D0E467}" type="slidenum">
              <a:rPr lang="en-IN" smtClean="0"/>
              <a:t>‹#›</a:t>
            </a:fld>
            <a:endParaRPr lang="en-IN"/>
          </a:p>
        </p:txBody>
      </p:sp>
    </p:spTree>
    <p:extLst>
      <p:ext uri="{BB962C8B-B14F-4D97-AF65-F5344CB8AC3E}">
        <p14:creationId xmlns:p14="http://schemas.microsoft.com/office/powerpoint/2010/main" val="2410035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9926B5-1F13-4973-8B19-F4621519617B}" type="datetimeFigureOut">
              <a:rPr lang="en-IN" smtClean="0"/>
              <a:t>18-11-2017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8CFB44-E5D0-4C74-8734-B14C92D0E467}" type="slidenum">
              <a:rPr lang="en-IN" smtClean="0"/>
              <a:t>‹#›</a:t>
            </a:fld>
            <a:endParaRPr lang="en-IN"/>
          </a:p>
        </p:txBody>
      </p:sp>
    </p:spTree>
    <p:extLst>
      <p:ext uri="{BB962C8B-B14F-4D97-AF65-F5344CB8AC3E}">
        <p14:creationId xmlns:p14="http://schemas.microsoft.com/office/powerpoint/2010/main" val="3265479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9926B5-1F13-4973-8B19-F4621519617B}" type="datetimeFigureOut">
              <a:rPr lang="en-IN" smtClean="0"/>
              <a:t>18-11-2017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8CFB44-E5D0-4C74-8734-B14C92D0E467}" type="slidenum">
              <a:rPr lang="en-IN" smtClean="0"/>
              <a:t>‹#›</a:t>
            </a:fld>
            <a:endParaRPr lang="en-IN"/>
          </a:p>
        </p:txBody>
      </p:sp>
    </p:spTree>
    <p:extLst>
      <p:ext uri="{BB962C8B-B14F-4D97-AF65-F5344CB8AC3E}">
        <p14:creationId xmlns:p14="http://schemas.microsoft.com/office/powerpoint/2010/main" val="2651661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9926B5-1F13-4973-8B19-F4621519617B}" type="datetimeFigureOut">
              <a:rPr lang="en-IN" smtClean="0"/>
              <a:t>18-11-2017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8CFB44-E5D0-4C74-8734-B14C92D0E467}" type="slidenum">
              <a:rPr lang="en-IN" smtClean="0"/>
              <a:t>‹#›</a:t>
            </a:fld>
            <a:endParaRPr lang="en-IN"/>
          </a:p>
        </p:txBody>
      </p:sp>
    </p:spTree>
    <p:extLst>
      <p:ext uri="{BB962C8B-B14F-4D97-AF65-F5344CB8AC3E}">
        <p14:creationId xmlns:p14="http://schemas.microsoft.com/office/powerpoint/2010/main" val="351476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9926B5-1F13-4973-8B19-F4621519617B}" type="datetimeFigureOut">
              <a:rPr lang="en-IN" smtClean="0"/>
              <a:t>18-11-2017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8CFB44-E5D0-4C74-8734-B14C92D0E467}" type="slidenum">
              <a:rPr lang="en-IN" smtClean="0"/>
              <a:t>‹#›</a:t>
            </a:fld>
            <a:endParaRPr lang="en-IN"/>
          </a:p>
        </p:txBody>
      </p:sp>
    </p:spTree>
    <p:extLst>
      <p:ext uri="{BB962C8B-B14F-4D97-AF65-F5344CB8AC3E}">
        <p14:creationId xmlns:p14="http://schemas.microsoft.com/office/powerpoint/2010/main" val="4246336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B9926B5-1F13-4973-8B19-F4621519617B}" type="datetimeFigureOut">
              <a:rPr lang="en-IN" smtClean="0"/>
              <a:t>18-11-2017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8CFB44-E5D0-4C74-8734-B14C92D0E467}" type="slidenum">
              <a:rPr lang="en-IN" smtClean="0"/>
              <a:t>‹#›</a:t>
            </a:fld>
            <a:endParaRPr lang="en-IN"/>
          </a:p>
        </p:txBody>
      </p:sp>
    </p:spTree>
    <p:extLst>
      <p:ext uri="{BB962C8B-B14F-4D97-AF65-F5344CB8AC3E}">
        <p14:creationId xmlns:p14="http://schemas.microsoft.com/office/powerpoint/2010/main" val="2957207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B9926B5-1F13-4973-8B19-F4621519617B}" type="datetimeFigureOut">
              <a:rPr lang="en-IN" smtClean="0"/>
              <a:t>18-11-2017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8CFB44-E5D0-4C74-8734-B14C92D0E467}" type="slidenum">
              <a:rPr lang="en-IN" smtClean="0"/>
              <a:t>‹#›</a:t>
            </a:fld>
            <a:endParaRPr lang="en-IN"/>
          </a:p>
        </p:txBody>
      </p:sp>
    </p:spTree>
    <p:extLst>
      <p:ext uri="{BB962C8B-B14F-4D97-AF65-F5344CB8AC3E}">
        <p14:creationId xmlns:p14="http://schemas.microsoft.com/office/powerpoint/2010/main" val="2365859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9926B5-1F13-4973-8B19-F4621519617B}" type="datetimeFigureOut">
              <a:rPr lang="en-IN" smtClean="0"/>
              <a:t>18-11-2017</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B8CFB44-E5D0-4C74-8734-B14C92D0E467}" type="slidenum">
              <a:rPr lang="en-IN" smtClean="0"/>
              <a:t>‹#›</a:t>
            </a:fld>
            <a:endParaRPr lang="en-IN"/>
          </a:p>
        </p:txBody>
      </p:sp>
    </p:spTree>
    <p:extLst>
      <p:ext uri="{BB962C8B-B14F-4D97-AF65-F5344CB8AC3E}">
        <p14:creationId xmlns:p14="http://schemas.microsoft.com/office/powerpoint/2010/main" val="2385335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FACAA-17FD-4D19-A324-6D3BD1032472}"/>
              </a:ext>
            </a:extLst>
          </p:cNvPr>
          <p:cNvSpPr>
            <a:spLocks noGrp="1"/>
          </p:cNvSpPr>
          <p:nvPr>
            <p:ph type="ctrTitle"/>
          </p:nvPr>
        </p:nvSpPr>
        <p:spPr/>
        <p:txBody>
          <a:bodyPr>
            <a:normAutofit/>
          </a:bodyPr>
          <a:lstStyle/>
          <a:p>
            <a:r>
              <a:rPr lang="en-IN" sz="6600" dirty="0">
                <a:latin typeface="Times New Roman" panose="02020603050405020304" pitchFamily="18" charset="0"/>
                <a:cs typeface="Times New Roman" panose="02020603050405020304" pitchFamily="18" charset="0"/>
              </a:rPr>
              <a:t>Social Earth</a:t>
            </a:r>
          </a:p>
        </p:txBody>
      </p:sp>
      <p:sp>
        <p:nvSpPr>
          <p:cNvPr id="3" name="Subtitle 2">
            <a:extLst>
              <a:ext uri="{FF2B5EF4-FFF2-40B4-BE49-F238E27FC236}">
                <a16:creationId xmlns:a16="http://schemas.microsoft.com/office/drawing/2014/main" id="{39FC9201-63FC-4A32-99BF-B482E790CA44}"/>
              </a:ext>
            </a:extLst>
          </p:cNvPr>
          <p:cNvSpPr>
            <a:spLocks noGrp="1"/>
          </p:cNvSpPr>
          <p:nvPr>
            <p:ph type="subTitle" idx="1"/>
          </p:nvPr>
        </p:nvSpPr>
        <p:spPr>
          <a:xfrm>
            <a:off x="4220308" y="3996266"/>
            <a:ext cx="7282715" cy="2109111"/>
          </a:xfrm>
        </p:spPr>
        <p:txBody>
          <a:bodyPr>
            <a:normAutofit lnSpcReduction="10000"/>
          </a:bodyPr>
          <a:lstStyle/>
          <a:p>
            <a:endParaRPr lang="en-IN" dirty="0"/>
          </a:p>
          <a:p>
            <a:r>
              <a:rPr lang="en-IN" b="1" dirty="0"/>
              <a:t>Project By</a:t>
            </a:r>
          </a:p>
          <a:p>
            <a:r>
              <a:rPr lang="en-IN" dirty="0" err="1"/>
              <a:t>Raghavi</a:t>
            </a:r>
            <a:r>
              <a:rPr lang="en-IN" dirty="0"/>
              <a:t> </a:t>
            </a:r>
            <a:r>
              <a:rPr lang="en-IN" dirty="0" err="1"/>
              <a:t>Kirouchenaradjou</a:t>
            </a:r>
            <a:endParaRPr lang="en-IN" dirty="0"/>
          </a:p>
          <a:p>
            <a:r>
              <a:rPr lang="en-IN" dirty="0" err="1"/>
              <a:t>Menita</a:t>
            </a:r>
            <a:r>
              <a:rPr lang="en-IN" dirty="0"/>
              <a:t> </a:t>
            </a:r>
            <a:r>
              <a:rPr lang="en-IN" dirty="0" err="1"/>
              <a:t>Koonani</a:t>
            </a:r>
            <a:endParaRPr lang="en-IN" dirty="0"/>
          </a:p>
          <a:p>
            <a:r>
              <a:rPr lang="en-IN" dirty="0"/>
              <a:t>Divya Priya Emmanuel</a:t>
            </a:r>
          </a:p>
        </p:txBody>
      </p:sp>
    </p:spTree>
    <p:extLst>
      <p:ext uri="{BB962C8B-B14F-4D97-AF65-F5344CB8AC3E}">
        <p14:creationId xmlns:p14="http://schemas.microsoft.com/office/powerpoint/2010/main" val="2029984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7189-FDEE-41C0-B340-D4820AC95371}"/>
              </a:ext>
            </a:extLst>
          </p:cNvPr>
          <p:cNvSpPr>
            <a:spLocks noGrp="1"/>
          </p:cNvSpPr>
          <p:nvPr>
            <p:ph type="title"/>
          </p:nvPr>
        </p:nvSpPr>
        <p:spPr>
          <a:xfrm>
            <a:off x="1484311" y="685801"/>
            <a:ext cx="10018713" cy="1262270"/>
          </a:xfrm>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6E327C14-EE44-4ED6-8795-F3E37B0D4995}"/>
              </a:ext>
            </a:extLst>
          </p:cNvPr>
          <p:cNvSpPr>
            <a:spLocks noGrp="1"/>
          </p:cNvSpPr>
          <p:nvPr>
            <p:ph idx="1"/>
          </p:nvPr>
        </p:nvSpPr>
        <p:spPr>
          <a:xfrm>
            <a:off x="1484310" y="3429001"/>
            <a:ext cx="10018713" cy="3223590"/>
          </a:xfrm>
        </p:spPr>
        <p:txBody>
          <a:bodyPr>
            <a:normAutofit lnSpcReduction="10000"/>
          </a:bodyPr>
          <a:lstStyle/>
          <a:p>
            <a:pPr marL="0" indent="0" algn="just">
              <a:buNone/>
            </a:pPr>
            <a:r>
              <a:rPr lang="en-US" sz="2000" dirty="0">
                <a:latin typeface="Cambria Math" panose="02040503050406030204" pitchFamily="18" charset="0"/>
                <a:ea typeface="Cambria Math" panose="02040503050406030204" pitchFamily="18" charset="0"/>
                <a:cs typeface="Times New Roman" panose="02020603050405020304" pitchFamily="18" charset="0"/>
              </a:rPr>
              <a:t>It is a busy world where there is no time to even notice a child who needs a positive change, a homeless man in street suffering from cold weather or a blissful river spoiled by chemical oil flow</a:t>
            </a:r>
          </a:p>
          <a:p>
            <a:pPr marL="0" indent="0">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1900" dirty="0">
                <a:latin typeface="Calibri Light" panose="020F0302020204030204" pitchFamily="34" charset="0"/>
                <a:cs typeface="Calibri Light" panose="020F0302020204030204" pitchFamily="34" charset="0"/>
              </a:rPr>
              <a:t>Our application provides a virtual environment which enables us to contribute to our society. The social responsibility of an individual is to give back to the world just as it gives to us. The purpose of the application is to thrive global community that lifts humanity and enhances the resources on which all life depends. It aids each individual who are part of our application community to empower decisions that create social, environmental and economic benefits for everyone by providing a platform. </a:t>
            </a:r>
            <a:endParaRPr lang="en-IN" sz="1900" dirty="0">
              <a:latin typeface="Calibri Light" panose="020F0302020204030204" pitchFamily="34" charset="0"/>
              <a:cs typeface="Calibri Light" panose="020F0302020204030204" pitchFamily="34"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9341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CCD78-EBF7-4186-9B84-D2985657075A}"/>
              </a:ext>
            </a:extLst>
          </p:cNvPr>
          <p:cNvSpPr>
            <a:spLocks noGrp="1"/>
          </p:cNvSpPr>
          <p:nvPr>
            <p:ph type="title"/>
          </p:nvPr>
        </p:nvSpPr>
        <p:spPr>
          <a:xfrm>
            <a:off x="1484311" y="0"/>
            <a:ext cx="10018713" cy="715617"/>
          </a:xfrm>
        </p:spPr>
        <p:txBody>
          <a:bodyPr>
            <a:normAutofit/>
          </a:bodyPr>
          <a:lstStyle/>
          <a:p>
            <a:r>
              <a:rPr lang="en-IN" dirty="0">
                <a:latin typeface="Times New Roman" panose="02020603050405020304" pitchFamily="18" charset="0"/>
                <a:cs typeface="Times New Roman" panose="02020603050405020304" pitchFamily="18" charset="0"/>
              </a:rPr>
              <a:t>Rough Object Model</a:t>
            </a:r>
          </a:p>
        </p:txBody>
      </p:sp>
      <p:pic>
        <p:nvPicPr>
          <p:cNvPr id="5" name="Content Placeholder 4">
            <a:extLst>
              <a:ext uri="{FF2B5EF4-FFF2-40B4-BE49-F238E27FC236}">
                <a16:creationId xmlns:a16="http://schemas.microsoft.com/office/drawing/2014/main" id="{AA4B7384-857F-4EB2-8414-3A8095987A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8243" y="715617"/>
            <a:ext cx="6983896" cy="6142384"/>
          </a:xfrm>
        </p:spPr>
      </p:pic>
    </p:spTree>
    <p:extLst>
      <p:ext uri="{BB962C8B-B14F-4D97-AF65-F5344CB8AC3E}">
        <p14:creationId xmlns:p14="http://schemas.microsoft.com/office/powerpoint/2010/main" val="745486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252BC-0AAB-4C4B-A216-A0064567D94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Main Innovative Idea Incorporated</a:t>
            </a:r>
          </a:p>
        </p:txBody>
      </p:sp>
      <p:sp>
        <p:nvSpPr>
          <p:cNvPr id="3" name="Content Placeholder 2">
            <a:extLst>
              <a:ext uri="{FF2B5EF4-FFF2-40B4-BE49-F238E27FC236}">
                <a16:creationId xmlns:a16="http://schemas.microsoft.com/office/drawing/2014/main" id="{17513154-3AAE-4440-8768-D539A4F198E6}"/>
              </a:ext>
            </a:extLst>
          </p:cNvPr>
          <p:cNvSpPr>
            <a:spLocks noGrp="1"/>
          </p:cNvSpPr>
          <p:nvPr>
            <p:ph idx="1"/>
          </p:nvPr>
        </p:nvSpPr>
        <p:spPr/>
        <p:txBody>
          <a:bodyPr/>
          <a:lstStyle/>
          <a:p>
            <a:r>
              <a:rPr lang="en-IN" dirty="0"/>
              <a:t>Though people are ready to volunteer for social awareness activity, one of the main reason to hesitate is because of  TRANSPORT  facility !!</a:t>
            </a:r>
          </a:p>
          <a:p>
            <a:r>
              <a:rPr lang="en-IN" dirty="0"/>
              <a:t>Our application provides transport facility using </a:t>
            </a:r>
            <a:r>
              <a:rPr lang="en-IN" b="1" dirty="0"/>
              <a:t>Google API </a:t>
            </a:r>
            <a:r>
              <a:rPr lang="en-IN" dirty="0"/>
              <a:t>technology which aids user to participate events on time and prevents excuse  regarding travelling </a:t>
            </a:r>
          </a:p>
          <a:p>
            <a:r>
              <a:rPr lang="en-IN" dirty="0"/>
              <a:t>Yet to add more ideas…….</a:t>
            </a:r>
          </a:p>
          <a:p>
            <a:endParaRPr lang="en-IN" dirty="0"/>
          </a:p>
        </p:txBody>
      </p:sp>
    </p:spTree>
    <p:extLst>
      <p:ext uri="{BB962C8B-B14F-4D97-AF65-F5344CB8AC3E}">
        <p14:creationId xmlns:p14="http://schemas.microsoft.com/office/powerpoint/2010/main" val="13911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Facet</Template>
  <TotalTime>30</TotalTime>
  <Words>198</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 Light</vt:lpstr>
      <vt:lpstr>Cambria Math</vt:lpstr>
      <vt:lpstr>Corbel</vt:lpstr>
      <vt:lpstr>Times New Roman</vt:lpstr>
      <vt:lpstr>Parallax</vt:lpstr>
      <vt:lpstr>Social Earth</vt:lpstr>
      <vt:lpstr>Problem Statement</vt:lpstr>
      <vt:lpstr>Rough Object Model</vt:lpstr>
      <vt:lpstr>Main Innovative Idea Incorporated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Earth</dc:title>
  <dc:creator>Divya Priya Emmanuel</dc:creator>
  <cp:lastModifiedBy>Divya Priya Emmanuel</cp:lastModifiedBy>
  <cp:revision>4</cp:revision>
  <dcterms:created xsi:type="dcterms:W3CDTF">2017-11-19T04:34:55Z</dcterms:created>
  <dcterms:modified xsi:type="dcterms:W3CDTF">2017-11-19T05:05:01Z</dcterms:modified>
</cp:coreProperties>
</file>