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>
        <p:scale>
          <a:sx n="66" d="100"/>
          <a:sy n="66" d="100"/>
        </p:scale>
        <p:origin x="1095" y="2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4F0B75-DCE6-4846-BFD2-363301FDAD8F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5B731-1CFC-43F6-89B7-4C52A3411B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526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F5B731-1CFC-43F6-89B7-4C52A3411B4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393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F01DA4-8879-B72B-DA77-C1D5AE4A7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8410316-0CEE-6052-BA00-459BEAC1E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883F75-6D30-7935-6C6C-7E19F43B2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22A3-49BC-4825-8303-D24030CC38CF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028D47-2B21-1836-4169-8665BA1AF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07521A-DF0D-EB21-627A-23F3DCC04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EA300-CBDC-45DC-92A5-B29A5F7925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632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07C49F-1ACA-7478-8F09-9881CC97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5606686-B370-82C3-CB16-1AFD80171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9D57A3-C091-B938-3576-3F5EFD9F6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22A3-49BC-4825-8303-D24030CC38CF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52D470-FF84-C1D7-43AA-925E1D033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A42751-2CE1-B0C3-A99A-2C01B162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EA300-CBDC-45DC-92A5-B29A5F7925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361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CE2643C-D483-5C91-7059-795492915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2294B0C-7004-C18F-50F6-6E54F44D7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D5F626-DDF7-BC46-7875-15B8644B3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22A3-49BC-4825-8303-D24030CC38CF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4C1EFC-FAA1-30EA-8BD6-EEFC304CA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FA1D49-73E6-9884-32A5-2B13670D7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EA300-CBDC-45DC-92A5-B29A5F7925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39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251A29-E240-A1B5-7F46-9D4F1ED5B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3DB5DE-E6E2-9EFD-5F8C-F3ACFA5C4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638FF1-E238-BA08-AFA3-62A372136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22A3-49BC-4825-8303-D24030CC38CF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C3E761-2A04-CFD0-791E-90BD0868F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E8B41D-6733-EC1A-A003-1329853DB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EA300-CBDC-45DC-92A5-B29A5F7925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5746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A7CA44-60EB-0486-4AD1-28109C51A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34BE37-BFF7-55DF-AFA3-2A02CCA0C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200DDB-AB8D-3286-4137-6FEAC7C05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22A3-49BC-4825-8303-D24030CC38CF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E7D142-944D-A66F-2C60-C5ECA780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1BF67A-DE95-D068-0175-3BF93570F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EA300-CBDC-45DC-92A5-B29A5F7925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61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E2E302-BD06-DD68-2DF8-21533A5C4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50594A-B957-3E33-97EA-30990436E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E564499-787D-BCFA-CF2F-87605F3F2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212DEB4-C075-9EFB-2524-5A275FCC4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22A3-49BC-4825-8303-D24030CC38CF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ACAC202-7E65-F15F-C816-320D8F30D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DBBF64-D3E6-8DFD-5AFF-80434984B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EA300-CBDC-45DC-92A5-B29A5F7925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379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7D2EC4-08AC-F0AF-2EA9-0C6DF6979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D73101-1297-5D1A-1D34-B125FE752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8A4E956-FE3E-045E-2770-AF6474AFE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8046D41-682A-F2AD-1484-F7D50D5CD6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CDF6610-8DF8-D82C-ED81-6F988AD0D6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13ECCA1-F814-B407-730E-BC3192005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22A3-49BC-4825-8303-D24030CC38CF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938EDA9-ACC1-21EF-F380-C41DCDF8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5DC4E03-3B9D-7089-7787-C670A92E9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EA300-CBDC-45DC-92A5-B29A5F7925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64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76C3CB-44BE-0662-AADE-B88B952E5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B0B9D52-9697-B76C-19A6-922FDA99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22A3-49BC-4825-8303-D24030CC38CF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D8BA521-4296-0A07-1C38-985AF854A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0A66651-E363-FF7B-815E-594BD3D2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EA300-CBDC-45DC-92A5-B29A5F7925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996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FB5EC5E-2A63-0A0C-4D63-72F9DBDE9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22A3-49BC-4825-8303-D24030CC38CF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ADF65CE-D3B8-294C-46CE-2167A7B65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23E80E-A0A5-9830-46CC-647645C1B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EA300-CBDC-45DC-92A5-B29A5F7925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7126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2F737E-8C99-85C2-A1B7-401BAD22B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511D6D-3185-D08C-3DD6-513FC0CBD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905D244-CD46-F2C2-E0CA-F24BDA9B6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00ED5BD-9C65-B5E7-7E31-A47CF4730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22A3-49BC-4825-8303-D24030CC38CF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A1FE69F-BA87-5A2B-BE32-BC240A56B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67AEA8E-2BDE-6711-7F80-FC2425F3D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EA300-CBDC-45DC-92A5-B29A5F7925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367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8F4FFC-9482-FB5C-13BD-E06AF04F5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995CC4D-85A2-6231-C9DF-BB48C90135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B1DF0CB-290C-99E0-87AE-7A86A5365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5FBF33-D264-B315-8A5A-88F697B9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22A3-49BC-4825-8303-D24030CC38CF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1D38B1-E57B-A04E-3AA2-85FB47ED3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9CF67A-01B0-E81A-A38C-6AF26345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EA300-CBDC-45DC-92A5-B29A5F7925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51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834F79-402A-C4A7-42C2-127A8288D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AA0190-7B33-2E84-3CB8-1826433EC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058BD4-A9A9-BF96-F4C6-D6D24D8FD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322A3-49BC-4825-8303-D24030CC38CF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2B0AB7-6103-B9C9-BE51-FA4EC36DD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575CCC-E40E-44ED-9363-B9EBD29C4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EA300-CBDC-45DC-92A5-B29A5F7925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902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1B59F255-2E69-B837-273D-883791834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85743" flipH="1">
            <a:off x="9405712" y="-205867"/>
            <a:ext cx="5962650" cy="681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B19B50-5CF4-73FD-C608-CD88A8DAE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488" y="1830335"/>
            <a:ext cx="9144000" cy="2387600"/>
          </a:xfrm>
        </p:spPr>
        <p:txBody>
          <a:bodyPr/>
          <a:lstStyle/>
          <a:p>
            <a:r>
              <a:rPr lang="ru-RU" dirty="0"/>
              <a:t>Игра «Жизнь»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9862C14-A2E8-8D98-CAE6-92B1E9FD5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488" y="4217935"/>
            <a:ext cx="9144000" cy="1655762"/>
          </a:xfrm>
        </p:spPr>
        <p:txBody>
          <a:bodyPr/>
          <a:lstStyle/>
          <a:p>
            <a:r>
              <a:rPr lang="ru-RU" dirty="0"/>
              <a:t>Автор: </a:t>
            </a:r>
            <a:r>
              <a:rPr lang="ru-RU" dirty="0" err="1"/>
              <a:t>Силкова</a:t>
            </a:r>
            <a:r>
              <a:rPr lang="ru-RU" dirty="0"/>
              <a:t> Ева Андреевна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60309424-DA24-0746-7812-E5B0A1AD8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0872" y="-1112436"/>
            <a:ext cx="5148315" cy="514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545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6D8C8E-F343-AC2D-AAF3-F096D54FE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8662"/>
            <a:ext cx="10515600" cy="1325563"/>
          </a:xfrm>
        </p:spPr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07B80E-F064-F751-E594-6CAC2EAC0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4225"/>
            <a:ext cx="6220691" cy="4351338"/>
          </a:xfrm>
        </p:spPr>
        <p:txBody>
          <a:bodyPr/>
          <a:lstStyle/>
          <a:p>
            <a:pPr marL="0" indent="0">
              <a:buNone/>
            </a:pPr>
            <a:r>
              <a:rPr lang="ru-RU" sz="2400" b="1" dirty="0"/>
              <a:t>Идея проекта: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Воссоздание и добавление авторских деталей в стандартную игру «Жизнь»</a:t>
            </a:r>
            <a:endParaRPr lang="ru-RU" sz="24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b="1" dirty="0"/>
              <a:t>Актуальность: </a:t>
            </a:r>
            <a:r>
              <a:rPr lang="ru-RU" sz="2400" dirty="0"/>
              <a:t>В данном случае актуально только для автора. Игра завораживает своей простотой и «смыслом»</a:t>
            </a:r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326CB757-1F9F-3D82-4A1B-D4249AC69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629" y="215900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123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D0F9BA-51D6-B704-3150-1CD6C0174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142" y="234496"/>
            <a:ext cx="10515600" cy="1325563"/>
          </a:xfrm>
        </p:spPr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EDF02F-53BB-F650-64DE-A7495A8B7082}"/>
              </a:ext>
            </a:extLst>
          </p:cNvPr>
          <p:cNvSpPr txBox="1"/>
          <p:nvPr/>
        </p:nvSpPr>
        <p:spPr>
          <a:xfrm>
            <a:off x="780142" y="1363436"/>
            <a:ext cx="4836887" cy="48933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6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Использование в коде модуля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 библиотеки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подбора цветов; создание классов: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Restart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для кнопки рестарта,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GameTimer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для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засекания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времени игры,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Board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для создания игрового поля,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Life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для расчета поведения клеток в следующий момент игры,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Cells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для создания клеток,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Particle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для добавления эффектов; основные функции: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terminate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для прекращения игры,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для загрузки изображений,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cycle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для проведения главного игрового цикла,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screen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screen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для выведения начального и конечного экранов,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particles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для создания анимационных эффектов</a:t>
            </a:r>
            <a:endParaRPr lang="ru-RU" sz="18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0AB2E1AA-344C-51C1-06E9-E4BD27D1FF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9348B3D-AF7F-0FDE-5646-2FC5E2537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775510"/>
            <a:ext cx="3744686" cy="1401237"/>
          </a:xfrm>
          <a:prstGeom prst="rect">
            <a:avLst/>
          </a:prstGeom>
        </p:spPr>
      </p:pic>
      <p:sp>
        <p:nvSpPr>
          <p:cNvPr id="10" name="AutoShape 4">
            <a:extLst>
              <a:ext uri="{FF2B5EF4-FFF2-40B4-BE49-F238E27FC236}">
                <a16:creationId xmlns:a16="http://schemas.microsoft.com/office/drawing/2014/main" id="{3B1F6038-8360-52AE-4E06-28C9F6311B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CC77240-F39F-BE25-A6C0-4F0EEB128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996" y="2328505"/>
            <a:ext cx="3057525" cy="66675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D48D576-D683-3469-FF4B-9B24DC164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5409" y="3181350"/>
            <a:ext cx="3943350" cy="55245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6FA00F9-D32A-E27C-496F-8031FD7552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3426" y="3879244"/>
            <a:ext cx="3371850" cy="20002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D49F4B3-6440-DBE4-925F-A02B74E3E1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4973" y="4316829"/>
            <a:ext cx="2486025" cy="112395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45561B6-6A6E-F6C1-0332-A3F4B7986D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61715" y="4451459"/>
            <a:ext cx="1355272" cy="17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95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C94B2-FA2A-715F-2CAC-4E0EAA5F9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3172"/>
            <a:ext cx="10515600" cy="1325563"/>
          </a:xfrm>
        </p:spPr>
        <p:txBody>
          <a:bodyPr/>
          <a:lstStyle/>
          <a:p>
            <a:r>
              <a:rPr lang="ru-RU" dirty="0"/>
              <a:t>Скрины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F6CB6A-1672-949A-C61F-3348DD860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82BBADD-077F-82B8-4499-509B775662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044A41-19FF-825E-112D-4BDCC6DCD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264" y="754987"/>
            <a:ext cx="2772964" cy="273049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3C0D8F5-E418-2E5F-2CF4-DFCF95775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384" y="3620829"/>
            <a:ext cx="2830331" cy="276992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2F47BF0-715B-8B58-BAD0-DBB9DED72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3122" y="3637886"/>
            <a:ext cx="2830330" cy="2778158"/>
          </a:xfrm>
          <a:prstGeom prst="rect">
            <a:avLst/>
          </a:prstGeom>
        </p:spPr>
      </p:pic>
      <p:sp>
        <p:nvSpPr>
          <p:cNvPr id="8" name="AutoShape 4">
            <a:extLst>
              <a:ext uri="{FF2B5EF4-FFF2-40B4-BE49-F238E27FC236}">
                <a16:creationId xmlns:a16="http://schemas.microsoft.com/office/drawing/2014/main" id="{DC19AA0B-A1C8-EB3C-AA0F-D10FA3502F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AC70485-6AE8-87B6-E6EF-429B3A7FD7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0685" y="754987"/>
            <a:ext cx="2838531" cy="278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852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A89BD4-CF40-6C1C-6B8F-A47DBA129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9073B1-F49D-C928-9390-DAD8B8BC8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425"/>
            <a:ext cx="68199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Сделать удалось не все, что было запланировано. Дальше проект можно всесторонне развивать, например добавить </a:t>
            </a:r>
            <a:r>
              <a:rPr lang="ru-RU" dirty="0" err="1"/>
              <a:t>ачивки</a:t>
            </a:r>
            <a:r>
              <a:rPr lang="ru-RU" dirty="0"/>
              <a:t> за создание самовоспроизводящейся колонии клеток, сделать поле бесконечным, придумать новые уровни игры.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122" name="Picture 2" descr="Picture background">
            <a:extLst>
              <a:ext uri="{FF2B5EF4-FFF2-40B4-BE49-F238E27FC236}">
                <a16:creationId xmlns:a16="http://schemas.microsoft.com/office/drawing/2014/main" id="{7A1F3ABF-E561-2887-7C73-E1B473218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942" y="1984072"/>
            <a:ext cx="5544457" cy="3696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9729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187</Words>
  <Application>Microsoft Office PowerPoint</Application>
  <PresentationFormat>Широкоэкранный</PresentationFormat>
  <Paragraphs>11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Aptos</vt:lpstr>
      <vt:lpstr>Arial</vt:lpstr>
      <vt:lpstr>Calibri</vt:lpstr>
      <vt:lpstr>Calibri Light</vt:lpstr>
      <vt:lpstr>Times New Roman</vt:lpstr>
      <vt:lpstr>Тема Office</vt:lpstr>
      <vt:lpstr>Игра «Жизнь»</vt:lpstr>
      <vt:lpstr>Введение</vt:lpstr>
      <vt:lpstr>Реализация</vt:lpstr>
      <vt:lpstr>Скрины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Екатерина Шагина</dc:creator>
  <cp:lastModifiedBy>Екатерина Шагина</cp:lastModifiedBy>
  <cp:revision>3</cp:revision>
  <dcterms:created xsi:type="dcterms:W3CDTF">2024-11-24T11:52:40Z</dcterms:created>
  <dcterms:modified xsi:type="dcterms:W3CDTF">2025-02-02T05:36:16Z</dcterms:modified>
</cp:coreProperties>
</file>