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0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8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62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7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677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2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8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3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7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7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6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4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5749-4E92-466D-A88D-731F5F889CE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D57406-E807-451A-84EF-C75E0F089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1C00-A9E4-E8A1-03DD-0CE8A3744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FLIGHT DELAY PREDICTION</a:t>
            </a:r>
            <a:endParaRPr lang="en-IN" b="1" dirty="0"/>
          </a:p>
        </p:txBody>
      </p:sp>
      <p:sp>
        <p:nvSpPr>
          <p:cNvPr id="5" name="AutoShape 6" descr="The Aeroplane in India | The India Forum">
            <a:extLst>
              <a:ext uri="{FF2B5EF4-FFF2-40B4-BE49-F238E27FC236}">
                <a16:creationId xmlns:a16="http://schemas.microsoft.com/office/drawing/2014/main" id="{921D4EE7-3725-6C5C-6700-447580295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3280" y="71628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Revival of Russian Aviation Industry: A Gateway for Indian Collaboration">
            <a:extLst>
              <a:ext uri="{FF2B5EF4-FFF2-40B4-BE49-F238E27FC236}">
                <a16:creationId xmlns:a16="http://schemas.microsoft.com/office/drawing/2014/main" id="{DCCC5F5A-1540-C6C3-3BFD-C36086642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4" y="1944624"/>
            <a:ext cx="5760720" cy="4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2DC6A-AB1F-E052-F87F-E96623688CD3}"/>
              </a:ext>
            </a:extLst>
          </p:cNvPr>
          <p:cNvSpPr txBox="1"/>
          <p:nvPr/>
        </p:nvSpPr>
        <p:spPr>
          <a:xfrm>
            <a:off x="7068312" y="2313432"/>
            <a:ext cx="44020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Dharanibalan</a:t>
            </a:r>
            <a:r>
              <a:rPr lang="en-US" sz="4000" b="1" dirty="0"/>
              <a:t> R</a:t>
            </a:r>
          </a:p>
          <a:p>
            <a:r>
              <a:rPr lang="en-US" sz="4000" b="1" dirty="0"/>
              <a:t>Dinesh Kumar S</a:t>
            </a:r>
          </a:p>
          <a:p>
            <a:r>
              <a:rPr lang="en-US" sz="4000" b="1" dirty="0"/>
              <a:t>Gowtham A</a:t>
            </a:r>
          </a:p>
          <a:p>
            <a:r>
              <a:rPr lang="en-US" sz="4000" b="1" dirty="0" err="1"/>
              <a:t>Kirran</a:t>
            </a:r>
            <a:r>
              <a:rPr lang="en-US" sz="4000" b="1" dirty="0"/>
              <a:t> S 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0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05E6C0-9FF5-37CE-D95E-9C216EB7B68D}"/>
              </a:ext>
            </a:extLst>
          </p:cNvPr>
          <p:cNvSpPr txBox="1"/>
          <p:nvPr/>
        </p:nvSpPr>
        <p:spPr>
          <a:xfrm>
            <a:off x="1636776" y="603504"/>
            <a:ext cx="56692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Scope: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CF04B-3DE6-6736-A074-07146C9CDF46}"/>
              </a:ext>
            </a:extLst>
          </p:cNvPr>
          <p:cNvSpPr txBox="1"/>
          <p:nvPr/>
        </p:nvSpPr>
        <p:spPr>
          <a:xfrm>
            <a:off x="1088136" y="1286638"/>
            <a:ext cx="107990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Add Live Data: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Use real-time weather, traffic, and airport info to improve accuracy.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More Flight Details: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Include things like actual vs. planned times and number of stops.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Use Better Models: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Try advanced methods like </a:t>
            </a:r>
            <a:r>
              <a:rPr lang="en-US" altLang="en-US" sz="2400" dirty="0" err="1">
                <a:latin typeface="Arial" panose="020B0604020202020204" pitchFamily="34" charset="0"/>
              </a:rPr>
              <a:t>XGBoost</a:t>
            </a:r>
            <a:r>
              <a:rPr lang="en-US" altLang="en-US" sz="2400" dirty="0">
                <a:latin typeface="Arial" panose="020B0604020202020204" pitchFamily="34" charset="0"/>
              </a:rPr>
              <a:t> or deep learning.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Make an App or Website: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Let users check delay predictions easily.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Customize for Regions or Airlines: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Build models for specific places or airlines for better results.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Show Delay Times: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Predict how long the delay might be, not just yes or no.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Explain Predictions: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Show why a flight is delayed to help users understand and trust the system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12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e FAA extends a sky high thank you to all of our employees! From our Air  Traffic Controllers and Tech Ops Specialists to our scientists, engineers,  and safety inspectors, your hard work">
            <a:extLst>
              <a:ext uri="{FF2B5EF4-FFF2-40B4-BE49-F238E27FC236}">
                <a16:creationId xmlns:a16="http://schemas.microsoft.com/office/drawing/2014/main" id="{9A07B018-00DF-C295-1261-DECC977E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96" y="1155653"/>
            <a:ext cx="9282876" cy="51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4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EFE4A-2869-5B8D-EAC6-CE9763A4E8FC}"/>
              </a:ext>
            </a:extLst>
          </p:cNvPr>
          <p:cNvSpPr txBox="1"/>
          <p:nvPr/>
        </p:nvSpPr>
        <p:spPr>
          <a:xfrm>
            <a:off x="897636" y="1520785"/>
            <a:ext cx="109087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sz="2400" dirty="0"/>
              <a:t>Flight delays are a common issue in the aviation industry, leading to passenger dissatisfaction, operational inefficiencies, and financial losses. Predicting whether a flight will be delayed using historical flight data can help airlines and passengers make informed decisions. The challenge is to develop a machine learning model that accurately predicts flight delays based on features such as departure time, airline, origin, destination, and distance.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CB43-772E-6399-E6A6-59C6FC5B81F5}"/>
              </a:ext>
            </a:extLst>
          </p:cNvPr>
          <p:cNvSpPr txBox="1"/>
          <p:nvPr/>
        </p:nvSpPr>
        <p:spPr>
          <a:xfrm>
            <a:off x="1719072" y="647176"/>
            <a:ext cx="55412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Statement:</a:t>
            </a:r>
            <a:endParaRPr lang="en-US" sz="1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6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8F5D-A1A7-EE47-3CF5-79C332A3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477"/>
            <a:ext cx="10515600" cy="1325563"/>
          </a:xfrm>
        </p:spPr>
        <p:txBody>
          <a:bodyPr>
            <a:normAutofit/>
          </a:bodyPr>
          <a:lstStyle/>
          <a:p>
            <a:br>
              <a:rPr lang="en-US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7E6E-D8FB-82FE-9F01-A2B6764C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820" y="1300720"/>
            <a:ext cx="9736900" cy="5246383"/>
          </a:xfrm>
        </p:spPr>
        <p:txBody>
          <a:bodyPr>
            <a:noAutofit/>
          </a:bodyPr>
          <a:lstStyle/>
          <a:p>
            <a:r>
              <a:rPr lang="en-US" sz="2400" dirty="0"/>
              <a:t>This project predicts flight delays using historical flight data.</a:t>
            </a:r>
          </a:p>
          <a:p>
            <a:r>
              <a:rPr lang="en-US" sz="2400" dirty="0"/>
              <a:t>Key features include departure time, airline, airports, and flight distance.</a:t>
            </a:r>
          </a:p>
          <a:p>
            <a:r>
              <a:rPr lang="en-US" sz="2400" dirty="0"/>
              <a:t>Data was cleaned and categorical variables were encoded.</a:t>
            </a:r>
          </a:p>
          <a:p>
            <a:r>
              <a:rPr lang="en-US" sz="2400" dirty="0"/>
              <a:t>Machine learning models like Naïve Bayes and Random Forest were tested.</a:t>
            </a:r>
          </a:p>
          <a:p>
            <a:r>
              <a:rPr lang="en-US" sz="2400" dirty="0"/>
              <a:t>Random Forest performed the best in terms of accuracy.</a:t>
            </a:r>
          </a:p>
          <a:p>
            <a:r>
              <a:rPr lang="en-US" sz="2400" dirty="0"/>
              <a:t>The model predicts if a flight will be delayed based on input data.</a:t>
            </a:r>
          </a:p>
          <a:p>
            <a:r>
              <a:rPr lang="en-US" sz="2400" dirty="0"/>
              <a:t>Future versions can include real-time weather and airport traffic info.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18337-F3C9-7748-6460-7BC292ABE335}"/>
              </a:ext>
            </a:extLst>
          </p:cNvPr>
          <p:cNvSpPr txBox="1"/>
          <p:nvPr/>
        </p:nvSpPr>
        <p:spPr>
          <a:xfrm>
            <a:off x="1806004" y="592835"/>
            <a:ext cx="5815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5087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C3BA-CB6D-17EC-5A54-EF6A6209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 of the Project: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5253-D351-B7CA-3A45-FFB4D01C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964" y="1740408"/>
            <a:ext cx="8915400" cy="449348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To collect and understand past flight data, including details like departure time, airline, origin, destination, and distance.</a:t>
            </a:r>
          </a:p>
          <a:p>
            <a:r>
              <a:rPr lang="en-US" sz="3400" dirty="0"/>
              <a:t>To clean the data by fixing missing values and converting text data into numbers for machine learning.</a:t>
            </a:r>
          </a:p>
          <a:p>
            <a:r>
              <a:rPr lang="en-US" sz="3400" dirty="0"/>
              <a:t>To study the data and find the main reasons behind flight delays.</a:t>
            </a:r>
          </a:p>
          <a:p>
            <a:r>
              <a:rPr lang="en-US" sz="3400" dirty="0"/>
              <a:t>To use different machine learning models to predict flight delays.</a:t>
            </a:r>
          </a:p>
          <a:p>
            <a:r>
              <a:rPr lang="en-US" sz="3400" dirty="0"/>
              <a:t>To test and compare how well each model works.</a:t>
            </a:r>
          </a:p>
          <a:p>
            <a:r>
              <a:rPr lang="en-US" sz="3400" dirty="0"/>
              <a:t>To build a simple system that can predict if a flight will be delayed using the given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1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55D6A1-CDF1-E2B0-46CD-0D59993F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336" y="1131802"/>
            <a:ext cx="997610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Collection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past flight data including time, carrier, route, and delay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Preprocessing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the data, handle missing values, and convert text to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Feature Selection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key features like time, airline, origin, destination, and distance.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Model Training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Naïve Bayes and Random Forest models on the processed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Model Testing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the models to check their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Prediction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best-performing model to predict flight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Result Display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prediction result clearly to the user.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2441C8-0B80-2507-A3AD-3839146D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B17D20-3511-545B-AAB2-1269DC4B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44" y="863766"/>
            <a:ext cx="43999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9A4F-3494-F1A4-3102-98628001596C}"/>
              </a:ext>
            </a:extLst>
          </p:cNvPr>
          <p:cNvSpPr txBox="1"/>
          <p:nvPr/>
        </p:nvSpPr>
        <p:spPr>
          <a:xfrm>
            <a:off x="1700784" y="509823"/>
            <a:ext cx="582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System Model: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3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A095C-8C75-F46D-DC12-300EF83766DC}"/>
              </a:ext>
            </a:extLst>
          </p:cNvPr>
          <p:cNvSpPr txBox="1"/>
          <p:nvPr/>
        </p:nvSpPr>
        <p:spPr>
          <a:xfrm>
            <a:off x="1801368" y="704088"/>
            <a:ext cx="7653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Proposed Methodology: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CFF5D-D757-4F55-A3E8-5C902938A5A7}"/>
              </a:ext>
            </a:extLst>
          </p:cNvPr>
          <p:cNvSpPr txBox="1"/>
          <p:nvPr/>
        </p:nvSpPr>
        <p:spPr>
          <a:xfrm>
            <a:off x="1600200" y="1901952"/>
            <a:ext cx="9912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Naïve Bayes (</a:t>
            </a:r>
            <a:r>
              <a:rPr lang="en-US" sz="2400" b="1" dirty="0" err="1"/>
              <a:t>GaussianNB</a:t>
            </a:r>
            <a:r>
              <a:rPr lang="en-US" sz="2400" b="1" dirty="0"/>
              <a:t>)</a:t>
            </a:r>
            <a:br>
              <a:rPr lang="en-US" sz="2400" b="1" dirty="0"/>
            </a:br>
            <a:r>
              <a:rPr lang="en-US" sz="2400" dirty="0"/>
              <a:t>Naïve Bayes is a simple model that uses probabilities to make predictions. It assumes all features are independent and uses inputs like departure time, airline, and distance to predict delays.</a:t>
            </a:r>
          </a:p>
          <a:p>
            <a:endParaRPr lang="en-US" sz="2400" dirty="0"/>
          </a:p>
          <a:p>
            <a:r>
              <a:rPr lang="en-US" sz="2400" b="1" dirty="0"/>
              <a:t>Random Forest Classifier</a:t>
            </a:r>
            <a:br>
              <a:rPr lang="en-US" dirty="0"/>
            </a:br>
            <a:r>
              <a:rPr lang="en-US" sz="2400" dirty="0"/>
              <a:t>Random Forest builds many decision trees and combines their results. It works well with both numbers and categories and gives better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912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13A6D-6EC8-B821-F688-99D7D6AF332A}"/>
              </a:ext>
            </a:extLst>
          </p:cNvPr>
          <p:cNvSpPr txBox="1"/>
          <p:nvPr/>
        </p:nvSpPr>
        <p:spPr>
          <a:xfrm>
            <a:off x="1801368" y="555998"/>
            <a:ext cx="633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Architecture:</a:t>
            </a:r>
            <a:endParaRPr lang="en-IN" sz="4000" b="1" dirty="0"/>
          </a:p>
        </p:txBody>
      </p:sp>
      <p:pic>
        <p:nvPicPr>
          <p:cNvPr id="8" name="Picture 7" descr="Generated image">
            <a:extLst>
              <a:ext uri="{FF2B5EF4-FFF2-40B4-BE49-F238E27FC236}">
                <a16:creationId xmlns:a16="http://schemas.microsoft.com/office/drawing/2014/main" id="{30921F5C-5300-B97F-32AD-83AF303ABF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1382756"/>
            <a:ext cx="7241286" cy="482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824FF22D-4E43-FB87-BC04-D509512F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616" y="1283432"/>
            <a:ext cx="366674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The pipeline starts 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flights.csv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the input dataset.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 Data is preprocessed by creating targets, selecting features, encoding, splitting, and imputing.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🤖 Two models, Naive Bayes and Random Forest, are trained on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Confusion matrices are used to evaluate each model’s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 bar chart compares the accuracy of the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6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826B-938A-7CB6-F4A8-18E22372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1" y="70640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Comparison of Models: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A95FB7-7768-C857-5D0E-384674165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19" y="1617936"/>
            <a:ext cx="7660319" cy="4533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54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79D-AB99-4E30-69E2-4DA0421E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45" y="624110"/>
            <a:ext cx="3931920" cy="87550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Conclusion: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74DC-A6A6-6902-4E66-4E87D8CB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45" y="1603248"/>
            <a:ext cx="8915400" cy="4514088"/>
          </a:xfrm>
        </p:spPr>
        <p:txBody>
          <a:bodyPr>
            <a:normAutofit/>
          </a:bodyPr>
          <a:lstStyle/>
          <a:p>
            <a:r>
              <a:rPr lang="en-US" sz="2400" dirty="0"/>
              <a:t>In this project, we built a machine learning system to predict flight delays using past flight data. We used two models—Naïve Bayes and Random Forest—and compared their accuracy.</a:t>
            </a:r>
          </a:p>
          <a:p>
            <a:r>
              <a:rPr lang="en-US" sz="2400" dirty="0"/>
              <a:t>The Random Forest model gave the best results and handled different types of data well. It was also less likely to overfit.</a:t>
            </a:r>
          </a:p>
          <a:p>
            <a:r>
              <a:rPr lang="en-US" sz="2400" dirty="0"/>
              <a:t>This project shows how machine learning can help in aviation. Early delay predictions can help airlines and passengers plan better, save time, and improve the travel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847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755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Century Gothic</vt:lpstr>
      <vt:lpstr>Wingdings 3</vt:lpstr>
      <vt:lpstr>Wisp</vt:lpstr>
      <vt:lpstr>FLIGHT DELAY PREDICTION</vt:lpstr>
      <vt:lpstr>PowerPoint Presentation</vt:lpstr>
      <vt:lpstr> </vt:lpstr>
      <vt:lpstr>Objective of the Project: </vt:lpstr>
      <vt:lpstr>PowerPoint Presentation</vt:lpstr>
      <vt:lpstr>PowerPoint Presentation</vt:lpstr>
      <vt:lpstr>PowerPoint Presentation</vt:lpstr>
      <vt:lpstr>Comparison of Models: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RAJARAJAN</dc:creator>
  <cp:lastModifiedBy>KARTHIK RAJARAJAN</cp:lastModifiedBy>
  <cp:revision>1</cp:revision>
  <dcterms:created xsi:type="dcterms:W3CDTF">2025-06-19T16:27:15Z</dcterms:created>
  <dcterms:modified xsi:type="dcterms:W3CDTF">2025-06-19T17:47:35Z</dcterms:modified>
</cp:coreProperties>
</file>