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8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  <p:sldMasterId id="214748365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</p:sldIdLst>
  <p:sldSz cy="6858000" cx="9144000"/>
  <p:notesSz cx="6858000" cy="9144000"/>
  <p:embeddedFontLst>
    <p:embeddedFont>
      <p:font typeface="Tahoma"/>
      <p:regular r:id="rId56"/>
      <p:bold r:id="rId5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58" roundtripDataSignature="AMtx7mhLDHu7+YEU3urRexWMb35MivXDL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CBF16F7-2E7D-4462-85D6-29E7C3F9066A}">
  <a:tblStyle styleId="{7CBF16F7-2E7D-4462-85D6-29E7C3F9066A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11" Type="http://schemas.openxmlformats.org/officeDocument/2006/relationships/slide" Target="slides/slide4.xml"/><Relationship Id="rId55" Type="http://schemas.openxmlformats.org/officeDocument/2006/relationships/slide" Target="slides/slide48.xml"/><Relationship Id="rId10" Type="http://schemas.openxmlformats.org/officeDocument/2006/relationships/slide" Target="slides/slide3.xml"/><Relationship Id="rId54" Type="http://schemas.openxmlformats.org/officeDocument/2006/relationships/slide" Target="slides/slide47.xml"/><Relationship Id="rId13" Type="http://schemas.openxmlformats.org/officeDocument/2006/relationships/slide" Target="slides/slide6.xml"/><Relationship Id="rId57" Type="http://schemas.openxmlformats.org/officeDocument/2006/relationships/font" Target="fonts/Tahoma-bold.fntdata"/><Relationship Id="rId12" Type="http://schemas.openxmlformats.org/officeDocument/2006/relationships/slide" Target="slides/slide5.xml"/><Relationship Id="rId56" Type="http://schemas.openxmlformats.org/officeDocument/2006/relationships/font" Target="fonts/Tahoma-regular.fntdata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58" Type="http://customschemas.google.com/relationships/presentationmetadata" Target="metadata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467" name="Google Shape;46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36b88709f11a1bf7_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36b88709f11a1bf7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g36b88709f11a1bf7_43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36b88709f11a1bf7_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36b88709f11a1bf7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g36b88709f11a1bf7_52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496" name="Google Shape;49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36b88709f11a1bf7_6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36b88709f11a1bf7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g36b88709f11a1bf7_61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36b88709f11a1bf7_6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36b88709f11a1bf7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g36b88709f11a1bf7_67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524" name="Google Shape;52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535" name="Google Shape;53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543" name="Google Shape;54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36b88709f11a1bf7_8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36b88709f11a1bf7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g36b88709f11a1bf7_80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36b88709f11a1bf7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405" name="Google Shape;405;g36b88709f11a1bf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g36b88709f11a1bf7_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36b88709f11a1bf7_8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36b88709f11a1bf7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g36b88709f11a1bf7_87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36b88709f11a1bf7_9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36b88709f11a1bf7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g36b88709f11a1bf7_96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36b88709f11a1bf7_10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36b88709f11a1bf7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g36b88709f11a1bf7_102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36b88709f11a1bf7_10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36b88709f11a1bf7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g36b88709f11a1bf7_107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36b88709f11a1bf7_1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36b88709f11a1bf7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g36b88709f11a1bf7_116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36b88709f11a1bf7_1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36b88709f11a1bf7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g36b88709f11a1bf7_127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36b88709f11a1bf7_1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36b88709f11a1bf7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g36b88709f11a1bf7_133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36b88709f11a1bf7_1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36b88709f11a1bf7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g36b88709f11a1bf7_139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36b88709f11a1bf7_1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Google Shape;621;g36b88709f11a1bf7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g36b88709f11a1bf7_149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36b88709f11a1bf7_1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36b88709f11a1bf7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g36b88709f11a1bf7_156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414" name="Google Shape;41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36b88709f11a1bf7_16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g36b88709f11a1bf7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g36b88709f11a1bf7_164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36b88709f11a1bf7_17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36b88709f11a1bf7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g36b88709f11a1bf7_170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36b88709f11a1bf7_17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36b88709f11a1bf7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g36b88709f11a1bf7_176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36b88709f11a1bf7_18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36b88709f11a1bf7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" name="Google Shape;662;g36b88709f11a1bf7_185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36b88709f11a1bf7_19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36b88709f11a1bf7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Google Shape;669;g36b88709f11a1bf7_191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36b88709f11a1bf7_20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36b88709f11a1bf7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g36b88709f11a1bf7_202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36b88709f11a1bf7_20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36b88709f11a1bf7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" name="Google Shape;686;g36b88709f11a1bf7_208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36b88709f11a1bf7_2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3" name="Google Shape;693;g36b88709f11a1bf7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g36b88709f11a1bf7_215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36b88709f11a1bf7_2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36b88709f11a1bf7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" name="Google Shape;701;g36b88709f11a1bf7_221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36b88709f11a1bf7_2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36b88709f11a1bf7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7" name="Google Shape;707;g36b88709f11a1bf7_226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421" name="Google Shape;42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6effef13fa0e47e_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5" name="Google Shape;715;g6effef13fa0e47e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Google Shape;716;g6effef13fa0e47e_3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g6effef13fa0e47e_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2" name="Google Shape;722;g6effef13fa0e47e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3" name="Google Shape;723;g6effef13fa0e47e_9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729" name="Google Shape;72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" name="Google Shape;730;p1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737" name="Google Shape;73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8" name="Google Shape;738;p1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25dcc2a4a10d55e6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5" name="Google Shape;745;g25dcc2a4a10d55e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6" name="Google Shape;746;g25dcc2a4a10d55e6_0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757" name="Google Shape;75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8" name="Google Shape;758;p1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766" name="Google Shape;76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7" name="Google Shape;767;p1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774" name="Google Shape;77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5" name="Google Shape;775;p1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792" name="Google Shape;79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3" name="Google Shape;793;p1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36b88709f11a1bf7_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36b88709f11a1bf7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g36b88709f11a1bf7_11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435" name="Google Shape;43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Основные элементы класса </a:t>
            </a:r>
            <a:endParaRPr/>
          </a:p>
        </p:txBody>
      </p:sp>
      <p:sp>
        <p:nvSpPr>
          <p:cNvPr id="436" name="Google Shape;436;p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36b88709f11a1bf7_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36b88709f11a1bf7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g36b88709f11a1bf7_16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36b88709f11a1bf7_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36b88709f11a1bf7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g36b88709f11a1bf7_22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36b88709f11a1bf7_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36b88709f11a1bf7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g36b88709f11a1bf7_37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7"/>
          <p:cNvSpPr txBox="1"/>
          <p:nvPr>
            <p:ph type="ctrTitle"/>
          </p:nvPr>
        </p:nvSpPr>
        <p:spPr>
          <a:xfrm>
            <a:off x="685800" y="1768475"/>
            <a:ext cx="7772400" cy="1736725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1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SzPts val="2560"/>
              <a:buFont typeface="Arial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69" name="Google Shape;169;p17"/>
          <p:cNvSpPr txBox="1"/>
          <p:nvPr>
            <p:ph idx="10" type="dt"/>
          </p:nvPr>
        </p:nvSpPr>
        <p:spPr>
          <a:xfrm>
            <a:off x="304800" y="6248400"/>
            <a:ext cx="2286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1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17"/>
          <p:cNvSpPr txBox="1"/>
          <p:nvPr>
            <p:ph idx="12" type="sldNum"/>
          </p:nvPr>
        </p:nvSpPr>
        <p:spPr>
          <a:xfrm>
            <a:off x="6553200" y="6248400"/>
            <a:ext cx="2286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b="0" i="0" sz="1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b="0" i="0" sz="1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b="0" i="0" sz="1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b="0" i="0" sz="1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b="0" i="0" sz="1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b="0" i="0" sz="1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b="0" i="0" sz="1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b="0" i="0" sz="1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b="0" i="0" sz="1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7" name="Google Shape;377;p2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92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378" name="Google Shape;378;p2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algn="l">
              <a:spcBef>
                <a:spcPts val="480"/>
              </a:spcBef>
              <a:spcAft>
                <a:spcPts val="0"/>
              </a:spcAft>
              <a:buSzPts val="1920"/>
              <a:buChar char="►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2pPr>
            <a:lvl3pPr indent="-320039" lvl="2" marL="13716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4pPr>
            <a:lvl5pPr indent="-309879" lvl="4" marL="2286000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5pPr>
            <a:lvl6pPr indent="-309879" lvl="5" marL="2743200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6pPr>
            <a:lvl7pPr indent="-309879" lvl="6" marL="3200400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7pPr>
            <a:lvl8pPr indent="-309879" lvl="7" marL="3657600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8pPr>
            <a:lvl9pPr indent="-309879" lvl="8" marL="4114800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9pPr>
          </a:lstStyle>
          <a:p/>
        </p:txBody>
      </p:sp>
      <p:sp>
        <p:nvSpPr>
          <p:cNvPr id="379" name="Google Shape;379;p2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92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380" name="Google Shape;380;p2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algn="l">
              <a:spcBef>
                <a:spcPts val="480"/>
              </a:spcBef>
              <a:spcAft>
                <a:spcPts val="0"/>
              </a:spcAft>
              <a:buSzPts val="1920"/>
              <a:buChar char="►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2pPr>
            <a:lvl3pPr indent="-320039" lvl="2" marL="13716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4pPr>
            <a:lvl5pPr indent="-309879" lvl="4" marL="2286000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5pPr>
            <a:lvl6pPr indent="-309879" lvl="5" marL="2743200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6pPr>
            <a:lvl7pPr indent="-309879" lvl="6" marL="3200400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7pPr>
            <a:lvl8pPr indent="-309879" lvl="7" marL="3657600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8pPr>
            <a:lvl9pPr indent="-309879" lvl="8" marL="4114800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9pPr>
          </a:lstStyle>
          <a:p/>
        </p:txBody>
      </p:sp>
      <p:sp>
        <p:nvSpPr>
          <p:cNvPr id="381" name="Google Shape;381;p27"/>
          <p:cNvSpPr txBox="1"/>
          <p:nvPr>
            <p:ph idx="10" type="dt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2" name="Google Shape;382;p2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3" name="Google Shape;383;p27"/>
          <p:cNvSpPr txBox="1"/>
          <p:nvPr>
            <p:ph idx="12" type="sldNum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8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6" name="Google Shape;386;p28"/>
          <p:cNvSpPr txBox="1"/>
          <p:nvPr>
            <p:ph idx="1" type="body"/>
          </p:nvPr>
        </p:nvSpPr>
        <p:spPr>
          <a:xfrm>
            <a:off x="301625" y="1600200"/>
            <a:ext cx="4194175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0840" lvl="0" marL="457200" algn="l">
              <a:spcBef>
                <a:spcPts val="560"/>
              </a:spcBef>
              <a:spcAft>
                <a:spcPts val="0"/>
              </a:spcAft>
              <a:buSzPts val="2240"/>
              <a:buChar char="►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indent="-330200" lvl="2" marL="1371600" algn="l">
              <a:spcBef>
                <a:spcPts val="400"/>
              </a:spcBef>
              <a:spcAft>
                <a:spcPts val="0"/>
              </a:spcAft>
              <a:buSzPts val="1600"/>
              <a:buChar char="►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4pPr>
            <a:lvl5pPr indent="-320039" lvl="4" marL="22860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7pPr>
            <a:lvl8pPr indent="-320040" lvl="7" marL="36576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8pPr>
            <a:lvl9pPr indent="-320040" lvl="8" marL="41148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9pPr>
          </a:lstStyle>
          <a:p/>
        </p:txBody>
      </p:sp>
      <p:sp>
        <p:nvSpPr>
          <p:cNvPr id="387" name="Google Shape;387;p28"/>
          <p:cNvSpPr txBox="1"/>
          <p:nvPr>
            <p:ph idx="2" type="body"/>
          </p:nvPr>
        </p:nvSpPr>
        <p:spPr>
          <a:xfrm>
            <a:off x="4648200" y="1600200"/>
            <a:ext cx="4194175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0840" lvl="0" marL="457200" algn="l">
              <a:spcBef>
                <a:spcPts val="560"/>
              </a:spcBef>
              <a:spcAft>
                <a:spcPts val="0"/>
              </a:spcAft>
              <a:buSzPts val="2240"/>
              <a:buChar char="►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indent="-330200" lvl="2" marL="1371600" algn="l">
              <a:spcBef>
                <a:spcPts val="400"/>
              </a:spcBef>
              <a:spcAft>
                <a:spcPts val="0"/>
              </a:spcAft>
              <a:buSzPts val="1600"/>
              <a:buChar char="►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4pPr>
            <a:lvl5pPr indent="-320039" lvl="4" marL="22860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7pPr>
            <a:lvl8pPr indent="-320040" lvl="7" marL="36576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8pPr>
            <a:lvl9pPr indent="-320040" lvl="8" marL="41148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9pPr>
          </a:lstStyle>
          <a:p/>
        </p:txBody>
      </p:sp>
      <p:sp>
        <p:nvSpPr>
          <p:cNvPr id="388" name="Google Shape;388;p28"/>
          <p:cNvSpPr txBox="1"/>
          <p:nvPr>
            <p:ph idx="10" type="dt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9" name="Google Shape;389;p2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0" name="Google Shape;390;p28"/>
          <p:cNvSpPr txBox="1"/>
          <p:nvPr>
            <p:ph idx="12" type="sldNum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9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3" name="Google Shape;393;p29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9pPr>
          </a:lstStyle>
          <a:p/>
        </p:txBody>
      </p:sp>
      <p:sp>
        <p:nvSpPr>
          <p:cNvPr id="394" name="Google Shape;394;p29"/>
          <p:cNvSpPr txBox="1"/>
          <p:nvPr>
            <p:ph idx="10" type="dt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5" name="Google Shape;395;p2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6" name="Google Shape;396;p29"/>
          <p:cNvSpPr txBox="1"/>
          <p:nvPr>
            <p:ph idx="12" type="sldNum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9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1" name="Google Shape;331;p19"/>
          <p:cNvSpPr txBox="1"/>
          <p:nvPr>
            <p:ph idx="1" type="body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20039" lvl="2" marL="13716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20039" lvl="4" marL="22860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332" name="Google Shape;332;p19"/>
          <p:cNvSpPr txBox="1"/>
          <p:nvPr>
            <p:ph idx="10" type="dt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3" name="Google Shape;333;p1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4" name="Google Shape;334;p19"/>
          <p:cNvSpPr txBox="1"/>
          <p:nvPr>
            <p:ph idx="12" type="sldNum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" type="objOnly">
  <p:cSld name="OBJECT_ONLY"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0"/>
          <p:cNvSpPr txBox="1"/>
          <p:nvPr>
            <p:ph idx="1" type="body"/>
          </p:nvPr>
        </p:nvSpPr>
        <p:spPr>
          <a:xfrm>
            <a:off x="301625" y="228600"/>
            <a:ext cx="8540750" cy="5870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20039" lvl="2" marL="13716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20039" lvl="4" marL="22860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337" name="Google Shape;337;p20"/>
          <p:cNvSpPr txBox="1"/>
          <p:nvPr>
            <p:ph idx="10" type="dt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8" name="Google Shape;338;p2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9" name="Google Shape;339;p20"/>
          <p:cNvSpPr txBox="1"/>
          <p:nvPr>
            <p:ph idx="12" type="sldNum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1"/>
          <p:cNvSpPr txBox="1"/>
          <p:nvPr>
            <p:ph type="title"/>
          </p:nvPr>
        </p:nvSpPr>
        <p:spPr>
          <a:xfrm rot="5400000">
            <a:off x="4839494" y="2096294"/>
            <a:ext cx="5870575" cy="21351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2" name="Google Shape;342;p21"/>
          <p:cNvSpPr txBox="1"/>
          <p:nvPr>
            <p:ph idx="1" type="body"/>
          </p:nvPr>
        </p:nvSpPr>
        <p:spPr>
          <a:xfrm rot="5400000">
            <a:off x="492919" y="37306"/>
            <a:ext cx="5870575" cy="6253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20039" lvl="2" marL="13716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20039" lvl="4" marL="22860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343" name="Google Shape;343;p21"/>
          <p:cNvSpPr txBox="1"/>
          <p:nvPr>
            <p:ph idx="10" type="dt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4" name="Google Shape;344;p2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5" name="Google Shape;345;p21"/>
          <p:cNvSpPr txBox="1"/>
          <p:nvPr>
            <p:ph idx="12" type="sldNum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2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8" name="Google Shape;348;p22"/>
          <p:cNvSpPr txBox="1"/>
          <p:nvPr>
            <p:ph idx="1" type="body"/>
          </p:nvPr>
        </p:nvSpPr>
        <p:spPr>
          <a:xfrm rot="5400000">
            <a:off x="2322513" y="-420687"/>
            <a:ext cx="4498975" cy="8540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20039" lvl="2" marL="13716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20039" lvl="4" marL="22860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349" name="Google Shape;349;p22"/>
          <p:cNvSpPr txBox="1"/>
          <p:nvPr>
            <p:ph idx="10" type="dt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0" name="Google Shape;350;p2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1" name="Google Shape;351;p22"/>
          <p:cNvSpPr txBox="1"/>
          <p:nvPr>
            <p:ph idx="12" type="sldNum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3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4" name="Google Shape;354;p2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355" name="Google Shape;355;p23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356" name="Google Shape;356;p23"/>
          <p:cNvSpPr txBox="1"/>
          <p:nvPr>
            <p:ph idx="10" type="dt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7" name="Google Shape;357;p2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8" name="Google Shape;358;p23"/>
          <p:cNvSpPr txBox="1"/>
          <p:nvPr>
            <p:ph idx="12" type="sldNum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4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1" name="Google Shape;361;p24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1160" lvl="0" marL="457200" algn="l">
              <a:spcBef>
                <a:spcPts val="640"/>
              </a:spcBef>
              <a:spcAft>
                <a:spcPts val="0"/>
              </a:spcAft>
              <a:buSzPts val="2560"/>
              <a:buChar char="►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/>
            </a:lvl2pPr>
            <a:lvl3pPr indent="-350519" lvl="2" marL="1371600" algn="l">
              <a:spcBef>
                <a:spcPts val="480"/>
              </a:spcBef>
              <a:spcAft>
                <a:spcPts val="0"/>
              </a:spcAft>
              <a:buSzPts val="1920"/>
              <a:buChar char="►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4pPr>
            <a:lvl5pPr indent="-330200" lvl="4" marL="2286000" algn="l">
              <a:spcBef>
                <a:spcPts val="400"/>
              </a:spcBef>
              <a:spcAft>
                <a:spcPts val="0"/>
              </a:spcAft>
              <a:buSzPts val="1600"/>
              <a:buChar char="►"/>
              <a:defRPr sz="2000"/>
            </a:lvl5pPr>
            <a:lvl6pPr indent="-330200" lvl="5" marL="2743200" algn="l">
              <a:spcBef>
                <a:spcPts val="400"/>
              </a:spcBef>
              <a:spcAft>
                <a:spcPts val="0"/>
              </a:spcAft>
              <a:buSzPts val="1600"/>
              <a:buChar char="►"/>
              <a:defRPr sz="2000"/>
            </a:lvl6pPr>
            <a:lvl7pPr indent="-330200" lvl="6" marL="3200400" algn="l">
              <a:spcBef>
                <a:spcPts val="400"/>
              </a:spcBef>
              <a:spcAft>
                <a:spcPts val="0"/>
              </a:spcAft>
              <a:buSzPts val="1600"/>
              <a:buChar char="►"/>
              <a:defRPr sz="2000"/>
            </a:lvl7pPr>
            <a:lvl8pPr indent="-330200" lvl="7" marL="3657600" algn="l">
              <a:spcBef>
                <a:spcPts val="400"/>
              </a:spcBef>
              <a:spcAft>
                <a:spcPts val="0"/>
              </a:spcAft>
              <a:buSzPts val="1600"/>
              <a:buChar char="►"/>
              <a:defRPr sz="2000"/>
            </a:lvl8pPr>
            <a:lvl9pPr indent="-330200" lvl="8" marL="4114800" algn="l">
              <a:spcBef>
                <a:spcPts val="400"/>
              </a:spcBef>
              <a:spcAft>
                <a:spcPts val="0"/>
              </a:spcAft>
              <a:buSzPts val="1600"/>
              <a:buChar char="►"/>
              <a:defRPr sz="2000"/>
            </a:lvl9pPr>
          </a:lstStyle>
          <a:p/>
        </p:txBody>
      </p:sp>
      <p:sp>
        <p:nvSpPr>
          <p:cNvPr id="362" name="Google Shape;362;p24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363" name="Google Shape;363;p24"/>
          <p:cNvSpPr txBox="1"/>
          <p:nvPr>
            <p:ph idx="10" type="dt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4" name="Google Shape;364;p2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5" name="Google Shape;365;p24"/>
          <p:cNvSpPr txBox="1"/>
          <p:nvPr>
            <p:ph idx="12" type="sldNum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5"/>
          <p:cNvSpPr txBox="1"/>
          <p:nvPr>
            <p:ph idx="10" type="dt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8" name="Google Shape;368;p2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9" name="Google Shape;369;p25"/>
          <p:cNvSpPr txBox="1"/>
          <p:nvPr>
            <p:ph idx="12" type="sldNum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6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2" name="Google Shape;372;p26"/>
          <p:cNvSpPr txBox="1"/>
          <p:nvPr>
            <p:ph idx="10" type="dt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3" name="Google Shape;373;p2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4" name="Google Shape;374;p26"/>
          <p:cNvSpPr txBox="1"/>
          <p:nvPr>
            <p:ph idx="12" type="sldNum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dk2"/>
            </a:gs>
            <a:gs pos="100000">
              <a:srgbClr val="525462"/>
            </a:gs>
          </a:gsLst>
          <a:lin ang="5400000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6"/>
          <p:cNvGrpSpPr/>
          <p:nvPr/>
        </p:nvGrpSpPr>
        <p:grpSpPr>
          <a:xfrm>
            <a:off x="3998" y="1422400"/>
            <a:ext cx="9143177" cy="5435600"/>
            <a:chOff x="3" y="896"/>
            <a:chExt cx="5759" cy="3424"/>
          </a:xfrm>
        </p:grpSpPr>
        <p:grpSp>
          <p:nvGrpSpPr>
            <p:cNvPr id="11" name="Google Shape;11;p16"/>
            <p:cNvGrpSpPr/>
            <p:nvPr/>
          </p:nvGrpSpPr>
          <p:grpSpPr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2" name="Google Shape;12;p16"/>
              <p:cNvSpPr/>
              <p:nvPr/>
            </p:nvSpPr>
            <p:spPr>
              <a:xfrm>
                <a:off x="1399" y="1116"/>
                <a:ext cx="2815" cy="2110"/>
              </a:xfrm>
              <a:custGeom>
                <a:rect b="b" l="l" r="r" t="t"/>
                <a:pathLst>
                  <a:path extrusionOk="0" h="2110" w="2815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cap="flat" cmpd="sng" w="152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" name="Google Shape;13;p16"/>
              <p:cNvSpPr/>
              <p:nvPr/>
            </p:nvSpPr>
            <p:spPr>
              <a:xfrm>
                <a:off x="672" y="1116"/>
                <a:ext cx="3966" cy="2366"/>
              </a:xfrm>
              <a:custGeom>
                <a:rect b="b" l="l" r="r" t="t"/>
                <a:pathLst>
                  <a:path extrusionOk="0" h="2366" w="39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cap="flat" cmpd="sng" w="165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" name="Google Shape;14;p16"/>
              <p:cNvSpPr/>
              <p:nvPr/>
            </p:nvSpPr>
            <p:spPr>
              <a:xfrm>
                <a:off x="20" y="1069"/>
                <a:ext cx="5732" cy="3107"/>
              </a:xfrm>
              <a:custGeom>
                <a:rect b="b" l="l" r="r" t="t"/>
                <a:pathLst>
                  <a:path extrusionOk="0" h="3107" w="5732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cap="flat" cmpd="sng" w="165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" name="Google Shape;15;p16"/>
              <p:cNvSpPr/>
              <p:nvPr/>
            </p:nvSpPr>
            <p:spPr>
              <a:xfrm>
                <a:off x="242" y="1145"/>
                <a:ext cx="5512" cy="2760"/>
              </a:xfrm>
              <a:custGeom>
                <a:rect b="b" l="l" r="r" t="t"/>
                <a:pathLst>
                  <a:path extrusionOk="0" h="2760" w="5512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cap="flat" cmpd="sng" w="152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6" name="Google Shape;16;p16"/>
              <p:cNvSpPr/>
              <p:nvPr/>
            </p:nvSpPr>
            <p:spPr>
              <a:xfrm>
                <a:off x="4840" y="984"/>
                <a:ext cx="790" cy="1189"/>
              </a:xfrm>
              <a:custGeom>
                <a:rect b="b" l="l" r="r" t="t"/>
                <a:pathLst>
                  <a:path extrusionOk="0" h="1189" w="790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cap="flat" cmpd="sng" w="152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7" name="Google Shape;17;p16"/>
              <p:cNvSpPr/>
              <p:nvPr/>
            </p:nvSpPr>
            <p:spPr>
              <a:xfrm>
                <a:off x="5173" y="896"/>
                <a:ext cx="579" cy="1117"/>
              </a:xfrm>
              <a:custGeom>
                <a:rect b="b" l="l" r="r" t="t"/>
                <a:pathLst>
                  <a:path extrusionOk="0" h="1117" w="579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cap="flat" cmpd="sng" w="165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" name="Google Shape;18;p16"/>
              <p:cNvSpPr/>
              <p:nvPr/>
            </p:nvSpPr>
            <p:spPr>
              <a:xfrm>
                <a:off x="3291" y="968"/>
                <a:ext cx="2471" cy="2396"/>
              </a:xfrm>
              <a:custGeom>
                <a:rect b="b" l="l" r="r" t="t"/>
                <a:pathLst>
                  <a:path extrusionOk="0" h="2396" w="2471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cap="flat" cmpd="sng" w="165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" name="Google Shape;19;p16"/>
              <p:cNvSpPr/>
              <p:nvPr/>
            </p:nvSpPr>
            <p:spPr>
              <a:xfrm>
                <a:off x="2366" y="1067"/>
                <a:ext cx="1399" cy="1349"/>
              </a:xfrm>
              <a:custGeom>
                <a:rect b="b" l="l" r="r" t="t"/>
                <a:pathLst>
                  <a:path extrusionOk="0" h="1349" w="139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cap="flat" cmpd="sng" w="177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" name="Google Shape;20;p16"/>
              <p:cNvSpPr/>
              <p:nvPr/>
            </p:nvSpPr>
            <p:spPr>
              <a:xfrm>
                <a:off x="4275" y="2031"/>
                <a:ext cx="1256" cy="810"/>
              </a:xfrm>
              <a:custGeom>
                <a:rect b="b" l="l" r="r" t="t"/>
                <a:pathLst>
                  <a:path extrusionOk="0" h="810" w="1256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cap="flat" cmpd="sng" w="177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" name="Google Shape;21;p16"/>
              <p:cNvSpPr/>
              <p:nvPr/>
            </p:nvSpPr>
            <p:spPr>
              <a:xfrm>
                <a:off x="2914" y="3476"/>
                <a:ext cx="2848" cy="788"/>
              </a:xfrm>
              <a:custGeom>
                <a:rect b="b" l="l" r="r" t="t"/>
                <a:pathLst>
                  <a:path extrusionOk="0" h="788" w="284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cap="flat" cmpd="sng" w="177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" name="Google Shape;22;p16"/>
              <p:cNvSpPr/>
              <p:nvPr/>
            </p:nvSpPr>
            <p:spPr>
              <a:xfrm>
                <a:off x="5443" y="922"/>
                <a:ext cx="319" cy="854"/>
              </a:xfrm>
              <a:custGeom>
                <a:rect b="b" l="l" r="r" t="t"/>
                <a:pathLst>
                  <a:path extrusionOk="0" h="854" w="319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cap="flat" cmpd="sng" w="177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" name="Google Shape;23;p16"/>
              <p:cNvSpPr/>
              <p:nvPr/>
            </p:nvSpPr>
            <p:spPr>
              <a:xfrm>
                <a:off x="4954" y="3568"/>
                <a:ext cx="646" cy="392"/>
              </a:xfrm>
              <a:custGeom>
                <a:rect b="b" l="l" r="r" t="t"/>
                <a:pathLst>
                  <a:path extrusionOk="0" h="392" w="646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cap="flat" cmpd="sng" w="177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" name="Google Shape;24;p16"/>
              <p:cNvSpPr/>
              <p:nvPr/>
            </p:nvSpPr>
            <p:spPr>
              <a:xfrm>
                <a:off x="50" y="2400"/>
                <a:ext cx="2736" cy="1920"/>
              </a:xfrm>
              <a:custGeom>
                <a:rect b="b" l="l" r="r" t="t"/>
                <a:pathLst>
                  <a:path extrusionOk="0" h="1920" w="2736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25" name="Google Shape;25;p16"/>
            <p:cNvGrpSpPr/>
            <p:nvPr/>
          </p:nvGrpSpPr>
          <p:grpSpPr>
            <a:xfrm>
              <a:off x="3" y="2293"/>
              <a:ext cx="1382" cy="1698"/>
              <a:chOff x="3" y="2293"/>
              <a:chExt cx="1382" cy="1698"/>
            </a:xfrm>
          </p:grpSpPr>
          <p:sp>
            <p:nvSpPr>
              <p:cNvPr id="26" name="Google Shape;26;p16"/>
              <p:cNvSpPr txBox="1"/>
              <p:nvPr/>
            </p:nvSpPr>
            <p:spPr>
              <a:xfrm rot="6780000">
                <a:off x="63" y="3881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" name="Google Shape;27;p16"/>
              <p:cNvSpPr txBox="1"/>
              <p:nvPr/>
            </p:nvSpPr>
            <p:spPr>
              <a:xfrm rot="6780000">
                <a:off x="33" y="3879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" name="Google Shape;28;p16"/>
              <p:cNvSpPr txBox="1"/>
              <p:nvPr/>
            </p:nvSpPr>
            <p:spPr>
              <a:xfrm rot="6780000">
                <a:off x="7" y="3873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" name="Google Shape;29;p16"/>
              <p:cNvSpPr txBox="1"/>
              <p:nvPr/>
            </p:nvSpPr>
            <p:spPr>
              <a:xfrm rot="5940000">
                <a:off x="209" y="388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" name="Google Shape;30;p16"/>
              <p:cNvSpPr txBox="1"/>
              <p:nvPr/>
            </p:nvSpPr>
            <p:spPr>
              <a:xfrm rot="5940000">
                <a:off x="183" y="388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" name="Google Shape;31;p16"/>
              <p:cNvSpPr txBox="1"/>
              <p:nvPr/>
            </p:nvSpPr>
            <p:spPr>
              <a:xfrm rot="6240000">
                <a:off x="153" y="388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" name="Google Shape;32;p16"/>
              <p:cNvSpPr txBox="1"/>
              <p:nvPr/>
            </p:nvSpPr>
            <p:spPr>
              <a:xfrm rot="6180000">
                <a:off x="123" y="3885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3" name="Google Shape;33;p16"/>
              <p:cNvSpPr txBox="1"/>
              <p:nvPr/>
            </p:nvSpPr>
            <p:spPr>
              <a:xfrm rot="5340000">
                <a:off x="363" y="386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" name="Google Shape;34;p16"/>
              <p:cNvSpPr txBox="1"/>
              <p:nvPr/>
            </p:nvSpPr>
            <p:spPr>
              <a:xfrm rot="5340000">
                <a:off x="333" y="3871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5" name="Google Shape;35;p16"/>
              <p:cNvSpPr txBox="1"/>
              <p:nvPr/>
            </p:nvSpPr>
            <p:spPr>
              <a:xfrm rot="5580000">
                <a:off x="303" y="3875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6" name="Google Shape;36;p16"/>
              <p:cNvSpPr txBox="1"/>
              <p:nvPr/>
            </p:nvSpPr>
            <p:spPr>
              <a:xfrm rot="5700000">
                <a:off x="271" y="3881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7" name="Google Shape;37;p16"/>
              <p:cNvSpPr txBox="1"/>
              <p:nvPr/>
            </p:nvSpPr>
            <p:spPr>
              <a:xfrm rot="4680000">
                <a:off x="517" y="382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8" name="Google Shape;38;p16"/>
              <p:cNvSpPr txBox="1"/>
              <p:nvPr/>
            </p:nvSpPr>
            <p:spPr>
              <a:xfrm rot="4920000">
                <a:off x="486" y="3833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9" name="Google Shape;39;p16"/>
              <p:cNvSpPr txBox="1"/>
              <p:nvPr/>
            </p:nvSpPr>
            <p:spPr>
              <a:xfrm rot="4920000">
                <a:off x="456" y="384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0" name="Google Shape;40;p16"/>
              <p:cNvSpPr txBox="1"/>
              <p:nvPr/>
            </p:nvSpPr>
            <p:spPr>
              <a:xfrm rot="5040000">
                <a:off x="427" y="3849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1" name="Google Shape;41;p16"/>
              <p:cNvSpPr txBox="1"/>
              <p:nvPr/>
            </p:nvSpPr>
            <p:spPr>
              <a:xfrm rot="3780000">
                <a:off x="664" y="3761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2" name="Google Shape;42;p16"/>
              <p:cNvSpPr txBox="1"/>
              <p:nvPr/>
            </p:nvSpPr>
            <p:spPr>
              <a:xfrm rot="3780000">
                <a:off x="634" y="3779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3" name="Google Shape;43;p16"/>
              <p:cNvSpPr txBox="1"/>
              <p:nvPr/>
            </p:nvSpPr>
            <p:spPr>
              <a:xfrm rot="4080000">
                <a:off x="606" y="3789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4" name="Google Shape;44;p16"/>
              <p:cNvSpPr txBox="1"/>
              <p:nvPr/>
            </p:nvSpPr>
            <p:spPr>
              <a:xfrm rot="4320000">
                <a:off x="575" y="3803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5" name="Google Shape;45;p16"/>
              <p:cNvSpPr txBox="1"/>
              <p:nvPr/>
            </p:nvSpPr>
            <p:spPr>
              <a:xfrm rot="3360000">
                <a:off x="800" y="3681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6" name="Google Shape;46;p16"/>
              <p:cNvSpPr txBox="1"/>
              <p:nvPr/>
            </p:nvSpPr>
            <p:spPr>
              <a:xfrm rot="3360000">
                <a:off x="772" y="369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7" name="Google Shape;47;p16"/>
              <p:cNvSpPr txBox="1"/>
              <p:nvPr/>
            </p:nvSpPr>
            <p:spPr>
              <a:xfrm rot="3360000">
                <a:off x="746" y="3715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8" name="Google Shape;48;p16"/>
              <p:cNvSpPr txBox="1"/>
              <p:nvPr/>
            </p:nvSpPr>
            <p:spPr>
              <a:xfrm rot="3780000">
                <a:off x="717" y="3733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9" name="Google Shape;49;p16"/>
              <p:cNvSpPr txBox="1"/>
              <p:nvPr/>
            </p:nvSpPr>
            <p:spPr>
              <a:xfrm rot="2280000">
                <a:off x="923" y="358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0" name="Google Shape;50;p16"/>
              <p:cNvSpPr txBox="1"/>
              <p:nvPr/>
            </p:nvSpPr>
            <p:spPr>
              <a:xfrm rot="2280000">
                <a:off x="899" y="3606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1" name="Google Shape;51;p16"/>
              <p:cNvSpPr txBox="1"/>
              <p:nvPr/>
            </p:nvSpPr>
            <p:spPr>
              <a:xfrm rot="2700000">
                <a:off x="905" y="3597"/>
                <a:ext cx="12" cy="69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2" name="Google Shape;52;p16"/>
              <p:cNvSpPr txBox="1"/>
              <p:nvPr/>
            </p:nvSpPr>
            <p:spPr>
              <a:xfrm rot="2700000">
                <a:off x="876" y="3618"/>
                <a:ext cx="12" cy="63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3" name="Google Shape;53;p16"/>
              <p:cNvSpPr txBox="1"/>
              <p:nvPr/>
            </p:nvSpPr>
            <p:spPr>
              <a:xfrm rot="1500000">
                <a:off x="1027" y="347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4" name="Google Shape;54;p16"/>
              <p:cNvSpPr txBox="1"/>
              <p:nvPr/>
            </p:nvSpPr>
            <p:spPr>
              <a:xfrm rot="1500000">
                <a:off x="1009" y="349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5" name="Google Shape;55;p16"/>
              <p:cNvSpPr txBox="1"/>
              <p:nvPr/>
            </p:nvSpPr>
            <p:spPr>
              <a:xfrm rot="1740000">
                <a:off x="990" y="3519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6" name="Google Shape;56;p16"/>
              <p:cNvSpPr txBox="1"/>
              <p:nvPr/>
            </p:nvSpPr>
            <p:spPr>
              <a:xfrm rot="1740000">
                <a:off x="969" y="3544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7" name="Google Shape;57;p16"/>
              <p:cNvSpPr txBox="1"/>
              <p:nvPr/>
            </p:nvSpPr>
            <p:spPr>
              <a:xfrm rot="840000">
                <a:off x="1113" y="3355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8" name="Google Shape;58;p16"/>
              <p:cNvSpPr txBox="1"/>
              <p:nvPr/>
            </p:nvSpPr>
            <p:spPr>
              <a:xfrm rot="840000">
                <a:off x="1100" y="3378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9" name="Google Shape;59;p16"/>
              <p:cNvSpPr txBox="1"/>
              <p:nvPr/>
            </p:nvSpPr>
            <p:spPr>
              <a:xfrm rot="1260000">
                <a:off x="1086" y="3404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0" name="Google Shape;60;p16"/>
              <p:cNvSpPr txBox="1"/>
              <p:nvPr/>
            </p:nvSpPr>
            <p:spPr>
              <a:xfrm rot="1260000">
                <a:off x="1064" y="3425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1" name="Google Shape;61;p16"/>
              <p:cNvSpPr txBox="1"/>
              <p:nvPr/>
            </p:nvSpPr>
            <p:spPr>
              <a:xfrm rot="420000">
                <a:off x="1172" y="3225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2" name="Google Shape;62;p16"/>
              <p:cNvSpPr txBox="1"/>
              <p:nvPr/>
            </p:nvSpPr>
            <p:spPr>
              <a:xfrm rot="540000">
                <a:off x="1162" y="3250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3" name="Google Shape;63;p16"/>
              <p:cNvSpPr txBox="1"/>
              <p:nvPr/>
            </p:nvSpPr>
            <p:spPr>
              <a:xfrm rot="720000">
                <a:off x="1154" y="3276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4" name="Google Shape;64;p16"/>
              <p:cNvSpPr txBox="1"/>
              <p:nvPr/>
            </p:nvSpPr>
            <p:spPr>
              <a:xfrm rot="720000">
                <a:off x="1141" y="3304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5" name="Google Shape;65;p16"/>
              <p:cNvSpPr txBox="1"/>
              <p:nvPr/>
            </p:nvSpPr>
            <p:spPr>
              <a:xfrm rot="-300000">
                <a:off x="1211" y="3096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6" name="Google Shape;66;p16"/>
              <p:cNvSpPr txBox="1"/>
              <p:nvPr/>
            </p:nvSpPr>
            <p:spPr>
              <a:xfrm rot="-60000">
                <a:off x="1201" y="3122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7" name="Google Shape;67;p16"/>
              <p:cNvSpPr txBox="1"/>
              <p:nvPr/>
            </p:nvSpPr>
            <p:spPr>
              <a:xfrm rot="-60000">
                <a:off x="1200" y="3147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8" name="Google Shape;68;p16"/>
              <p:cNvSpPr txBox="1"/>
              <p:nvPr/>
            </p:nvSpPr>
            <p:spPr>
              <a:xfrm rot="180000">
                <a:off x="1189" y="3173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9" name="Google Shape;69;p16"/>
              <p:cNvSpPr txBox="1"/>
              <p:nvPr/>
            </p:nvSpPr>
            <p:spPr>
              <a:xfrm rot="-720000">
                <a:off x="1219" y="296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0" name="Google Shape;70;p16"/>
              <p:cNvSpPr txBox="1"/>
              <p:nvPr/>
            </p:nvSpPr>
            <p:spPr>
              <a:xfrm rot="-540000">
                <a:off x="1220" y="2991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1" name="Google Shape;71;p16"/>
              <p:cNvSpPr txBox="1"/>
              <p:nvPr/>
            </p:nvSpPr>
            <p:spPr>
              <a:xfrm rot="-540000">
                <a:off x="1220" y="301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2" name="Google Shape;72;p16"/>
              <p:cNvSpPr txBox="1"/>
              <p:nvPr/>
            </p:nvSpPr>
            <p:spPr>
              <a:xfrm rot="-300000">
                <a:off x="1219" y="3041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3" name="Google Shape;73;p16"/>
              <p:cNvSpPr txBox="1"/>
              <p:nvPr/>
            </p:nvSpPr>
            <p:spPr>
              <a:xfrm rot="-1140000">
                <a:off x="1207" y="2843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4" name="Google Shape;74;p16"/>
              <p:cNvSpPr txBox="1"/>
              <p:nvPr/>
            </p:nvSpPr>
            <p:spPr>
              <a:xfrm rot="-1020000">
                <a:off x="1213" y="2864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5" name="Google Shape;75;p16"/>
              <p:cNvSpPr txBox="1"/>
              <p:nvPr/>
            </p:nvSpPr>
            <p:spPr>
              <a:xfrm rot="-1020000">
                <a:off x="1216" y="2888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6" name="Google Shape;76;p16"/>
              <p:cNvSpPr txBox="1"/>
              <p:nvPr/>
            </p:nvSpPr>
            <p:spPr>
              <a:xfrm rot="-840000">
                <a:off x="1219" y="291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7" name="Google Shape;77;p16"/>
              <p:cNvSpPr txBox="1"/>
              <p:nvPr/>
            </p:nvSpPr>
            <p:spPr>
              <a:xfrm rot="-1560000">
                <a:off x="1165" y="2727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8" name="Google Shape;78;p16"/>
              <p:cNvSpPr txBox="1"/>
              <p:nvPr/>
            </p:nvSpPr>
            <p:spPr>
              <a:xfrm rot="-1380000">
                <a:off x="1176" y="2752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9" name="Google Shape;79;p16"/>
              <p:cNvSpPr txBox="1"/>
              <p:nvPr/>
            </p:nvSpPr>
            <p:spPr>
              <a:xfrm rot="-1380000">
                <a:off x="1184" y="277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0" name="Google Shape;80;p16"/>
              <p:cNvSpPr txBox="1"/>
              <p:nvPr/>
            </p:nvSpPr>
            <p:spPr>
              <a:xfrm rot="-1380000">
                <a:off x="1194" y="279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1" name="Google Shape;81;p16"/>
              <p:cNvSpPr txBox="1"/>
              <p:nvPr/>
            </p:nvSpPr>
            <p:spPr>
              <a:xfrm rot="-1980000">
                <a:off x="1101" y="2628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2" name="Google Shape;82;p16"/>
              <p:cNvSpPr txBox="1"/>
              <p:nvPr/>
            </p:nvSpPr>
            <p:spPr>
              <a:xfrm rot="-1860000">
                <a:off x="1114" y="264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3" name="Google Shape;83;p16"/>
              <p:cNvSpPr txBox="1"/>
              <p:nvPr/>
            </p:nvSpPr>
            <p:spPr>
              <a:xfrm rot="-1800000">
                <a:off x="1129" y="2667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4" name="Google Shape;84;p16"/>
              <p:cNvSpPr txBox="1"/>
              <p:nvPr/>
            </p:nvSpPr>
            <p:spPr>
              <a:xfrm rot="-1800000">
                <a:off x="1142" y="2684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5" name="Google Shape;85;p16"/>
              <p:cNvSpPr txBox="1"/>
              <p:nvPr/>
            </p:nvSpPr>
            <p:spPr>
              <a:xfrm rot="-2520000">
                <a:off x="1014" y="2538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6" name="Google Shape;86;p16"/>
              <p:cNvSpPr txBox="1"/>
              <p:nvPr/>
            </p:nvSpPr>
            <p:spPr>
              <a:xfrm rot="-2520000">
                <a:off x="1035" y="2557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7" name="Google Shape;87;p16"/>
              <p:cNvSpPr txBox="1"/>
              <p:nvPr/>
            </p:nvSpPr>
            <p:spPr>
              <a:xfrm rot="-2520000">
                <a:off x="1050" y="2574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8" name="Google Shape;88;p16"/>
              <p:cNvSpPr txBox="1"/>
              <p:nvPr/>
            </p:nvSpPr>
            <p:spPr>
              <a:xfrm rot="-2400000">
                <a:off x="1068" y="2590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9" name="Google Shape;89;p16"/>
              <p:cNvSpPr/>
              <p:nvPr/>
            </p:nvSpPr>
            <p:spPr>
              <a:xfrm>
                <a:off x="486" y="2563"/>
                <a:ext cx="180" cy="151"/>
              </a:xfrm>
              <a:custGeom>
                <a:rect b="b" l="l" r="r" t="t"/>
                <a:pathLst>
                  <a:path extrusionOk="0" h="151" w="180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0" name="Google Shape;90;p16"/>
              <p:cNvSpPr txBox="1"/>
              <p:nvPr/>
            </p:nvSpPr>
            <p:spPr>
              <a:xfrm rot="6540000">
                <a:off x="-217" y="3138"/>
                <a:ext cx="122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1" name="Google Shape;91;p16"/>
              <p:cNvSpPr txBox="1"/>
              <p:nvPr/>
            </p:nvSpPr>
            <p:spPr>
              <a:xfrm rot="180000">
                <a:off x="4" y="3146"/>
                <a:ext cx="103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2" name="Google Shape;92;p16"/>
              <p:cNvSpPr txBox="1"/>
              <p:nvPr/>
            </p:nvSpPr>
            <p:spPr>
              <a:xfrm rot="-3000000">
                <a:off x="907" y="2471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3" name="Google Shape;93;p16"/>
              <p:cNvSpPr txBox="1"/>
              <p:nvPr/>
            </p:nvSpPr>
            <p:spPr>
              <a:xfrm rot="-3000000">
                <a:off x="930" y="2485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4" name="Google Shape;94;p16"/>
              <p:cNvSpPr txBox="1"/>
              <p:nvPr/>
            </p:nvSpPr>
            <p:spPr>
              <a:xfrm rot="-3000000">
                <a:off x="954" y="2497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5" name="Google Shape;95;p16"/>
              <p:cNvSpPr txBox="1"/>
              <p:nvPr/>
            </p:nvSpPr>
            <p:spPr>
              <a:xfrm rot="-2700000">
                <a:off x="974" y="2509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6" name="Google Shape;96;p16"/>
              <p:cNvSpPr txBox="1"/>
              <p:nvPr/>
            </p:nvSpPr>
            <p:spPr>
              <a:xfrm rot="-3660000">
                <a:off x="788" y="2425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7" name="Google Shape;97;p16"/>
              <p:cNvSpPr txBox="1"/>
              <p:nvPr/>
            </p:nvSpPr>
            <p:spPr>
              <a:xfrm rot="-3660000">
                <a:off x="815" y="2433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8" name="Google Shape;98;p16"/>
              <p:cNvSpPr txBox="1"/>
              <p:nvPr/>
            </p:nvSpPr>
            <p:spPr>
              <a:xfrm rot="-3540000">
                <a:off x="837" y="2439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9" name="Google Shape;99;p16"/>
              <p:cNvSpPr txBox="1"/>
              <p:nvPr/>
            </p:nvSpPr>
            <p:spPr>
              <a:xfrm rot="-3240000">
                <a:off x="862" y="2451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0" name="Google Shape;100;p16"/>
              <p:cNvSpPr txBox="1"/>
              <p:nvPr/>
            </p:nvSpPr>
            <p:spPr>
              <a:xfrm rot="-4380000">
                <a:off x="649" y="2395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1" name="Google Shape;101;p16"/>
              <p:cNvSpPr txBox="1"/>
              <p:nvPr/>
            </p:nvSpPr>
            <p:spPr>
              <a:xfrm rot="-4260000">
                <a:off x="677" y="2401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2" name="Google Shape;102;p16"/>
              <p:cNvSpPr txBox="1"/>
              <p:nvPr/>
            </p:nvSpPr>
            <p:spPr>
              <a:xfrm rot="-4260000">
                <a:off x="708" y="2405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3" name="Google Shape;103;p16"/>
              <p:cNvSpPr txBox="1"/>
              <p:nvPr/>
            </p:nvSpPr>
            <p:spPr>
              <a:xfrm rot="-4020000">
                <a:off x="738" y="2409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4" name="Google Shape;104;p16"/>
              <p:cNvSpPr txBox="1"/>
              <p:nvPr/>
            </p:nvSpPr>
            <p:spPr>
              <a:xfrm rot="-4920000">
                <a:off x="503" y="239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5" name="Google Shape;105;p16"/>
              <p:cNvSpPr txBox="1"/>
              <p:nvPr/>
            </p:nvSpPr>
            <p:spPr>
              <a:xfrm rot="-4680000">
                <a:off x="534" y="2391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6" name="Google Shape;106;p16"/>
              <p:cNvSpPr txBox="1"/>
              <p:nvPr/>
            </p:nvSpPr>
            <p:spPr>
              <a:xfrm rot="-4680000">
                <a:off x="563" y="2389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7" name="Google Shape;107;p16"/>
              <p:cNvSpPr txBox="1"/>
              <p:nvPr/>
            </p:nvSpPr>
            <p:spPr>
              <a:xfrm rot="-4620000">
                <a:off x="595" y="2389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8" name="Google Shape;108;p16"/>
              <p:cNvSpPr txBox="1"/>
              <p:nvPr/>
            </p:nvSpPr>
            <p:spPr>
              <a:xfrm rot="-5220000">
                <a:off x="355" y="241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9" name="Google Shape;109;p16"/>
              <p:cNvSpPr txBox="1"/>
              <p:nvPr/>
            </p:nvSpPr>
            <p:spPr>
              <a:xfrm rot="-5400000">
                <a:off x="385" y="240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0" name="Google Shape;110;p16"/>
              <p:cNvSpPr txBox="1"/>
              <p:nvPr/>
            </p:nvSpPr>
            <p:spPr>
              <a:xfrm rot="-5340000">
                <a:off x="419" y="240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1" name="Google Shape;111;p16"/>
              <p:cNvSpPr txBox="1"/>
              <p:nvPr/>
            </p:nvSpPr>
            <p:spPr>
              <a:xfrm rot="-5220000">
                <a:off x="449" y="2399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2" name="Google Shape;112;p16"/>
              <p:cNvSpPr txBox="1"/>
              <p:nvPr/>
            </p:nvSpPr>
            <p:spPr>
              <a:xfrm rot="-6180000">
                <a:off x="206" y="245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3" name="Google Shape;113;p16"/>
              <p:cNvSpPr txBox="1"/>
              <p:nvPr/>
            </p:nvSpPr>
            <p:spPr>
              <a:xfrm rot="-6240000">
                <a:off x="237" y="244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4" name="Google Shape;114;p16"/>
              <p:cNvSpPr txBox="1"/>
              <p:nvPr/>
            </p:nvSpPr>
            <p:spPr>
              <a:xfrm rot="-6120000">
                <a:off x="266" y="243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5" name="Google Shape;115;p16"/>
              <p:cNvSpPr txBox="1"/>
              <p:nvPr/>
            </p:nvSpPr>
            <p:spPr>
              <a:xfrm rot="-5940000">
                <a:off x="293" y="2425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6" name="Google Shape;116;p16"/>
              <p:cNvSpPr txBox="1"/>
              <p:nvPr/>
            </p:nvSpPr>
            <p:spPr>
              <a:xfrm rot="-7380000">
                <a:off x="6" y="254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7" name="Google Shape;117;p16"/>
              <p:cNvSpPr txBox="1"/>
              <p:nvPr/>
            </p:nvSpPr>
            <p:spPr>
              <a:xfrm rot="-7200000">
                <a:off x="65" y="2515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8" name="Google Shape;118;p16"/>
              <p:cNvSpPr txBox="1"/>
              <p:nvPr/>
            </p:nvSpPr>
            <p:spPr>
              <a:xfrm rot="-6840000">
                <a:off x="92" y="2501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9" name="Google Shape;119;p16"/>
              <p:cNvSpPr txBox="1"/>
              <p:nvPr/>
            </p:nvSpPr>
            <p:spPr>
              <a:xfrm rot="-6840000">
                <a:off x="119" y="2491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0" name="Google Shape;120;p16"/>
              <p:cNvSpPr txBox="1"/>
              <p:nvPr/>
            </p:nvSpPr>
            <p:spPr>
              <a:xfrm rot="-6480000">
                <a:off x="150" y="247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1" name="Google Shape;121;p16"/>
              <p:cNvSpPr txBox="1"/>
              <p:nvPr/>
            </p:nvSpPr>
            <p:spPr>
              <a:xfrm rot="-1920000">
                <a:off x="0" y="3363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2" name="Google Shape;122;p16"/>
              <p:cNvSpPr txBox="1"/>
              <p:nvPr/>
            </p:nvSpPr>
            <p:spPr>
              <a:xfrm rot="3240000">
                <a:off x="511" y="3478"/>
                <a:ext cx="24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3" name="Google Shape;123;p16"/>
              <p:cNvSpPr txBox="1"/>
              <p:nvPr/>
            </p:nvSpPr>
            <p:spPr>
              <a:xfrm rot="3240000">
                <a:off x="35" y="2798"/>
                <a:ext cx="24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4" name="Google Shape;124;p16"/>
              <p:cNvSpPr txBox="1"/>
              <p:nvPr/>
            </p:nvSpPr>
            <p:spPr>
              <a:xfrm rot="-1920000">
                <a:off x="700" y="2851"/>
                <a:ext cx="31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5" name="Google Shape;125;p16"/>
              <p:cNvSpPr txBox="1"/>
              <p:nvPr/>
            </p:nvSpPr>
            <p:spPr>
              <a:xfrm rot="5880000">
                <a:off x="200" y="3915"/>
                <a:ext cx="138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6" name="Google Shape;126;p16"/>
              <p:cNvSpPr txBox="1"/>
              <p:nvPr/>
            </p:nvSpPr>
            <p:spPr>
              <a:xfrm rot="6660000">
                <a:off x="45" y="3915"/>
                <a:ext cx="144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7" name="Google Shape;127;p16"/>
              <p:cNvSpPr txBox="1"/>
              <p:nvPr/>
            </p:nvSpPr>
            <p:spPr>
              <a:xfrm rot="5220000">
                <a:off x="361" y="3893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8" name="Google Shape;128;p16"/>
              <p:cNvSpPr txBox="1"/>
              <p:nvPr/>
            </p:nvSpPr>
            <p:spPr>
              <a:xfrm rot="4500000">
                <a:off x="522" y="3847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9" name="Google Shape;129;p16"/>
              <p:cNvSpPr txBox="1"/>
              <p:nvPr/>
            </p:nvSpPr>
            <p:spPr>
              <a:xfrm rot="3780000">
                <a:off x="670" y="3778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0" name="Google Shape;130;p16"/>
              <p:cNvSpPr txBox="1"/>
              <p:nvPr/>
            </p:nvSpPr>
            <p:spPr>
              <a:xfrm rot="3060000">
                <a:off x="813" y="3688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1" name="Google Shape;131;p16"/>
              <p:cNvSpPr txBox="1"/>
              <p:nvPr/>
            </p:nvSpPr>
            <p:spPr>
              <a:xfrm rot="2040000">
                <a:off x="938" y="3582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2" name="Google Shape;132;p16"/>
              <p:cNvSpPr txBox="1"/>
              <p:nvPr/>
            </p:nvSpPr>
            <p:spPr>
              <a:xfrm rot="-7200000">
                <a:off x="-18" y="2506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3" name="Google Shape;133;p16"/>
              <p:cNvSpPr txBox="1"/>
              <p:nvPr/>
            </p:nvSpPr>
            <p:spPr>
              <a:xfrm rot="-6420000">
                <a:off x="136" y="2433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4" name="Google Shape;134;p16"/>
              <p:cNvSpPr txBox="1"/>
              <p:nvPr/>
            </p:nvSpPr>
            <p:spPr>
              <a:xfrm rot="-4980000">
                <a:off x="447" y="2364"/>
                <a:ext cx="138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5" name="Google Shape;135;p16"/>
              <p:cNvSpPr txBox="1"/>
              <p:nvPr/>
            </p:nvSpPr>
            <p:spPr>
              <a:xfrm rot="-4320000">
                <a:off x="597" y="2360"/>
                <a:ext cx="150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6" name="Google Shape;136;p16"/>
              <p:cNvSpPr txBox="1"/>
              <p:nvPr/>
            </p:nvSpPr>
            <p:spPr>
              <a:xfrm rot="-3720000">
                <a:off x="739" y="2385"/>
                <a:ext cx="15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7" name="Google Shape;137;p16"/>
              <p:cNvSpPr txBox="1"/>
              <p:nvPr/>
            </p:nvSpPr>
            <p:spPr>
              <a:xfrm rot="-3240000">
                <a:off x="869" y="2429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8" name="Google Shape;138;p16"/>
              <p:cNvSpPr txBox="1"/>
              <p:nvPr/>
            </p:nvSpPr>
            <p:spPr>
              <a:xfrm rot="-2640000">
                <a:off x="984" y="2497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9" name="Google Shape;139;p16"/>
              <p:cNvSpPr txBox="1"/>
              <p:nvPr/>
            </p:nvSpPr>
            <p:spPr>
              <a:xfrm rot="-2220000">
                <a:off x="1075" y="2585"/>
                <a:ext cx="17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0" name="Google Shape;140;p16"/>
              <p:cNvSpPr txBox="1"/>
              <p:nvPr/>
            </p:nvSpPr>
            <p:spPr>
              <a:xfrm rot="-1740000">
                <a:off x="1147" y="2688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1" name="Google Shape;141;p16"/>
              <p:cNvSpPr txBox="1"/>
              <p:nvPr/>
            </p:nvSpPr>
            <p:spPr>
              <a:xfrm rot="-1200000">
                <a:off x="1198" y="2805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2" name="Google Shape;142;p16"/>
              <p:cNvSpPr txBox="1"/>
              <p:nvPr/>
            </p:nvSpPr>
            <p:spPr>
              <a:xfrm rot="-780000">
                <a:off x="1218" y="2930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3" name="Google Shape;143;p16"/>
              <p:cNvSpPr txBox="1"/>
              <p:nvPr/>
            </p:nvSpPr>
            <p:spPr>
              <a:xfrm rot="-300000">
                <a:off x="1213" y="3066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4" name="Google Shape;144;p16"/>
              <p:cNvSpPr txBox="1"/>
              <p:nvPr/>
            </p:nvSpPr>
            <p:spPr>
              <a:xfrm rot="660000">
                <a:off x="1126" y="3337"/>
                <a:ext cx="150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5" name="Google Shape;145;p16"/>
              <p:cNvSpPr txBox="1"/>
              <p:nvPr/>
            </p:nvSpPr>
            <p:spPr>
              <a:xfrm rot="1500000">
                <a:off x="1041" y="3465"/>
                <a:ext cx="140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6" name="Google Shape;146;p16"/>
              <p:cNvSpPr/>
              <p:nvPr/>
            </p:nvSpPr>
            <p:spPr>
              <a:xfrm>
                <a:off x="850" y="3136"/>
                <a:ext cx="204" cy="120"/>
              </a:xfrm>
              <a:custGeom>
                <a:rect b="b" l="l" r="r" t="t"/>
                <a:pathLst>
                  <a:path extrusionOk="0" h="120" w="204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7" name="Google Shape;147;p16"/>
              <p:cNvSpPr/>
              <p:nvPr/>
            </p:nvSpPr>
            <p:spPr>
              <a:xfrm>
                <a:off x="19" y="2722"/>
                <a:ext cx="90" cy="78"/>
              </a:xfrm>
              <a:custGeom>
                <a:rect b="b" l="l" r="r" t="t"/>
                <a:pathLst>
                  <a:path extrusionOk="0" h="78" w="90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8" name="Google Shape;148;p16"/>
              <p:cNvSpPr/>
              <p:nvPr/>
            </p:nvSpPr>
            <p:spPr>
              <a:xfrm>
                <a:off x="97" y="2651"/>
                <a:ext cx="101" cy="89"/>
              </a:xfrm>
              <a:custGeom>
                <a:rect b="b" l="l" r="r" t="t"/>
                <a:pathLst>
                  <a:path extrusionOk="0" h="89" w="101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9" name="Google Shape;149;p16"/>
              <p:cNvSpPr/>
              <p:nvPr/>
            </p:nvSpPr>
            <p:spPr>
              <a:xfrm>
                <a:off x="677" y="3502"/>
                <a:ext cx="83" cy="78"/>
              </a:xfrm>
              <a:custGeom>
                <a:rect b="b" l="l" r="r" t="t"/>
                <a:pathLst>
                  <a:path extrusionOk="0" h="78" w="83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0" name="Google Shape;150;p16"/>
              <p:cNvSpPr/>
              <p:nvPr/>
            </p:nvSpPr>
            <p:spPr>
              <a:xfrm>
                <a:off x="940" y="2782"/>
                <a:ext cx="90" cy="72"/>
              </a:xfrm>
              <a:custGeom>
                <a:rect b="b" l="l" r="r" t="t"/>
                <a:pathLst>
                  <a:path extrusionOk="0" h="72" w="90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1" name="Google Shape;151;p16"/>
              <p:cNvSpPr/>
              <p:nvPr/>
            </p:nvSpPr>
            <p:spPr>
              <a:xfrm>
                <a:off x="898" y="2716"/>
                <a:ext cx="90" cy="84"/>
              </a:xfrm>
              <a:custGeom>
                <a:rect b="b" l="l" r="r" t="t"/>
                <a:pathLst>
                  <a:path extrusionOk="0" h="84" w="90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2" name="Google Shape;152;p16"/>
              <p:cNvSpPr/>
              <p:nvPr/>
            </p:nvSpPr>
            <p:spPr>
              <a:xfrm>
                <a:off x="7" y="3837"/>
                <a:ext cx="6" cy="12"/>
              </a:xfrm>
              <a:custGeom>
                <a:rect b="b" l="l" r="r" t="t"/>
                <a:pathLst>
                  <a:path extrusionOk="0" h="12" w="6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3" name="Google Shape;153;p16"/>
              <p:cNvSpPr/>
              <p:nvPr/>
            </p:nvSpPr>
            <p:spPr>
              <a:xfrm>
                <a:off x="7" y="2555"/>
                <a:ext cx="30" cy="48"/>
              </a:xfrm>
              <a:custGeom>
                <a:rect b="b" l="l" r="r" t="t"/>
                <a:pathLst>
                  <a:path extrusionOk="0" h="48" w="30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4" name="Google Shape;154;p16"/>
              <p:cNvSpPr/>
              <p:nvPr/>
            </p:nvSpPr>
            <p:spPr>
              <a:xfrm>
                <a:off x="7" y="3843"/>
                <a:ext cx="36" cy="66"/>
              </a:xfrm>
              <a:custGeom>
                <a:rect b="b" l="l" r="r" t="t"/>
                <a:pathLst>
                  <a:path extrusionOk="0" h="66" w="36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5" name="Google Shape;155;p16"/>
              <p:cNvSpPr txBox="1"/>
              <p:nvPr/>
            </p:nvSpPr>
            <p:spPr>
              <a:xfrm rot="240000">
                <a:off x="1177" y="3201"/>
                <a:ext cx="16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6" name="Google Shape;156;p16"/>
              <p:cNvSpPr txBox="1"/>
              <p:nvPr/>
            </p:nvSpPr>
            <p:spPr>
              <a:xfrm rot="-5640000">
                <a:off x="290" y="2386"/>
                <a:ext cx="138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7" name="Google Shape;157;p16"/>
              <p:cNvSpPr/>
              <p:nvPr/>
            </p:nvSpPr>
            <p:spPr>
              <a:xfrm>
                <a:off x="139" y="3573"/>
                <a:ext cx="144" cy="154"/>
              </a:xfrm>
              <a:custGeom>
                <a:rect b="b" l="l" r="r" t="t"/>
                <a:pathLst>
                  <a:path extrusionOk="0" h="154" w="14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8" name="Google Shape;158;p16"/>
              <p:cNvSpPr/>
              <p:nvPr/>
            </p:nvSpPr>
            <p:spPr>
              <a:xfrm rot="-2880000">
                <a:off x="618" y="3550"/>
                <a:ext cx="68" cy="69"/>
              </a:xfrm>
              <a:custGeom>
                <a:rect b="b" l="l" r="r" t="t"/>
                <a:pathLst>
                  <a:path extrusionOk="0" h="154" w="14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9" name="Google Shape;159;p16"/>
              <p:cNvSpPr/>
              <p:nvPr/>
            </p:nvSpPr>
            <p:spPr>
              <a:xfrm>
                <a:off x="235" y="2503"/>
                <a:ext cx="348" cy="1272"/>
              </a:xfrm>
              <a:custGeom>
                <a:rect b="b" l="l" r="r" t="t"/>
                <a:pathLst>
                  <a:path extrusionOk="0" h="1272" w="348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rgbClr val="585A68"/>
                  </a:gs>
                </a:gsLst>
                <a:lin ang="189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60" name="Google Shape;160;p16"/>
              <p:cNvSpPr/>
              <p:nvPr/>
            </p:nvSpPr>
            <p:spPr>
              <a:xfrm rot="-1740000">
                <a:off x="296" y="3047"/>
                <a:ext cx="221" cy="174"/>
              </a:xfrm>
              <a:prstGeom prst="ellipse">
                <a:avLst/>
              </a:prstGeom>
              <a:gradFill>
                <a:gsLst>
                  <a:gs pos="0">
                    <a:srgbClr val="535561"/>
                  </a:gs>
                  <a:gs pos="50000">
                    <a:schemeClr val="dk1"/>
                  </a:gs>
                  <a:gs pos="100000">
                    <a:srgbClr val="535561"/>
                  </a:gs>
                </a:gsLst>
                <a:lin ang="189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sp>
        <p:nvSpPr>
          <p:cNvPr id="161" name="Google Shape;161;p16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62" name="Google Shape;162;p16"/>
          <p:cNvSpPr txBox="1"/>
          <p:nvPr>
            <p:ph idx="1" type="body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116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  <a:defRPr b="0" i="0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50519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Char char="►"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302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302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302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302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63" name="Google Shape;163;p16"/>
          <p:cNvSpPr txBox="1"/>
          <p:nvPr>
            <p:ph idx="10" type="dt"/>
          </p:nvPr>
        </p:nvSpPr>
        <p:spPr>
          <a:xfrm>
            <a:off x="304800" y="6248400"/>
            <a:ext cx="2286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64" name="Google Shape;164;p1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65" name="Google Shape;165;p16"/>
          <p:cNvSpPr txBox="1"/>
          <p:nvPr>
            <p:ph idx="12" type="sldNum"/>
          </p:nvPr>
        </p:nvSpPr>
        <p:spPr>
          <a:xfrm>
            <a:off x="6553200" y="6248400"/>
            <a:ext cx="2286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b="0" i="0" sz="1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b="0" i="0" sz="1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b="0" i="0" sz="1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b="0" i="0" sz="1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b="0" i="0" sz="1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b="0" i="0" sz="1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b="0" i="0" sz="1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b="0" i="0" sz="1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b="0" i="0" sz="1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dk2"/>
            </a:gs>
            <a:gs pos="100000">
              <a:srgbClr val="525462"/>
            </a:gs>
          </a:gsLst>
          <a:lin ang="5400000" scaled="0"/>
        </a:gra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18"/>
          <p:cNvGrpSpPr/>
          <p:nvPr/>
        </p:nvGrpSpPr>
        <p:grpSpPr>
          <a:xfrm>
            <a:off x="3998" y="1422400"/>
            <a:ext cx="9143177" cy="5435600"/>
            <a:chOff x="3" y="896"/>
            <a:chExt cx="5759" cy="3424"/>
          </a:xfrm>
        </p:grpSpPr>
        <p:grpSp>
          <p:nvGrpSpPr>
            <p:cNvPr id="174" name="Google Shape;174;p18"/>
            <p:cNvGrpSpPr/>
            <p:nvPr/>
          </p:nvGrpSpPr>
          <p:grpSpPr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75" name="Google Shape;175;p18"/>
              <p:cNvSpPr/>
              <p:nvPr/>
            </p:nvSpPr>
            <p:spPr>
              <a:xfrm>
                <a:off x="1399" y="1116"/>
                <a:ext cx="2815" cy="2110"/>
              </a:xfrm>
              <a:custGeom>
                <a:rect b="b" l="l" r="r" t="t"/>
                <a:pathLst>
                  <a:path extrusionOk="0" h="2110" w="2815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cap="flat" cmpd="sng" w="152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76" name="Google Shape;176;p18"/>
              <p:cNvSpPr/>
              <p:nvPr/>
            </p:nvSpPr>
            <p:spPr>
              <a:xfrm>
                <a:off x="672" y="1116"/>
                <a:ext cx="3966" cy="2366"/>
              </a:xfrm>
              <a:custGeom>
                <a:rect b="b" l="l" r="r" t="t"/>
                <a:pathLst>
                  <a:path extrusionOk="0" h="2366" w="39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cap="flat" cmpd="sng" w="165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77" name="Google Shape;177;p18"/>
              <p:cNvSpPr/>
              <p:nvPr/>
            </p:nvSpPr>
            <p:spPr>
              <a:xfrm>
                <a:off x="20" y="1069"/>
                <a:ext cx="5732" cy="3107"/>
              </a:xfrm>
              <a:custGeom>
                <a:rect b="b" l="l" r="r" t="t"/>
                <a:pathLst>
                  <a:path extrusionOk="0" h="3107" w="5732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cap="flat" cmpd="sng" w="165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78" name="Google Shape;178;p18"/>
              <p:cNvSpPr/>
              <p:nvPr/>
            </p:nvSpPr>
            <p:spPr>
              <a:xfrm>
                <a:off x="242" y="1145"/>
                <a:ext cx="5512" cy="2760"/>
              </a:xfrm>
              <a:custGeom>
                <a:rect b="b" l="l" r="r" t="t"/>
                <a:pathLst>
                  <a:path extrusionOk="0" h="2760" w="5512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cap="flat" cmpd="sng" w="152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79" name="Google Shape;179;p18"/>
              <p:cNvSpPr/>
              <p:nvPr/>
            </p:nvSpPr>
            <p:spPr>
              <a:xfrm>
                <a:off x="4840" y="984"/>
                <a:ext cx="790" cy="1189"/>
              </a:xfrm>
              <a:custGeom>
                <a:rect b="b" l="l" r="r" t="t"/>
                <a:pathLst>
                  <a:path extrusionOk="0" h="1189" w="790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cap="flat" cmpd="sng" w="152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0" name="Google Shape;180;p18"/>
              <p:cNvSpPr/>
              <p:nvPr/>
            </p:nvSpPr>
            <p:spPr>
              <a:xfrm>
                <a:off x="5173" y="896"/>
                <a:ext cx="579" cy="1117"/>
              </a:xfrm>
              <a:custGeom>
                <a:rect b="b" l="l" r="r" t="t"/>
                <a:pathLst>
                  <a:path extrusionOk="0" h="1117" w="579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cap="flat" cmpd="sng" w="165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1" name="Google Shape;181;p18"/>
              <p:cNvSpPr/>
              <p:nvPr/>
            </p:nvSpPr>
            <p:spPr>
              <a:xfrm>
                <a:off x="3291" y="968"/>
                <a:ext cx="2471" cy="2396"/>
              </a:xfrm>
              <a:custGeom>
                <a:rect b="b" l="l" r="r" t="t"/>
                <a:pathLst>
                  <a:path extrusionOk="0" h="2396" w="2471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cap="flat" cmpd="sng" w="165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2" name="Google Shape;182;p18"/>
              <p:cNvSpPr/>
              <p:nvPr/>
            </p:nvSpPr>
            <p:spPr>
              <a:xfrm>
                <a:off x="2366" y="1067"/>
                <a:ext cx="1399" cy="1349"/>
              </a:xfrm>
              <a:custGeom>
                <a:rect b="b" l="l" r="r" t="t"/>
                <a:pathLst>
                  <a:path extrusionOk="0" h="1349" w="139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cap="flat" cmpd="sng" w="177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3" name="Google Shape;183;p18"/>
              <p:cNvSpPr/>
              <p:nvPr/>
            </p:nvSpPr>
            <p:spPr>
              <a:xfrm>
                <a:off x="4275" y="2031"/>
                <a:ext cx="1256" cy="810"/>
              </a:xfrm>
              <a:custGeom>
                <a:rect b="b" l="l" r="r" t="t"/>
                <a:pathLst>
                  <a:path extrusionOk="0" h="810" w="1256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cap="flat" cmpd="sng" w="177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4" name="Google Shape;184;p18"/>
              <p:cNvSpPr/>
              <p:nvPr/>
            </p:nvSpPr>
            <p:spPr>
              <a:xfrm>
                <a:off x="2914" y="3476"/>
                <a:ext cx="2848" cy="788"/>
              </a:xfrm>
              <a:custGeom>
                <a:rect b="b" l="l" r="r" t="t"/>
                <a:pathLst>
                  <a:path extrusionOk="0" h="788" w="284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cap="flat" cmpd="sng" w="177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5" name="Google Shape;185;p18"/>
              <p:cNvSpPr/>
              <p:nvPr/>
            </p:nvSpPr>
            <p:spPr>
              <a:xfrm>
                <a:off x="5443" y="922"/>
                <a:ext cx="319" cy="854"/>
              </a:xfrm>
              <a:custGeom>
                <a:rect b="b" l="l" r="r" t="t"/>
                <a:pathLst>
                  <a:path extrusionOk="0" h="854" w="319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cap="flat" cmpd="sng" w="177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6" name="Google Shape;186;p18"/>
              <p:cNvSpPr/>
              <p:nvPr/>
            </p:nvSpPr>
            <p:spPr>
              <a:xfrm>
                <a:off x="4954" y="3568"/>
                <a:ext cx="646" cy="392"/>
              </a:xfrm>
              <a:custGeom>
                <a:rect b="b" l="l" r="r" t="t"/>
                <a:pathLst>
                  <a:path extrusionOk="0" h="392" w="646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cap="flat" cmpd="sng" w="177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7" name="Google Shape;187;p18"/>
              <p:cNvSpPr/>
              <p:nvPr/>
            </p:nvSpPr>
            <p:spPr>
              <a:xfrm>
                <a:off x="50" y="2400"/>
                <a:ext cx="2736" cy="1920"/>
              </a:xfrm>
              <a:custGeom>
                <a:rect b="b" l="l" r="r" t="t"/>
                <a:pathLst>
                  <a:path extrusionOk="0" h="1920" w="2736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188" name="Google Shape;188;p18"/>
            <p:cNvGrpSpPr/>
            <p:nvPr/>
          </p:nvGrpSpPr>
          <p:grpSpPr>
            <a:xfrm>
              <a:off x="3" y="2293"/>
              <a:ext cx="1382" cy="1698"/>
              <a:chOff x="3" y="2293"/>
              <a:chExt cx="1382" cy="1698"/>
            </a:xfrm>
          </p:grpSpPr>
          <p:sp>
            <p:nvSpPr>
              <p:cNvPr id="189" name="Google Shape;189;p18"/>
              <p:cNvSpPr txBox="1"/>
              <p:nvPr/>
            </p:nvSpPr>
            <p:spPr>
              <a:xfrm rot="6780000">
                <a:off x="63" y="3881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0" name="Google Shape;190;p18"/>
              <p:cNvSpPr txBox="1"/>
              <p:nvPr/>
            </p:nvSpPr>
            <p:spPr>
              <a:xfrm rot="6780000">
                <a:off x="33" y="3879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1" name="Google Shape;191;p18"/>
              <p:cNvSpPr txBox="1"/>
              <p:nvPr/>
            </p:nvSpPr>
            <p:spPr>
              <a:xfrm rot="6780000">
                <a:off x="7" y="3873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2" name="Google Shape;192;p18"/>
              <p:cNvSpPr txBox="1"/>
              <p:nvPr/>
            </p:nvSpPr>
            <p:spPr>
              <a:xfrm rot="5940000">
                <a:off x="209" y="388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3" name="Google Shape;193;p18"/>
              <p:cNvSpPr txBox="1"/>
              <p:nvPr/>
            </p:nvSpPr>
            <p:spPr>
              <a:xfrm rot="5940000">
                <a:off x="183" y="388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4" name="Google Shape;194;p18"/>
              <p:cNvSpPr txBox="1"/>
              <p:nvPr/>
            </p:nvSpPr>
            <p:spPr>
              <a:xfrm rot="6240000">
                <a:off x="153" y="388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5" name="Google Shape;195;p18"/>
              <p:cNvSpPr txBox="1"/>
              <p:nvPr/>
            </p:nvSpPr>
            <p:spPr>
              <a:xfrm rot="6180000">
                <a:off x="123" y="3885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6" name="Google Shape;196;p18"/>
              <p:cNvSpPr txBox="1"/>
              <p:nvPr/>
            </p:nvSpPr>
            <p:spPr>
              <a:xfrm rot="5340000">
                <a:off x="363" y="386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7" name="Google Shape;197;p18"/>
              <p:cNvSpPr txBox="1"/>
              <p:nvPr/>
            </p:nvSpPr>
            <p:spPr>
              <a:xfrm rot="5340000">
                <a:off x="333" y="3871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8" name="Google Shape;198;p18"/>
              <p:cNvSpPr txBox="1"/>
              <p:nvPr/>
            </p:nvSpPr>
            <p:spPr>
              <a:xfrm rot="5580000">
                <a:off x="303" y="3875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9" name="Google Shape;199;p18"/>
              <p:cNvSpPr txBox="1"/>
              <p:nvPr/>
            </p:nvSpPr>
            <p:spPr>
              <a:xfrm rot="5700000">
                <a:off x="271" y="3881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0" name="Google Shape;200;p18"/>
              <p:cNvSpPr txBox="1"/>
              <p:nvPr/>
            </p:nvSpPr>
            <p:spPr>
              <a:xfrm rot="4680000">
                <a:off x="517" y="382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1" name="Google Shape;201;p18"/>
              <p:cNvSpPr txBox="1"/>
              <p:nvPr/>
            </p:nvSpPr>
            <p:spPr>
              <a:xfrm rot="4920000">
                <a:off x="486" y="3833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2" name="Google Shape;202;p18"/>
              <p:cNvSpPr txBox="1"/>
              <p:nvPr/>
            </p:nvSpPr>
            <p:spPr>
              <a:xfrm rot="4920000">
                <a:off x="456" y="384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3" name="Google Shape;203;p18"/>
              <p:cNvSpPr txBox="1"/>
              <p:nvPr/>
            </p:nvSpPr>
            <p:spPr>
              <a:xfrm rot="5040000">
                <a:off x="427" y="3849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4" name="Google Shape;204;p18"/>
              <p:cNvSpPr txBox="1"/>
              <p:nvPr/>
            </p:nvSpPr>
            <p:spPr>
              <a:xfrm rot="3780000">
                <a:off x="664" y="3761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5" name="Google Shape;205;p18"/>
              <p:cNvSpPr txBox="1"/>
              <p:nvPr/>
            </p:nvSpPr>
            <p:spPr>
              <a:xfrm rot="3780000">
                <a:off x="634" y="3779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6" name="Google Shape;206;p18"/>
              <p:cNvSpPr txBox="1"/>
              <p:nvPr/>
            </p:nvSpPr>
            <p:spPr>
              <a:xfrm rot="4080000">
                <a:off x="606" y="3789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7" name="Google Shape;207;p18"/>
              <p:cNvSpPr txBox="1"/>
              <p:nvPr/>
            </p:nvSpPr>
            <p:spPr>
              <a:xfrm rot="4320000">
                <a:off x="575" y="3803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8" name="Google Shape;208;p18"/>
              <p:cNvSpPr txBox="1"/>
              <p:nvPr/>
            </p:nvSpPr>
            <p:spPr>
              <a:xfrm rot="3360000">
                <a:off x="800" y="3681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9" name="Google Shape;209;p18"/>
              <p:cNvSpPr txBox="1"/>
              <p:nvPr/>
            </p:nvSpPr>
            <p:spPr>
              <a:xfrm rot="3360000">
                <a:off x="772" y="369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0" name="Google Shape;210;p18"/>
              <p:cNvSpPr txBox="1"/>
              <p:nvPr/>
            </p:nvSpPr>
            <p:spPr>
              <a:xfrm rot="3360000">
                <a:off x="746" y="3715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1" name="Google Shape;211;p18"/>
              <p:cNvSpPr txBox="1"/>
              <p:nvPr/>
            </p:nvSpPr>
            <p:spPr>
              <a:xfrm rot="3780000">
                <a:off x="717" y="3733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2" name="Google Shape;212;p18"/>
              <p:cNvSpPr txBox="1"/>
              <p:nvPr/>
            </p:nvSpPr>
            <p:spPr>
              <a:xfrm rot="2280000">
                <a:off x="923" y="358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3" name="Google Shape;213;p18"/>
              <p:cNvSpPr txBox="1"/>
              <p:nvPr/>
            </p:nvSpPr>
            <p:spPr>
              <a:xfrm rot="2280000">
                <a:off x="899" y="3606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4" name="Google Shape;214;p18"/>
              <p:cNvSpPr txBox="1"/>
              <p:nvPr/>
            </p:nvSpPr>
            <p:spPr>
              <a:xfrm rot="2700000">
                <a:off x="905" y="3597"/>
                <a:ext cx="12" cy="69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5" name="Google Shape;215;p18"/>
              <p:cNvSpPr txBox="1"/>
              <p:nvPr/>
            </p:nvSpPr>
            <p:spPr>
              <a:xfrm rot="2700000">
                <a:off x="876" y="3618"/>
                <a:ext cx="12" cy="63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6" name="Google Shape;216;p18"/>
              <p:cNvSpPr txBox="1"/>
              <p:nvPr/>
            </p:nvSpPr>
            <p:spPr>
              <a:xfrm rot="1500000">
                <a:off x="1027" y="347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7" name="Google Shape;217;p18"/>
              <p:cNvSpPr txBox="1"/>
              <p:nvPr/>
            </p:nvSpPr>
            <p:spPr>
              <a:xfrm rot="1500000">
                <a:off x="1009" y="349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8" name="Google Shape;218;p18"/>
              <p:cNvSpPr txBox="1"/>
              <p:nvPr/>
            </p:nvSpPr>
            <p:spPr>
              <a:xfrm rot="1740000">
                <a:off x="990" y="3519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9" name="Google Shape;219;p18"/>
              <p:cNvSpPr txBox="1"/>
              <p:nvPr/>
            </p:nvSpPr>
            <p:spPr>
              <a:xfrm rot="1740000">
                <a:off x="969" y="3544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0" name="Google Shape;220;p18"/>
              <p:cNvSpPr txBox="1"/>
              <p:nvPr/>
            </p:nvSpPr>
            <p:spPr>
              <a:xfrm rot="840000">
                <a:off x="1113" y="3355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1" name="Google Shape;221;p18"/>
              <p:cNvSpPr txBox="1"/>
              <p:nvPr/>
            </p:nvSpPr>
            <p:spPr>
              <a:xfrm rot="840000">
                <a:off x="1100" y="3378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2" name="Google Shape;222;p18"/>
              <p:cNvSpPr txBox="1"/>
              <p:nvPr/>
            </p:nvSpPr>
            <p:spPr>
              <a:xfrm rot="1260000">
                <a:off x="1086" y="3404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3" name="Google Shape;223;p18"/>
              <p:cNvSpPr txBox="1"/>
              <p:nvPr/>
            </p:nvSpPr>
            <p:spPr>
              <a:xfrm rot="1260000">
                <a:off x="1064" y="3425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4" name="Google Shape;224;p18"/>
              <p:cNvSpPr txBox="1"/>
              <p:nvPr/>
            </p:nvSpPr>
            <p:spPr>
              <a:xfrm rot="420000">
                <a:off x="1172" y="3225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5" name="Google Shape;225;p18"/>
              <p:cNvSpPr txBox="1"/>
              <p:nvPr/>
            </p:nvSpPr>
            <p:spPr>
              <a:xfrm rot="540000">
                <a:off x="1162" y="3250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6" name="Google Shape;226;p18"/>
              <p:cNvSpPr txBox="1"/>
              <p:nvPr/>
            </p:nvSpPr>
            <p:spPr>
              <a:xfrm rot="720000">
                <a:off x="1154" y="3276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7" name="Google Shape;227;p18"/>
              <p:cNvSpPr txBox="1"/>
              <p:nvPr/>
            </p:nvSpPr>
            <p:spPr>
              <a:xfrm rot="720000">
                <a:off x="1141" y="3304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8" name="Google Shape;228;p18"/>
              <p:cNvSpPr txBox="1"/>
              <p:nvPr/>
            </p:nvSpPr>
            <p:spPr>
              <a:xfrm rot="-300000">
                <a:off x="1211" y="3096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9" name="Google Shape;229;p18"/>
              <p:cNvSpPr txBox="1"/>
              <p:nvPr/>
            </p:nvSpPr>
            <p:spPr>
              <a:xfrm rot="-60000">
                <a:off x="1201" y="3122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0" name="Google Shape;230;p18"/>
              <p:cNvSpPr txBox="1"/>
              <p:nvPr/>
            </p:nvSpPr>
            <p:spPr>
              <a:xfrm rot="-60000">
                <a:off x="1200" y="3147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1" name="Google Shape;231;p18"/>
              <p:cNvSpPr txBox="1"/>
              <p:nvPr/>
            </p:nvSpPr>
            <p:spPr>
              <a:xfrm rot="180000">
                <a:off x="1189" y="3173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2" name="Google Shape;232;p18"/>
              <p:cNvSpPr txBox="1"/>
              <p:nvPr/>
            </p:nvSpPr>
            <p:spPr>
              <a:xfrm rot="-720000">
                <a:off x="1219" y="296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3" name="Google Shape;233;p18"/>
              <p:cNvSpPr txBox="1"/>
              <p:nvPr/>
            </p:nvSpPr>
            <p:spPr>
              <a:xfrm rot="-540000">
                <a:off x="1220" y="2991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4" name="Google Shape;234;p18"/>
              <p:cNvSpPr txBox="1"/>
              <p:nvPr/>
            </p:nvSpPr>
            <p:spPr>
              <a:xfrm rot="-540000">
                <a:off x="1220" y="301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5" name="Google Shape;235;p18"/>
              <p:cNvSpPr txBox="1"/>
              <p:nvPr/>
            </p:nvSpPr>
            <p:spPr>
              <a:xfrm rot="-300000">
                <a:off x="1219" y="3041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6" name="Google Shape;236;p18"/>
              <p:cNvSpPr txBox="1"/>
              <p:nvPr/>
            </p:nvSpPr>
            <p:spPr>
              <a:xfrm rot="-1140000">
                <a:off x="1207" y="2843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7" name="Google Shape;237;p18"/>
              <p:cNvSpPr txBox="1"/>
              <p:nvPr/>
            </p:nvSpPr>
            <p:spPr>
              <a:xfrm rot="-1020000">
                <a:off x="1213" y="2864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8" name="Google Shape;238;p18"/>
              <p:cNvSpPr txBox="1"/>
              <p:nvPr/>
            </p:nvSpPr>
            <p:spPr>
              <a:xfrm rot="-1020000">
                <a:off x="1216" y="2888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9" name="Google Shape;239;p18"/>
              <p:cNvSpPr txBox="1"/>
              <p:nvPr/>
            </p:nvSpPr>
            <p:spPr>
              <a:xfrm rot="-840000">
                <a:off x="1219" y="291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0" name="Google Shape;240;p18"/>
              <p:cNvSpPr txBox="1"/>
              <p:nvPr/>
            </p:nvSpPr>
            <p:spPr>
              <a:xfrm rot="-1560000">
                <a:off x="1165" y="2727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1" name="Google Shape;241;p18"/>
              <p:cNvSpPr txBox="1"/>
              <p:nvPr/>
            </p:nvSpPr>
            <p:spPr>
              <a:xfrm rot="-1380000">
                <a:off x="1176" y="2752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2" name="Google Shape;242;p18"/>
              <p:cNvSpPr txBox="1"/>
              <p:nvPr/>
            </p:nvSpPr>
            <p:spPr>
              <a:xfrm rot="-1380000">
                <a:off x="1184" y="277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3" name="Google Shape;243;p18"/>
              <p:cNvSpPr txBox="1"/>
              <p:nvPr/>
            </p:nvSpPr>
            <p:spPr>
              <a:xfrm rot="-1380000">
                <a:off x="1194" y="279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4" name="Google Shape;244;p18"/>
              <p:cNvSpPr txBox="1"/>
              <p:nvPr/>
            </p:nvSpPr>
            <p:spPr>
              <a:xfrm rot="-1980000">
                <a:off x="1101" y="2628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5" name="Google Shape;245;p18"/>
              <p:cNvSpPr txBox="1"/>
              <p:nvPr/>
            </p:nvSpPr>
            <p:spPr>
              <a:xfrm rot="-1860000">
                <a:off x="1114" y="264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6" name="Google Shape;246;p18"/>
              <p:cNvSpPr txBox="1"/>
              <p:nvPr/>
            </p:nvSpPr>
            <p:spPr>
              <a:xfrm rot="-1800000">
                <a:off x="1129" y="2667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7" name="Google Shape;247;p18"/>
              <p:cNvSpPr txBox="1"/>
              <p:nvPr/>
            </p:nvSpPr>
            <p:spPr>
              <a:xfrm rot="-1800000">
                <a:off x="1142" y="2684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8" name="Google Shape;248;p18"/>
              <p:cNvSpPr txBox="1"/>
              <p:nvPr/>
            </p:nvSpPr>
            <p:spPr>
              <a:xfrm rot="-2520000">
                <a:off x="1014" y="2538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9" name="Google Shape;249;p18"/>
              <p:cNvSpPr txBox="1"/>
              <p:nvPr/>
            </p:nvSpPr>
            <p:spPr>
              <a:xfrm rot="-2520000">
                <a:off x="1035" y="2557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0" name="Google Shape;250;p18"/>
              <p:cNvSpPr txBox="1"/>
              <p:nvPr/>
            </p:nvSpPr>
            <p:spPr>
              <a:xfrm rot="-2520000">
                <a:off x="1050" y="2574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1" name="Google Shape;251;p18"/>
              <p:cNvSpPr txBox="1"/>
              <p:nvPr/>
            </p:nvSpPr>
            <p:spPr>
              <a:xfrm rot="-2400000">
                <a:off x="1068" y="2590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2" name="Google Shape;252;p18"/>
              <p:cNvSpPr/>
              <p:nvPr/>
            </p:nvSpPr>
            <p:spPr>
              <a:xfrm>
                <a:off x="486" y="2563"/>
                <a:ext cx="180" cy="151"/>
              </a:xfrm>
              <a:custGeom>
                <a:rect b="b" l="l" r="r" t="t"/>
                <a:pathLst>
                  <a:path extrusionOk="0" h="151" w="180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3" name="Google Shape;253;p18"/>
              <p:cNvSpPr txBox="1"/>
              <p:nvPr/>
            </p:nvSpPr>
            <p:spPr>
              <a:xfrm rot="6540000">
                <a:off x="-217" y="3138"/>
                <a:ext cx="122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4" name="Google Shape;254;p18"/>
              <p:cNvSpPr txBox="1"/>
              <p:nvPr/>
            </p:nvSpPr>
            <p:spPr>
              <a:xfrm rot="180000">
                <a:off x="4" y="3146"/>
                <a:ext cx="103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5" name="Google Shape;255;p18"/>
              <p:cNvSpPr txBox="1"/>
              <p:nvPr/>
            </p:nvSpPr>
            <p:spPr>
              <a:xfrm rot="-3000000">
                <a:off x="907" y="2471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6" name="Google Shape;256;p18"/>
              <p:cNvSpPr txBox="1"/>
              <p:nvPr/>
            </p:nvSpPr>
            <p:spPr>
              <a:xfrm rot="-3000000">
                <a:off x="930" y="2485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7" name="Google Shape;257;p18"/>
              <p:cNvSpPr txBox="1"/>
              <p:nvPr/>
            </p:nvSpPr>
            <p:spPr>
              <a:xfrm rot="-3000000">
                <a:off x="954" y="2497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8" name="Google Shape;258;p18"/>
              <p:cNvSpPr txBox="1"/>
              <p:nvPr/>
            </p:nvSpPr>
            <p:spPr>
              <a:xfrm rot="-2700000">
                <a:off x="974" y="2509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9" name="Google Shape;259;p18"/>
              <p:cNvSpPr txBox="1"/>
              <p:nvPr/>
            </p:nvSpPr>
            <p:spPr>
              <a:xfrm rot="-3660000">
                <a:off x="788" y="2425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0" name="Google Shape;260;p18"/>
              <p:cNvSpPr txBox="1"/>
              <p:nvPr/>
            </p:nvSpPr>
            <p:spPr>
              <a:xfrm rot="-3660000">
                <a:off x="815" y="2433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1" name="Google Shape;261;p18"/>
              <p:cNvSpPr txBox="1"/>
              <p:nvPr/>
            </p:nvSpPr>
            <p:spPr>
              <a:xfrm rot="-3540000">
                <a:off x="837" y="2439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2" name="Google Shape;262;p18"/>
              <p:cNvSpPr txBox="1"/>
              <p:nvPr/>
            </p:nvSpPr>
            <p:spPr>
              <a:xfrm rot="-3240000">
                <a:off x="862" y="2451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3" name="Google Shape;263;p18"/>
              <p:cNvSpPr txBox="1"/>
              <p:nvPr/>
            </p:nvSpPr>
            <p:spPr>
              <a:xfrm rot="-4380000">
                <a:off x="649" y="2395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4" name="Google Shape;264;p18"/>
              <p:cNvSpPr txBox="1"/>
              <p:nvPr/>
            </p:nvSpPr>
            <p:spPr>
              <a:xfrm rot="-4260000">
                <a:off x="677" y="2401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5" name="Google Shape;265;p18"/>
              <p:cNvSpPr txBox="1"/>
              <p:nvPr/>
            </p:nvSpPr>
            <p:spPr>
              <a:xfrm rot="-4260000">
                <a:off x="708" y="2405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6" name="Google Shape;266;p18"/>
              <p:cNvSpPr txBox="1"/>
              <p:nvPr/>
            </p:nvSpPr>
            <p:spPr>
              <a:xfrm rot="-4020000">
                <a:off x="738" y="2409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7" name="Google Shape;267;p18"/>
              <p:cNvSpPr txBox="1"/>
              <p:nvPr/>
            </p:nvSpPr>
            <p:spPr>
              <a:xfrm rot="-4920000">
                <a:off x="503" y="239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8" name="Google Shape;268;p18"/>
              <p:cNvSpPr txBox="1"/>
              <p:nvPr/>
            </p:nvSpPr>
            <p:spPr>
              <a:xfrm rot="-4680000">
                <a:off x="534" y="2391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9" name="Google Shape;269;p18"/>
              <p:cNvSpPr txBox="1"/>
              <p:nvPr/>
            </p:nvSpPr>
            <p:spPr>
              <a:xfrm rot="-4680000">
                <a:off x="563" y="2389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0" name="Google Shape;270;p18"/>
              <p:cNvSpPr txBox="1"/>
              <p:nvPr/>
            </p:nvSpPr>
            <p:spPr>
              <a:xfrm rot="-4620000">
                <a:off x="595" y="2389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1" name="Google Shape;271;p18"/>
              <p:cNvSpPr txBox="1"/>
              <p:nvPr/>
            </p:nvSpPr>
            <p:spPr>
              <a:xfrm rot="-5220000">
                <a:off x="355" y="241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2" name="Google Shape;272;p18"/>
              <p:cNvSpPr txBox="1"/>
              <p:nvPr/>
            </p:nvSpPr>
            <p:spPr>
              <a:xfrm rot="-5400000">
                <a:off x="385" y="240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3" name="Google Shape;273;p18"/>
              <p:cNvSpPr txBox="1"/>
              <p:nvPr/>
            </p:nvSpPr>
            <p:spPr>
              <a:xfrm rot="-5340000">
                <a:off x="419" y="240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4" name="Google Shape;274;p18"/>
              <p:cNvSpPr txBox="1"/>
              <p:nvPr/>
            </p:nvSpPr>
            <p:spPr>
              <a:xfrm rot="-5220000">
                <a:off x="449" y="2399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5" name="Google Shape;275;p18"/>
              <p:cNvSpPr txBox="1"/>
              <p:nvPr/>
            </p:nvSpPr>
            <p:spPr>
              <a:xfrm rot="-6180000">
                <a:off x="206" y="245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6" name="Google Shape;276;p18"/>
              <p:cNvSpPr txBox="1"/>
              <p:nvPr/>
            </p:nvSpPr>
            <p:spPr>
              <a:xfrm rot="-6240000">
                <a:off x="237" y="244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7" name="Google Shape;277;p18"/>
              <p:cNvSpPr txBox="1"/>
              <p:nvPr/>
            </p:nvSpPr>
            <p:spPr>
              <a:xfrm rot="-6120000">
                <a:off x="266" y="243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8" name="Google Shape;278;p18"/>
              <p:cNvSpPr txBox="1"/>
              <p:nvPr/>
            </p:nvSpPr>
            <p:spPr>
              <a:xfrm rot="-5940000">
                <a:off x="293" y="2425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9" name="Google Shape;279;p18"/>
              <p:cNvSpPr txBox="1"/>
              <p:nvPr/>
            </p:nvSpPr>
            <p:spPr>
              <a:xfrm rot="-7380000">
                <a:off x="6" y="254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0" name="Google Shape;280;p18"/>
              <p:cNvSpPr txBox="1"/>
              <p:nvPr/>
            </p:nvSpPr>
            <p:spPr>
              <a:xfrm rot="-7200000">
                <a:off x="65" y="2515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1" name="Google Shape;281;p18"/>
              <p:cNvSpPr txBox="1"/>
              <p:nvPr/>
            </p:nvSpPr>
            <p:spPr>
              <a:xfrm rot="-6840000">
                <a:off x="92" y="2501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2" name="Google Shape;282;p18"/>
              <p:cNvSpPr txBox="1"/>
              <p:nvPr/>
            </p:nvSpPr>
            <p:spPr>
              <a:xfrm rot="-6840000">
                <a:off x="119" y="2491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3" name="Google Shape;283;p18"/>
              <p:cNvSpPr txBox="1"/>
              <p:nvPr/>
            </p:nvSpPr>
            <p:spPr>
              <a:xfrm rot="-6480000">
                <a:off x="150" y="247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4" name="Google Shape;284;p18"/>
              <p:cNvSpPr txBox="1"/>
              <p:nvPr/>
            </p:nvSpPr>
            <p:spPr>
              <a:xfrm rot="-1920000">
                <a:off x="0" y="3363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5" name="Google Shape;285;p18"/>
              <p:cNvSpPr txBox="1"/>
              <p:nvPr/>
            </p:nvSpPr>
            <p:spPr>
              <a:xfrm rot="3240000">
                <a:off x="511" y="3478"/>
                <a:ext cx="24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6" name="Google Shape;286;p18"/>
              <p:cNvSpPr txBox="1"/>
              <p:nvPr/>
            </p:nvSpPr>
            <p:spPr>
              <a:xfrm rot="3240000">
                <a:off x="35" y="2798"/>
                <a:ext cx="24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7" name="Google Shape;287;p18"/>
              <p:cNvSpPr txBox="1"/>
              <p:nvPr/>
            </p:nvSpPr>
            <p:spPr>
              <a:xfrm rot="-1920000">
                <a:off x="700" y="2851"/>
                <a:ext cx="31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8" name="Google Shape;288;p18"/>
              <p:cNvSpPr txBox="1"/>
              <p:nvPr/>
            </p:nvSpPr>
            <p:spPr>
              <a:xfrm rot="5880000">
                <a:off x="200" y="3915"/>
                <a:ext cx="138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9" name="Google Shape;289;p18"/>
              <p:cNvSpPr txBox="1"/>
              <p:nvPr/>
            </p:nvSpPr>
            <p:spPr>
              <a:xfrm rot="6660000">
                <a:off x="45" y="3915"/>
                <a:ext cx="144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0" name="Google Shape;290;p18"/>
              <p:cNvSpPr txBox="1"/>
              <p:nvPr/>
            </p:nvSpPr>
            <p:spPr>
              <a:xfrm rot="5220000">
                <a:off x="361" y="3893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1" name="Google Shape;291;p18"/>
              <p:cNvSpPr txBox="1"/>
              <p:nvPr/>
            </p:nvSpPr>
            <p:spPr>
              <a:xfrm rot="4500000">
                <a:off x="522" y="3847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2" name="Google Shape;292;p18"/>
              <p:cNvSpPr txBox="1"/>
              <p:nvPr/>
            </p:nvSpPr>
            <p:spPr>
              <a:xfrm rot="3780000">
                <a:off x="670" y="3778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3" name="Google Shape;293;p18"/>
              <p:cNvSpPr txBox="1"/>
              <p:nvPr/>
            </p:nvSpPr>
            <p:spPr>
              <a:xfrm rot="3060000">
                <a:off x="813" y="3688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4" name="Google Shape;294;p18"/>
              <p:cNvSpPr txBox="1"/>
              <p:nvPr/>
            </p:nvSpPr>
            <p:spPr>
              <a:xfrm rot="2040000">
                <a:off x="938" y="3582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5" name="Google Shape;295;p18"/>
              <p:cNvSpPr txBox="1"/>
              <p:nvPr/>
            </p:nvSpPr>
            <p:spPr>
              <a:xfrm rot="-7200000">
                <a:off x="-18" y="2506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6" name="Google Shape;296;p18"/>
              <p:cNvSpPr txBox="1"/>
              <p:nvPr/>
            </p:nvSpPr>
            <p:spPr>
              <a:xfrm rot="-6420000">
                <a:off x="136" y="2433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7" name="Google Shape;297;p18"/>
              <p:cNvSpPr txBox="1"/>
              <p:nvPr/>
            </p:nvSpPr>
            <p:spPr>
              <a:xfrm rot="-4980000">
                <a:off x="447" y="2364"/>
                <a:ext cx="138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8" name="Google Shape;298;p18"/>
              <p:cNvSpPr txBox="1"/>
              <p:nvPr/>
            </p:nvSpPr>
            <p:spPr>
              <a:xfrm rot="-4320000">
                <a:off x="597" y="2360"/>
                <a:ext cx="150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9" name="Google Shape;299;p18"/>
              <p:cNvSpPr txBox="1"/>
              <p:nvPr/>
            </p:nvSpPr>
            <p:spPr>
              <a:xfrm rot="-3720000">
                <a:off x="739" y="2385"/>
                <a:ext cx="15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0" name="Google Shape;300;p18"/>
              <p:cNvSpPr txBox="1"/>
              <p:nvPr/>
            </p:nvSpPr>
            <p:spPr>
              <a:xfrm rot="-3240000">
                <a:off x="869" y="2429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1" name="Google Shape;301;p18"/>
              <p:cNvSpPr txBox="1"/>
              <p:nvPr/>
            </p:nvSpPr>
            <p:spPr>
              <a:xfrm rot="-2640000">
                <a:off x="984" y="2497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2" name="Google Shape;302;p18"/>
              <p:cNvSpPr txBox="1"/>
              <p:nvPr/>
            </p:nvSpPr>
            <p:spPr>
              <a:xfrm rot="-2220000">
                <a:off x="1075" y="2585"/>
                <a:ext cx="17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3" name="Google Shape;303;p18"/>
              <p:cNvSpPr txBox="1"/>
              <p:nvPr/>
            </p:nvSpPr>
            <p:spPr>
              <a:xfrm rot="-1740000">
                <a:off x="1147" y="2688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4" name="Google Shape;304;p18"/>
              <p:cNvSpPr txBox="1"/>
              <p:nvPr/>
            </p:nvSpPr>
            <p:spPr>
              <a:xfrm rot="-1200000">
                <a:off x="1198" y="2805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5" name="Google Shape;305;p18"/>
              <p:cNvSpPr txBox="1"/>
              <p:nvPr/>
            </p:nvSpPr>
            <p:spPr>
              <a:xfrm rot="-780000">
                <a:off x="1218" y="2930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6" name="Google Shape;306;p18"/>
              <p:cNvSpPr txBox="1"/>
              <p:nvPr/>
            </p:nvSpPr>
            <p:spPr>
              <a:xfrm rot="-300000">
                <a:off x="1213" y="3066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7" name="Google Shape;307;p18"/>
              <p:cNvSpPr txBox="1"/>
              <p:nvPr/>
            </p:nvSpPr>
            <p:spPr>
              <a:xfrm rot="660000">
                <a:off x="1126" y="3337"/>
                <a:ext cx="150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8" name="Google Shape;308;p18"/>
              <p:cNvSpPr txBox="1"/>
              <p:nvPr/>
            </p:nvSpPr>
            <p:spPr>
              <a:xfrm rot="1500000">
                <a:off x="1041" y="3465"/>
                <a:ext cx="140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9" name="Google Shape;309;p18"/>
              <p:cNvSpPr/>
              <p:nvPr/>
            </p:nvSpPr>
            <p:spPr>
              <a:xfrm>
                <a:off x="850" y="3136"/>
                <a:ext cx="204" cy="120"/>
              </a:xfrm>
              <a:custGeom>
                <a:rect b="b" l="l" r="r" t="t"/>
                <a:pathLst>
                  <a:path extrusionOk="0" h="120" w="204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0" name="Google Shape;310;p18"/>
              <p:cNvSpPr/>
              <p:nvPr/>
            </p:nvSpPr>
            <p:spPr>
              <a:xfrm>
                <a:off x="19" y="2722"/>
                <a:ext cx="90" cy="78"/>
              </a:xfrm>
              <a:custGeom>
                <a:rect b="b" l="l" r="r" t="t"/>
                <a:pathLst>
                  <a:path extrusionOk="0" h="78" w="90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1" name="Google Shape;311;p18"/>
              <p:cNvSpPr/>
              <p:nvPr/>
            </p:nvSpPr>
            <p:spPr>
              <a:xfrm>
                <a:off x="97" y="2651"/>
                <a:ext cx="101" cy="89"/>
              </a:xfrm>
              <a:custGeom>
                <a:rect b="b" l="l" r="r" t="t"/>
                <a:pathLst>
                  <a:path extrusionOk="0" h="89" w="101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2" name="Google Shape;312;p18"/>
              <p:cNvSpPr/>
              <p:nvPr/>
            </p:nvSpPr>
            <p:spPr>
              <a:xfrm>
                <a:off x="677" y="3502"/>
                <a:ext cx="83" cy="78"/>
              </a:xfrm>
              <a:custGeom>
                <a:rect b="b" l="l" r="r" t="t"/>
                <a:pathLst>
                  <a:path extrusionOk="0" h="78" w="83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3" name="Google Shape;313;p18"/>
              <p:cNvSpPr/>
              <p:nvPr/>
            </p:nvSpPr>
            <p:spPr>
              <a:xfrm>
                <a:off x="940" y="2782"/>
                <a:ext cx="90" cy="72"/>
              </a:xfrm>
              <a:custGeom>
                <a:rect b="b" l="l" r="r" t="t"/>
                <a:pathLst>
                  <a:path extrusionOk="0" h="72" w="90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4" name="Google Shape;314;p18"/>
              <p:cNvSpPr/>
              <p:nvPr/>
            </p:nvSpPr>
            <p:spPr>
              <a:xfrm>
                <a:off x="898" y="2716"/>
                <a:ext cx="90" cy="84"/>
              </a:xfrm>
              <a:custGeom>
                <a:rect b="b" l="l" r="r" t="t"/>
                <a:pathLst>
                  <a:path extrusionOk="0" h="84" w="90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5" name="Google Shape;315;p18"/>
              <p:cNvSpPr/>
              <p:nvPr/>
            </p:nvSpPr>
            <p:spPr>
              <a:xfrm>
                <a:off x="7" y="3837"/>
                <a:ext cx="6" cy="12"/>
              </a:xfrm>
              <a:custGeom>
                <a:rect b="b" l="l" r="r" t="t"/>
                <a:pathLst>
                  <a:path extrusionOk="0" h="12" w="6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6" name="Google Shape;316;p18"/>
              <p:cNvSpPr/>
              <p:nvPr/>
            </p:nvSpPr>
            <p:spPr>
              <a:xfrm>
                <a:off x="7" y="2555"/>
                <a:ext cx="30" cy="48"/>
              </a:xfrm>
              <a:custGeom>
                <a:rect b="b" l="l" r="r" t="t"/>
                <a:pathLst>
                  <a:path extrusionOk="0" h="48" w="30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7" name="Google Shape;317;p18"/>
              <p:cNvSpPr/>
              <p:nvPr/>
            </p:nvSpPr>
            <p:spPr>
              <a:xfrm>
                <a:off x="7" y="3843"/>
                <a:ext cx="36" cy="66"/>
              </a:xfrm>
              <a:custGeom>
                <a:rect b="b" l="l" r="r" t="t"/>
                <a:pathLst>
                  <a:path extrusionOk="0" h="66" w="36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8" name="Google Shape;318;p18"/>
              <p:cNvSpPr txBox="1"/>
              <p:nvPr/>
            </p:nvSpPr>
            <p:spPr>
              <a:xfrm rot="240000">
                <a:off x="1177" y="3201"/>
                <a:ext cx="16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9" name="Google Shape;319;p18"/>
              <p:cNvSpPr txBox="1"/>
              <p:nvPr/>
            </p:nvSpPr>
            <p:spPr>
              <a:xfrm rot="-5640000">
                <a:off x="290" y="2386"/>
                <a:ext cx="138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0" name="Google Shape;320;p18"/>
              <p:cNvSpPr/>
              <p:nvPr/>
            </p:nvSpPr>
            <p:spPr>
              <a:xfrm>
                <a:off x="139" y="3573"/>
                <a:ext cx="144" cy="154"/>
              </a:xfrm>
              <a:custGeom>
                <a:rect b="b" l="l" r="r" t="t"/>
                <a:pathLst>
                  <a:path extrusionOk="0" h="154" w="14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1" name="Google Shape;321;p18"/>
              <p:cNvSpPr/>
              <p:nvPr/>
            </p:nvSpPr>
            <p:spPr>
              <a:xfrm rot="-2880000">
                <a:off x="618" y="3550"/>
                <a:ext cx="68" cy="69"/>
              </a:xfrm>
              <a:custGeom>
                <a:rect b="b" l="l" r="r" t="t"/>
                <a:pathLst>
                  <a:path extrusionOk="0" h="154" w="14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2" name="Google Shape;322;p18"/>
              <p:cNvSpPr/>
              <p:nvPr/>
            </p:nvSpPr>
            <p:spPr>
              <a:xfrm>
                <a:off x="235" y="2503"/>
                <a:ext cx="348" cy="1272"/>
              </a:xfrm>
              <a:custGeom>
                <a:rect b="b" l="l" r="r" t="t"/>
                <a:pathLst>
                  <a:path extrusionOk="0" h="1272" w="348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rgbClr val="585A68"/>
                  </a:gs>
                </a:gsLst>
                <a:lin ang="189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3" name="Google Shape;323;p18"/>
              <p:cNvSpPr/>
              <p:nvPr/>
            </p:nvSpPr>
            <p:spPr>
              <a:xfrm rot="-1740000">
                <a:off x="296" y="3047"/>
                <a:ext cx="221" cy="174"/>
              </a:xfrm>
              <a:prstGeom prst="ellipse">
                <a:avLst/>
              </a:prstGeom>
              <a:gradFill>
                <a:gsLst>
                  <a:gs pos="0">
                    <a:srgbClr val="535561"/>
                  </a:gs>
                  <a:gs pos="50000">
                    <a:schemeClr val="dk1"/>
                  </a:gs>
                  <a:gs pos="100000">
                    <a:srgbClr val="535561"/>
                  </a:gs>
                </a:gsLst>
                <a:lin ang="189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sp>
        <p:nvSpPr>
          <p:cNvPr id="324" name="Google Shape;324;p18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25" name="Google Shape;325;p18"/>
          <p:cNvSpPr txBox="1"/>
          <p:nvPr>
            <p:ph idx="10" type="dt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26" name="Google Shape;326;p1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27" name="Google Shape;327;p18"/>
          <p:cNvSpPr txBox="1"/>
          <p:nvPr>
            <p:ph idx="12" type="sldNum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  <p:sp>
        <p:nvSpPr>
          <p:cNvPr id="328" name="Google Shape;328;p18"/>
          <p:cNvSpPr txBox="1"/>
          <p:nvPr>
            <p:ph idx="1" type="body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116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  <a:defRPr b="0" i="0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50519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Char char="►"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302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302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302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302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jpg"/><Relationship Id="rId4" Type="http://schemas.openxmlformats.org/officeDocument/2006/relationships/image" Target="../media/image26.jpg"/><Relationship Id="rId5" Type="http://schemas.openxmlformats.org/officeDocument/2006/relationships/image" Target="../media/image1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4.jpg"/><Relationship Id="rId4" Type="http://schemas.openxmlformats.org/officeDocument/2006/relationships/image" Target="../media/image13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1.jpg"/><Relationship Id="rId4" Type="http://schemas.openxmlformats.org/officeDocument/2006/relationships/image" Target="../media/image1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5.jpg"/><Relationship Id="rId4" Type="http://schemas.openxmlformats.org/officeDocument/2006/relationships/image" Target="../media/image16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8.jpg"/><Relationship Id="rId4" Type="http://schemas.openxmlformats.org/officeDocument/2006/relationships/image" Target="../media/image14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5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2.jpg"/><Relationship Id="rId4" Type="http://schemas.openxmlformats.org/officeDocument/2006/relationships/image" Target="../media/image20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8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9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7.jpg"/><Relationship Id="rId4" Type="http://schemas.openxmlformats.org/officeDocument/2006/relationships/image" Target="../media/image19.jpg"/><Relationship Id="rId5" Type="http://schemas.openxmlformats.org/officeDocument/2006/relationships/image" Target="../media/image25.jpg"/><Relationship Id="rId6" Type="http://schemas.openxmlformats.org/officeDocument/2006/relationships/image" Target="../media/image27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6.jpg"/><Relationship Id="rId4" Type="http://schemas.openxmlformats.org/officeDocument/2006/relationships/image" Target="../media/image36.jpg"/><Relationship Id="rId5" Type="http://schemas.openxmlformats.org/officeDocument/2006/relationships/image" Target="../media/image23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4.jpg"/><Relationship Id="rId4" Type="http://schemas.openxmlformats.org/officeDocument/2006/relationships/image" Target="../media/image32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4.jpg"/><Relationship Id="rId4" Type="http://schemas.openxmlformats.org/officeDocument/2006/relationships/image" Target="../media/image32.jpg"/><Relationship Id="rId5" Type="http://schemas.openxmlformats.org/officeDocument/2006/relationships/image" Target="../media/image39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2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3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0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40.jpg"/><Relationship Id="rId4" Type="http://schemas.openxmlformats.org/officeDocument/2006/relationships/image" Target="../media/image38.jpg"/><Relationship Id="rId5" Type="http://schemas.openxmlformats.org/officeDocument/2006/relationships/image" Target="../media/image43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4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Relationship Id="rId4" Type="http://schemas.openxmlformats.org/officeDocument/2006/relationships/image" Target="../media/image3.jpg"/><Relationship Id="rId5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"/>
          <p:cNvSpPr txBox="1"/>
          <p:nvPr>
            <p:ph type="ctrTitle"/>
          </p:nvPr>
        </p:nvSpPr>
        <p:spPr>
          <a:xfrm>
            <a:off x="685800" y="2420937"/>
            <a:ext cx="7772400" cy="1736725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Tahoma"/>
              <a:buNone/>
            </a:pPr>
            <a:r>
              <a:rPr b="1" i="0" lang="en-US" sz="5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Рефлексия</a:t>
            </a:r>
            <a:endParaRPr/>
          </a:p>
        </p:txBody>
      </p:sp>
      <p:sp>
        <p:nvSpPr>
          <p:cNvPr id="402" name="Google Shape;402;p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56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5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Получить информацию о типе</a:t>
            </a:r>
            <a:endParaRPr/>
          </a:p>
        </p:txBody>
      </p:sp>
      <p:sp>
        <p:nvSpPr>
          <p:cNvPr id="471" name="Google Shape;471;p5"/>
          <p:cNvSpPr txBox="1"/>
          <p:nvPr>
            <p:ph idx="1" type="body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034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72" name="Google Shape;472;p5"/>
          <p:cNvSpPr txBox="1"/>
          <p:nvPr/>
        </p:nvSpPr>
        <p:spPr>
          <a:xfrm>
            <a:off x="395287" y="1379537"/>
            <a:ext cx="8640762" cy="1816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User admin = </a:t>
            </a:r>
            <a:r>
              <a:rPr b="0" i="0" lang="en-US" sz="2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US" sz="2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User();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80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User – это некий класс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ahoma"/>
              <a:buNone/>
            </a:pPr>
            <a:r>
              <a:t/>
            </a:r>
            <a:endParaRPr b="0" i="0" sz="28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b="0" i="0" lang="en-US" sz="2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 = admin.GetType(); </a:t>
            </a:r>
            <a:endParaRPr/>
          </a:p>
        </p:txBody>
      </p:sp>
      <p:pic>
        <p:nvPicPr>
          <p:cNvPr id="473" name="Google Shape;47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25950" y="4216400"/>
            <a:ext cx="4283075" cy="857250"/>
          </a:xfrm>
          <a:prstGeom prst="rect">
            <a:avLst/>
          </a:prstGeom>
          <a:noFill/>
          <a:ln>
            <a:noFill/>
          </a:ln>
        </p:spPr>
      </p:pic>
      <p:sp>
        <p:nvSpPr>
          <p:cNvPr id="474" name="Google Shape;474;p5"/>
          <p:cNvSpPr txBox="1"/>
          <p:nvPr/>
        </p:nvSpPr>
        <p:spPr>
          <a:xfrm>
            <a:off x="395287" y="3609975"/>
            <a:ext cx="8061325" cy="5238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b="0" i="0" lang="en-US" sz="2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t1 = </a:t>
            </a:r>
            <a:r>
              <a:rPr b="0" i="0" lang="en-US" sz="2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b="0" i="0" lang="en-US" sz="2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.GetType(</a:t>
            </a:r>
            <a:r>
              <a:rPr b="0" i="0" lang="en-US" sz="280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"System.Int32"</a:t>
            </a:r>
            <a:r>
              <a:rPr b="0" i="0" lang="en-US" sz="2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</p:txBody>
      </p:sp>
      <p:sp>
        <p:nvSpPr>
          <p:cNvPr id="475" name="Google Shape;475;p5"/>
          <p:cNvSpPr txBox="1"/>
          <p:nvPr/>
        </p:nvSpPr>
        <p:spPr>
          <a:xfrm>
            <a:off x="395287" y="5133975"/>
            <a:ext cx="5902325" cy="1384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b="0" i="0" lang="en-US" sz="2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t2 = </a:t>
            </a:r>
            <a:r>
              <a:rPr b="0" i="0" lang="en-US" sz="2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typeof</a:t>
            </a:r>
            <a:r>
              <a:rPr b="0" i="0" lang="en-US" sz="2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2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b="0" i="0" lang="en-US" sz="2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b="0" i="0" lang="en-US" sz="2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t3 = </a:t>
            </a:r>
            <a:r>
              <a:rPr b="0" i="0" lang="en-US" sz="2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typeof</a:t>
            </a:r>
            <a:r>
              <a:rPr b="0" i="0" lang="en-US" sz="2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2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List&lt;int&gt;</a:t>
            </a:r>
            <a:r>
              <a:rPr b="0" i="0" lang="en-US" sz="2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 Type</a:t>
            </a:r>
            <a:r>
              <a:rPr b="0" i="0" lang="en-US" sz="2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t4 = </a:t>
            </a:r>
            <a:r>
              <a:rPr b="0" i="0" lang="en-US" sz="2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typeof</a:t>
            </a:r>
            <a:r>
              <a:rPr b="0" i="0" lang="en-US" sz="2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2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List&lt;&gt;</a:t>
            </a:r>
            <a:r>
              <a:rPr b="0" i="0" lang="en-US" sz="2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36b88709f11a1bf7_43"/>
          <p:cNvSpPr txBox="1"/>
          <p:nvPr>
            <p:ph type="title"/>
          </p:nvPr>
        </p:nvSpPr>
        <p:spPr>
          <a:xfrm>
            <a:off x="301625" y="228600"/>
            <a:ext cx="85407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g36b88709f11a1bf7_43"/>
          <p:cNvSpPr txBox="1"/>
          <p:nvPr>
            <p:ph idx="1" type="body"/>
          </p:nvPr>
        </p:nvSpPr>
        <p:spPr>
          <a:xfrm>
            <a:off x="301625" y="228600"/>
            <a:ext cx="8540700" cy="587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/>
              <a:t>находится в другой сборке dll, то после полного имени класса через запятую указывается имя сборки:</a:t>
            </a:r>
            <a:endParaRPr sz="2400"/>
          </a:p>
        </p:txBody>
      </p:sp>
      <p:pic>
        <p:nvPicPr>
          <p:cNvPr id="483" name="Google Shape;483;g36b88709f11a1bf7_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000" y="1209328"/>
            <a:ext cx="8605944" cy="45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4" name="Google Shape;484;g36b88709f11a1bf7_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183011"/>
            <a:ext cx="9144000" cy="4151112"/>
          </a:xfrm>
          <a:prstGeom prst="rect">
            <a:avLst/>
          </a:prstGeom>
          <a:noFill/>
          <a:ln>
            <a:noFill/>
          </a:ln>
        </p:spPr>
      </p:pic>
      <p:pic>
        <p:nvPicPr>
          <p:cNvPr id="485" name="Google Shape;485;g36b88709f11a1bf7_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44298" y="5058160"/>
            <a:ext cx="2998025" cy="153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36b88709f11a1bf7_52"/>
          <p:cNvSpPr txBox="1"/>
          <p:nvPr>
            <p:ph type="title"/>
          </p:nvPr>
        </p:nvSpPr>
        <p:spPr>
          <a:xfrm>
            <a:off x="-538355" y="-285586"/>
            <a:ext cx="102207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Поиск реализованных интерфейсов. GetInterfaces() </a:t>
            </a:r>
            <a:endParaRPr sz="3000"/>
          </a:p>
        </p:txBody>
      </p:sp>
      <p:pic>
        <p:nvPicPr>
          <p:cNvPr id="492" name="Google Shape;492;g36b88709f11a1bf7_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949" y="595125"/>
            <a:ext cx="6362424" cy="6262874"/>
          </a:xfrm>
          <a:prstGeom prst="rect">
            <a:avLst/>
          </a:prstGeom>
          <a:noFill/>
          <a:ln>
            <a:noFill/>
          </a:ln>
        </p:spPr>
      </p:pic>
      <p:sp>
        <p:nvSpPr>
          <p:cNvPr id="493" name="Google Shape;493;g36b88709f11a1bf7_52"/>
          <p:cNvSpPr txBox="1"/>
          <p:nvPr/>
        </p:nvSpPr>
        <p:spPr>
          <a:xfrm>
            <a:off x="4966114" y="1312369"/>
            <a:ext cx="37209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FFFFFF"/>
                </a:solidFill>
                <a:highlight>
                  <a:srgbClr val="000000"/>
                </a:highlight>
              </a:rPr>
              <a:t>возвращает массив объектов Type</a:t>
            </a:r>
            <a:endParaRPr sz="170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6"/>
          <p:cNvSpPr txBox="1"/>
          <p:nvPr>
            <p:ph type="title"/>
          </p:nvPr>
        </p:nvSpPr>
        <p:spPr>
          <a:xfrm>
            <a:off x="301625" y="228600"/>
            <a:ext cx="8540750" cy="595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Применение рефлексии</a:t>
            </a:r>
            <a:endParaRPr/>
          </a:p>
        </p:txBody>
      </p:sp>
      <p:sp>
        <p:nvSpPr>
          <p:cNvPr id="500" name="Google Shape;500;p6"/>
          <p:cNvSpPr txBox="1"/>
          <p:nvPr>
            <p:ph idx="1" type="body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034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01" name="Google Shape;501;p6"/>
          <p:cNvSpPr txBox="1"/>
          <p:nvPr/>
        </p:nvSpPr>
        <p:spPr>
          <a:xfrm>
            <a:off x="311150" y="836612"/>
            <a:ext cx="4262437" cy="4619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using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System.Reflection;</a:t>
            </a:r>
            <a:endParaRPr/>
          </a:p>
        </p:txBody>
      </p:sp>
      <p:sp>
        <p:nvSpPr>
          <p:cNvPr id="502" name="Google Shape;502;p6"/>
          <p:cNvSpPr txBox="1"/>
          <p:nvPr/>
        </p:nvSpPr>
        <p:spPr>
          <a:xfrm>
            <a:off x="-1149907" y="1459507"/>
            <a:ext cx="9864600" cy="3478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b="0" i="0" lang="en-US" sz="20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 = </a:t>
            </a:r>
            <a:r>
              <a:rPr b="0" i="0" lang="en-US" sz="20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typeof</a:t>
            </a: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20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Int32</a:t>
            </a: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en-US" sz="20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.WriteLine(</a:t>
            </a:r>
            <a:r>
              <a:rPr b="0" i="0" lang="en-US" sz="200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"Full name = "</a:t>
            </a: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 t.FullName);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en-US" sz="20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.WriteLine(</a:t>
            </a:r>
            <a:r>
              <a:rPr b="0" i="0" lang="en-US" sz="200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"Base type is = "</a:t>
            </a: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 t.BaseType);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en-US" sz="20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.WriteLine(</a:t>
            </a:r>
            <a:r>
              <a:rPr b="0" i="0" lang="en-US" sz="200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"Is sealed = "</a:t>
            </a: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 t.IsSealed);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en-US" sz="20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.WriteLine(</a:t>
            </a:r>
            <a:r>
              <a:rPr b="0" i="0" lang="en-US" sz="200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"Is class = "</a:t>
            </a: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 t.IsClass);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en-US" sz="20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foreach</a:t>
            </a: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0" i="0" lang="en-US" sz="20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iType </a:t>
            </a:r>
            <a:r>
              <a:rPr b="0" i="0" lang="en-US" sz="20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t.GetInterfaces())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b="0" i="0" lang="en-US" sz="20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.WriteLine(iType.Name);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en-US" sz="20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foreach</a:t>
            </a: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0" i="0" lang="en-US" sz="20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FieldInfo</a:t>
            </a: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fi </a:t>
            </a:r>
            <a:r>
              <a:rPr b="0" i="0" lang="en-US" sz="20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t.GetFields())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b="0" i="0" lang="en-US" sz="20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.WriteLine(</a:t>
            </a:r>
            <a:r>
              <a:rPr b="0" i="0" lang="en-US" sz="200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"Field = "</a:t>
            </a: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 fi.Name);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/>
          </a:p>
        </p:txBody>
      </p:sp>
      <p:pic>
        <p:nvPicPr>
          <p:cNvPr id="503" name="Google Shape;50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1475" y="4652962"/>
            <a:ext cx="3403600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36b88709f11a1bf7_61"/>
          <p:cNvSpPr txBox="1"/>
          <p:nvPr>
            <p:ph type="title"/>
          </p:nvPr>
        </p:nvSpPr>
        <p:spPr>
          <a:xfrm>
            <a:off x="-25" y="-154566"/>
            <a:ext cx="91440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Получение всех компонентов типа. GetMembers()</a:t>
            </a:r>
            <a:endParaRPr sz="3000"/>
          </a:p>
        </p:txBody>
      </p:sp>
      <p:sp>
        <p:nvSpPr>
          <p:cNvPr id="510" name="Google Shape;510;g36b88709f11a1bf7_61"/>
          <p:cNvSpPr txBox="1"/>
          <p:nvPr>
            <p:ph idx="1" type="body"/>
          </p:nvPr>
        </p:nvSpPr>
        <p:spPr>
          <a:xfrm>
            <a:off x="301625" y="680750"/>
            <a:ext cx="8540700" cy="5418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/>
              <a:t>возвращает все доступные компоненты типа в виде объекта </a:t>
            </a:r>
            <a:r>
              <a:rPr lang="en-US" sz="2400">
                <a:solidFill>
                  <a:schemeClr val="lt2"/>
                </a:solidFill>
              </a:rPr>
              <a:t>MemberInfo</a:t>
            </a:r>
            <a:r>
              <a:rPr lang="en-US" sz="2400"/>
              <a:t>.</a:t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/>
              <a:t> Этот объект позволяет извлечь некоторую информацию о компоненте типа.</a:t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2"/>
                </a:solidFill>
              </a:rPr>
              <a:t>DeclaringType</a:t>
            </a:r>
            <a:r>
              <a:rPr lang="en-US" sz="2400"/>
              <a:t>: возвращает полное название типа.</a:t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2"/>
                </a:solidFill>
              </a:rPr>
              <a:t>MemberType</a:t>
            </a:r>
            <a:r>
              <a:rPr lang="en-US" sz="2400"/>
              <a:t>: возвращает значение из перечисления MemberTypes:</a:t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/>
              <a:t>MemberTypes.Constructor, MemberTypes.Method, MemberTypes.Field, MemberTypes.Event, MemberTypes.Property, MemberTypes.NestedType</a:t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2"/>
                </a:solidFill>
              </a:rPr>
              <a:t>Name</a:t>
            </a:r>
            <a:r>
              <a:rPr lang="en-US" sz="2400"/>
              <a:t>: возвращает название компонента</a:t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36b88709f11a1bf7_67"/>
          <p:cNvSpPr txBox="1"/>
          <p:nvPr>
            <p:ph idx="1" type="body"/>
          </p:nvPr>
        </p:nvSpPr>
        <p:spPr>
          <a:xfrm>
            <a:off x="301625" y="228600"/>
            <a:ext cx="8540700" cy="587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17" name="Google Shape;517;g36b88709f11a1bf7_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43380"/>
            <a:ext cx="9144000" cy="5371241"/>
          </a:xfrm>
          <a:prstGeom prst="rect">
            <a:avLst/>
          </a:prstGeom>
          <a:noFill/>
          <a:ln>
            <a:noFill/>
          </a:ln>
        </p:spPr>
      </p:pic>
      <p:sp>
        <p:nvSpPr>
          <p:cNvPr id="518" name="Google Shape;518;g36b88709f11a1bf7_67"/>
          <p:cNvSpPr txBox="1"/>
          <p:nvPr/>
        </p:nvSpPr>
        <p:spPr>
          <a:xfrm>
            <a:off x="5636000" y="1530950"/>
            <a:ext cx="3206400" cy="6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highlight>
                  <a:srgbClr val="000000"/>
                </a:highlight>
              </a:rPr>
              <a:t>получим все общедоступные члены класса Person</a:t>
            </a:r>
            <a:endParaRPr sz="160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  <p:pic>
        <p:nvPicPr>
          <p:cNvPr id="519" name="Google Shape;519;g36b88709f11a1bf7_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96425" y="2760072"/>
            <a:ext cx="2873100" cy="2403050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g36b88709f11a1bf7_67"/>
          <p:cNvSpPr txBox="1"/>
          <p:nvPr/>
        </p:nvSpPr>
        <p:spPr>
          <a:xfrm>
            <a:off x="2386605" y="2913300"/>
            <a:ext cx="30000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highlight>
                  <a:srgbClr val="000000"/>
                </a:highlight>
              </a:rPr>
              <a:t>получаем только все публичные компоненты класса, и нам не выводится информация о приватной переменной name</a:t>
            </a:r>
            <a:endParaRPr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  <p:sp>
        <p:nvSpPr>
          <p:cNvPr id="521" name="Google Shape;521;g36b88709f11a1bf7_67"/>
          <p:cNvSpPr txBox="1"/>
          <p:nvPr/>
        </p:nvSpPr>
        <p:spPr>
          <a:xfrm>
            <a:off x="3556456" y="4429645"/>
            <a:ext cx="30000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highlight>
                  <a:srgbClr val="000000"/>
                </a:highlight>
              </a:rPr>
              <a:t>мы получаем весь функционал, в том числе унаследованный от базовых классов (в данном случае функционал Object).</a:t>
            </a:r>
            <a:endParaRPr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7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28" name="Google Shape;528;p7"/>
          <p:cNvSpPr txBox="1"/>
          <p:nvPr>
            <p:ph idx="1" type="body"/>
          </p:nvPr>
        </p:nvSpPr>
        <p:spPr>
          <a:xfrm>
            <a:off x="301625" y="1989137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034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29" name="Google Shape;529;p7"/>
          <p:cNvSpPr txBox="1"/>
          <p:nvPr/>
        </p:nvSpPr>
        <p:spPr>
          <a:xfrm>
            <a:off x="-828675" y="228600"/>
            <a:ext cx="11017250" cy="31400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    foreach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0" i="0" lang="en-US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PropertyInfo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pi 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t.GetProperties())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b="0" i="0" lang="en-US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.WriteLine(</a:t>
            </a:r>
            <a:r>
              <a:rPr b="0" i="0" lang="en-US" sz="180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"Property = "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 pi.Name);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foreach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0" i="0" lang="en-US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MethodInfo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mi 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t.GetMethods())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b="0" i="0" lang="en-US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.WriteLine(</a:t>
            </a:r>
            <a:r>
              <a:rPr b="0" i="0" lang="en-US" sz="180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"Method Name = "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 mi.Name);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b="0" i="0" lang="en-US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.WriteLine(</a:t>
            </a:r>
            <a:r>
              <a:rPr b="0" i="0" lang="en-US" sz="180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"Method Return Type = "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 mi.ReturnType);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foreach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0" i="0" lang="en-US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ParameterInfo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pr 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mi.GetParameters())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b="0" i="0" lang="en-US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.WriteLine(</a:t>
            </a:r>
            <a:r>
              <a:rPr b="0" i="0" lang="en-US" sz="180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"Parameter Name = "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 pr.Name);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b="0" i="0" lang="en-US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.WriteLine(</a:t>
            </a:r>
            <a:r>
              <a:rPr b="0" i="0" lang="en-US" sz="180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"Type = "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 pr.ParameterType);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/>
          </a:p>
        </p:txBody>
      </p:sp>
      <p:pic>
        <p:nvPicPr>
          <p:cNvPr id="530" name="Google Shape;53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27725" y="2852737"/>
            <a:ext cx="3243262" cy="5586412"/>
          </a:xfrm>
          <a:prstGeom prst="rect">
            <a:avLst/>
          </a:prstGeom>
          <a:noFill/>
          <a:ln>
            <a:noFill/>
          </a:ln>
        </p:spPr>
      </p:pic>
      <p:pic>
        <p:nvPicPr>
          <p:cNvPr id="531" name="Google Shape;531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65325" y="2862262"/>
            <a:ext cx="3938587" cy="3743325"/>
          </a:xfrm>
          <a:prstGeom prst="rect">
            <a:avLst/>
          </a:prstGeom>
          <a:noFill/>
          <a:ln>
            <a:noFill/>
          </a:ln>
        </p:spPr>
      </p:pic>
      <p:sp>
        <p:nvSpPr>
          <p:cNvPr id="532" name="Google Shape;532;p7"/>
          <p:cNvSpPr txBox="1"/>
          <p:nvPr/>
        </p:nvSpPr>
        <p:spPr>
          <a:xfrm>
            <a:off x="34925" y="4248150"/>
            <a:ext cx="1865312" cy="12001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покажет данные только об открытых элементах типа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8"/>
          <p:cNvSpPr txBox="1"/>
          <p:nvPr>
            <p:ph type="title"/>
          </p:nvPr>
        </p:nvSpPr>
        <p:spPr>
          <a:xfrm>
            <a:off x="301637" y="12"/>
            <a:ext cx="85407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System.Reflection.BindingFlags</a:t>
            </a:r>
            <a:endParaRPr/>
          </a:p>
        </p:txBody>
      </p:sp>
      <p:sp>
        <p:nvSpPr>
          <p:cNvPr id="539" name="Google Shape;539;p8"/>
          <p:cNvSpPr txBox="1"/>
          <p:nvPr>
            <p:ph idx="1" type="body"/>
          </p:nvPr>
        </p:nvSpPr>
        <p:spPr>
          <a:xfrm>
            <a:off x="-103850" y="576300"/>
            <a:ext cx="9247800" cy="44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Char char="►"/>
            </a:pPr>
            <a:r>
              <a:rPr b="0" i="0" lang="en-US" sz="2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Флаги BindingFlags, связанные с получением информации о типе </a:t>
            </a:r>
            <a:endParaRPr/>
          </a:p>
        </p:txBody>
      </p:sp>
      <p:graphicFrame>
        <p:nvGraphicFramePr>
          <p:cNvPr id="540" name="Google Shape;540;p8"/>
          <p:cNvGraphicFramePr/>
          <p:nvPr/>
        </p:nvGraphicFramePr>
        <p:xfrm>
          <a:off x="0" y="137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{7CBF16F7-2E7D-4462-85D6-29E7C3F9066A}</a:tableStyleId>
              </a:tblPr>
              <a:tblGrid>
                <a:gridCol w="2544325"/>
                <a:gridCol w="6599675"/>
              </a:tblGrid>
              <a:tr h="410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Tahoma"/>
                        <a:buNone/>
                      </a:pPr>
                      <a:r>
                        <a:rPr b="1" i="0" lang="en-US" sz="2400" u="none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Флаг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Tahoma"/>
                        <a:buNone/>
                      </a:pPr>
                      <a:r>
                        <a:rPr b="1" i="0" lang="en-US" sz="2400" u="none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Описание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10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2400"/>
                        <a:buFont typeface="Tahoma"/>
                        <a:buNone/>
                      </a:pPr>
                      <a:r>
                        <a:rPr b="0" i="0" lang="en-US" sz="240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Default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3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2400"/>
                        <a:buFont typeface="Tahoma"/>
                        <a:buNone/>
                      </a:pPr>
                      <a:r>
                        <a:rPr b="0" i="0" lang="en-US" sz="240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Отсутствие специальных флагов 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3FF"/>
                    </a:solidFill>
                  </a:tcPr>
                </a:tc>
              </a:tr>
              <a:tr h="738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2400"/>
                        <a:buFont typeface="Tahoma"/>
                        <a:buNone/>
                      </a:pPr>
                      <a:r>
                        <a:rPr b="0" i="0" lang="en-US" sz="240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IgnoreCase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A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2400"/>
                        <a:buFont typeface="Tahoma"/>
                        <a:buNone/>
                      </a:pPr>
                      <a:r>
                        <a:rPr b="0" i="0" lang="en-US" sz="240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Игнорировать регистр имён получаемых элементов 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AFF"/>
                    </a:solidFill>
                  </a:tcPr>
                </a:tc>
              </a:tr>
              <a:tr h="1068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2400"/>
                        <a:buFont typeface="Tahoma"/>
                        <a:buNone/>
                      </a:pPr>
                      <a:r>
                        <a:rPr b="0" i="0" lang="en-US" sz="240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DeclaredOnly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400" u="none">
                        <a:solidFill>
                          <a:srgbClr val="5B5D6B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3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2400"/>
                        <a:buFont typeface="Tahoma"/>
                        <a:buNone/>
                      </a:pPr>
                      <a:r>
                        <a:rPr b="0" i="0" lang="en-US" sz="240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Получить элементы, объявленные непосредственно в типе (игнорировать унаследованные элементы) 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3FF"/>
                    </a:solidFill>
                  </a:tcPr>
                </a:tc>
              </a:tr>
              <a:tr h="410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2400"/>
                        <a:buFont typeface="Tahoma"/>
                        <a:buNone/>
                      </a:pPr>
                      <a:r>
                        <a:rPr b="0" i="0" lang="en-US" sz="240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Instance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A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2400"/>
                        <a:buFont typeface="Tahoma"/>
                        <a:buNone/>
                      </a:pPr>
                      <a:r>
                        <a:rPr b="0" i="0" lang="en-US" sz="240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Получить экземплярные элементы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AFF"/>
                    </a:solidFill>
                  </a:tcPr>
                </a:tc>
              </a:tr>
              <a:tr h="410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2400"/>
                        <a:buFont typeface="Tahoma"/>
                        <a:buNone/>
                      </a:pPr>
                      <a:r>
                        <a:rPr b="0" i="0" lang="en-US" sz="240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Static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3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2400"/>
                        <a:buFont typeface="Tahoma"/>
                        <a:buNone/>
                      </a:pPr>
                      <a:r>
                        <a:rPr b="0" i="0" lang="en-US" sz="240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Получить статические элементы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3FF"/>
                    </a:solidFill>
                  </a:tcPr>
                </a:tc>
              </a:tr>
              <a:tr h="410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2400"/>
                        <a:buFont typeface="Tahoma"/>
                        <a:buNone/>
                      </a:pPr>
                      <a:r>
                        <a:rPr b="0" i="0" lang="en-US" sz="240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Public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A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2400"/>
                        <a:buFont typeface="Tahoma"/>
                        <a:buNone/>
                      </a:pPr>
                      <a:r>
                        <a:rPr b="0" i="0" lang="en-US" sz="240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Получить открытые элементы 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AFF"/>
                    </a:solidFill>
                  </a:tcPr>
                </a:tc>
              </a:tr>
              <a:tr h="1068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2400"/>
                        <a:buFont typeface="Tahoma"/>
                        <a:buNone/>
                      </a:pPr>
                      <a:r>
                        <a:rPr b="0" i="0" lang="en-US" sz="240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NonPublic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2400"/>
                        <a:buFont typeface="Tahoma"/>
                        <a:buNone/>
                      </a:pPr>
                      <a:r>
                        <a:rPr b="0" i="0" lang="en-US" sz="240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FlattenHierarchy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3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2400"/>
                        <a:buFont typeface="Tahoma"/>
                        <a:buNone/>
                      </a:pPr>
                      <a:r>
                        <a:rPr b="0" i="0" lang="en-US" sz="240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Получить закрытые элементы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2400"/>
                        <a:buFont typeface="Tahoma"/>
                        <a:buNone/>
                      </a:pPr>
                      <a:r>
                        <a:rPr b="0" i="0" lang="en-US" sz="240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Получить public и protected элементы у типа и у всех его предков 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3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9"/>
          <p:cNvSpPr txBox="1"/>
          <p:nvPr>
            <p:ph idx="1" type="body"/>
          </p:nvPr>
        </p:nvSpPr>
        <p:spPr>
          <a:xfrm>
            <a:off x="301625" y="199350"/>
            <a:ext cx="8540700" cy="58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034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US"/>
              <a:t>Объединяя данные значения с помощью побитовой операции ИЛИ можно комбинировать вывод.</a:t>
            </a: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47" name="Google Shape;547;p9"/>
          <p:cNvSpPr txBox="1"/>
          <p:nvPr/>
        </p:nvSpPr>
        <p:spPr>
          <a:xfrm>
            <a:off x="-598512" y="2543575"/>
            <a:ext cx="9742500" cy="3555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            Type</a:t>
            </a:r>
            <a:r>
              <a:rPr b="0" i="0" lang="en-US" sz="2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tt = </a:t>
            </a:r>
            <a:r>
              <a:rPr b="0" i="0" lang="en-US" sz="2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typeof</a:t>
            </a:r>
            <a:r>
              <a:rPr b="0" i="0" lang="en-US" sz="2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2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Int32</a:t>
            </a:r>
            <a:r>
              <a:rPr b="0" i="0" lang="en-US" sz="2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en-US" sz="2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b="0" i="0" lang="en-US" sz="2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bf =  </a:t>
            </a:r>
            <a:r>
              <a:rPr b="0" i="0" lang="en-US" sz="2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BindingFlags</a:t>
            </a:r>
            <a:r>
              <a:rPr b="0" i="0" lang="en-US" sz="2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.Public |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		   </a:t>
            </a:r>
            <a:r>
              <a:rPr b="0" i="0" lang="en-US" sz="2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BindingFlags</a:t>
            </a:r>
            <a:r>
              <a:rPr b="0" i="0" lang="en-US" sz="2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.NonPublic |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</a:t>
            </a:r>
            <a:r>
              <a:rPr b="0" i="0" lang="en-US" sz="2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BindingFlags</a:t>
            </a:r>
            <a:r>
              <a:rPr b="0" i="0" lang="en-US" sz="2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.Static |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		   </a:t>
            </a:r>
            <a:r>
              <a:rPr b="0" i="0" lang="en-US" sz="2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BindingFlags</a:t>
            </a:r>
            <a:r>
              <a:rPr b="0" i="0" lang="en-US" sz="2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.Instance;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	FieldInfo</a:t>
            </a:r>
            <a:r>
              <a:rPr b="0" i="0" lang="en-US" sz="2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[] fi = tt.GetFields(bf);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36b88709f11a1bf7_80"/>
          <p:cNvSpPr txBox="1"/>
          <p:nvPr>
            <p:ph idx="1" type="body"/>
          </p:nvPr>
        </p:nvSpPr>
        <p:spPr>
          <a:xfrm>
            <a:off x="301625" y="228600"/>
            <a:ext cx="8540700" cy="587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4" name="Google Shape;554;g36b88709f11a1bf7_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09884"/>
            <a:ext cx="9143999" cy="5638231"/>
          </a:xfrm>
          <a:prstGeom prst="rect">
            <a:avLst/>
          </a:prstGeom>
          <a:noFill/>
          <a:ln>
            <a:noFill/>
          </a:ln>
        </p:spPr>
      </p:pic>
      <p:pic>
        <p:nvPicPr>
          <p:cNvPr id="555" name="Google Shape;555;g36b88709f11a1bf7_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1080" y="2918618"/>
            <a:ext cx="2919050" cy="210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36b88709f11a1bf7_0"/>
          <p:cNvSpPr txBox="1"/>
          <p:nvPr>
            <p:ph idx="1" type="body"/>
          </p:nvPr>
        </p:nvSpPr>
        <p:spPr>
          <a:xfrm>
            <a:off x="192423" y="898673"/>
            <a:ext cx="85407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 Процесс выявления типов во время выполнения приложения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System.Reflection</a:t>
            </a:r>
            <a:endParaRPr/>
          </a:p>
        </p:txBody>
      </p:sp>
      <p:sp>
        <p:nvSpPr>
          <p:cNvPr id="409" name="Google Shape;409;g36b88709f11a1bf7_0"/>
          <p:cNvSpPr txBox="1"/>
          <p:nvPr/>
        </p:nvSpPr>
        <p:spPr>
          <a:xfrm>
            <a:off x="366203" y="2913304"/>
            <a:ext cx="5961600" cy="871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ahoma"/>
              <a:buNone/>
            </a:pPr>
            <a:r>
              <a:rPr b="0" i="0" lang="en-US" sz="17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При создании сборки в неё помещаются метаданные, которые являются описанием всех типов в сборке и их элементов</a:t>
            </a:r>
            <a:endParaRPr sz="1700"/>
          </a:p>
        </p:txBody>
      </p:sp>
      <p:pic>
        <p:nvPicPr>
          <p:cNvPr id="410" name="Google Shape;410;g36b88709f11a1bf7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11962" y="2111375"/>
            <a:ext cx="2030412" cy="2833687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g36b88709f11a1bf7_0"/>
          <p:cNvSpPr txBox="1"/>
          <p:nvPr>
            <p:ph idx="4294967295" type="ctrTitle"/>
          </p:nvPr>
        </p:nvSpPr>
        <p:spPr>
          <a:xfrm>
            <a:off x="685800" y="-838017"/>
            <a:ext cx="7772400" cy="173670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Tahoma"/>
              <a:buNone/>
            </a:pPr>
            <a:r>
              <a:rPr b="1" i="0" lang="en-US" sz="5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Рефлексия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36b88709f11a1bf7_87"/>
          <p:cNvSpPr txBox="1"/>
          <p:nvPr>
            <p:ph type="title"/>
          </p:nvPr>
        </p:nvSpPr>
        <p:spPr>
          <a:xfrm>
            <a:off x="-196450" y="124237"/>
            <a:ext cx="9855300" cy="411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/>
              <a:t>Получение одного компонента по имени. GetMember()</a:t>
            </a:r>
            <a:endParaRPr sz="2900"/>
          </a:p>
        </p:txBody>
      </p:sp>
      <p:sp>
        <p:nvSpPr>
          <p:cNvPr id="562" name="Google Shape;562;g36b88709f11a1bf7_87"/>
          <p:cNvSpPr txBox="1"/>
          <p:nvPr>
            <p:ph idx="1" type="body"/>
          </p:nvPr>
        </p:nvSpPr>
        <p:spPr>
          <a:xfrm>
            <a:off x="-124375" y="755100"/>
            <a:ext cx="9144000" cy="89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/>
              <a:t>метод , в который передается имя компонента. И опционально можно передать флаги BindingFlags.</a:t>
            </a:r>
            <a:endParaRPr sz="2400"/>
          </a:p>
        </p:txBody>
      </p:sp>
      <p:pic>
        <p:nvPicPr>
          <p:cNvPr id="563" name="Google Shape;563;g36b88709f11a1bf7_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62628"/>
            <a:ext cx="9144001" cy="2090288"/>
          </a:xfrm>
          <a:prstGeom prst="rect">
            <a:avLst/>
          </a:prstGeom>
          <a:noFill/>
          <a:ln>
            <a:noFill/>
          </a:ln>
        </p:spPr>
      </p:pic>
      <p:sp>
        <p:nvSpPr>
          <p:cNvPr id="564" name="Google Shape;564;g36b88709f11a1bf7_87"/>
          <p:cNvSpPr txBox="1"/>
          <p:nvPr/>
        </p:nvSpPr>
        <p:spPr>
          <a:xfrm>
            <a:off x="6116175" y="3051275"/>
            <a:ext cx="3218700" cy="16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highlight>
                  <a:srgbClr val="000000"/>
                </a:highlight>
              </a:rPr>
              <a:t>при получении одного члена типа опять же возвращается массив MemberInfo[], поскольку в классе может быть несколько элементов с одним именем, например, несколько перегруженных версий метода Print.</a:t>
            </a:r>
            <a:endParaRPr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36b88709f11a1bf7_96"/>
          <p:cNvSpPr txBox="1"/>
          <p:nvPr>
            <p:ph type="title"/>
          </p:nvPr>
        </p:nvSpPr>
        <p:spPr>
          <a:xfrm>
            <a:off x="0" y="0"/>
            <a:ext cx="8842200" cy="523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Получение информации о методах. GetMethods()</a:t>
            </a:r>
            <a:endParaRPr sz="3000"/>
          </a:p>
        </p:txBody>
      </p:sp>
      <p:sp>
        <p:nvSpPr>
          <p:cNvPr id="571" name="Google Shape;571;g36b88709f11a1bf7_96"/>
          <p:cNvSpPr txBox="1"/>
          <p:nvPr>
            <p:ph idx="1" type="body"/>
          </p:nvPr>
        </p:nvSpPr>
        <p:spPr>
          <a:xfrm>
            <a:off x="301625" y="523200"/>
            <a:ext cx="8540700" cy="633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/>
              <a:t>Этот метод возвращает все методы типа в виде массива объектов </a:t>
            </a:r>
            <a:r>
              <a:rPr lang="en-US" sz="2400">
                <a:solidFill>
                  <a:schemeClr val="lt2"/>
                </a:solidFill>
              </a:rPr>
              <a:t>MethodInfo</a:t>
            </a:r>
            <a:r>
              <a:rPr lang="en-US" sz="2400"/>
              <a:t>. Его свойства предоставляют информацию о методе</a:t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lt2"/>
                </a:solidFill>
              </a:rPr>
              <a:t>IsAbstract</a:t>
            </a:r>
            <a:r>
              <a:rPr lang="en-US" sz="1900"/>
              <a:t>: возвращает true, если метод абстрактный</a:t>
            </a:r>
            <a:endParaRPr sz="19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lt2"/>
                </a:solidFill>
              </a:rPr>
              <a:t>IsFamily</a:t>
            </a:r>
            <a:r>
              <a:rPr lang="en-US" sz="1900"/>
              <a:t>: возвращает true, если метод имеет модификатор доступа protected</a:t>
            </a:r>
            <a:endParaRPr sz="19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lt2"/>
                </a:solidFill>
              </a:rPr>
              <a:t>IsFamilyAndAssembly</a:t>
            </a:r>
            <a:r>
              <a:rPr lang="en-US" sz="1900"/>
              <a:t>: возвращает true, если метод имеет модификатор доступа private protected</a:t>
            </a:r>
            <a:endParaRPr sz="19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lt2"/>
                </a:solidFill>
              </a:rPr>
              <a:t>IsFamilyOrAssembly</a:t>
            </a:r>
            <a:r>
              <a:rPr lang="en-US" sz="1900"/>
              <a:t>: возвращает true, если метод имеет модификатор доступа protected internal</a:t>
            </a:r>
            <a:endParaRPr sz="19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lt2"/>
                </a:solidFill>
              </a:rPr>
              <a:t>IsAssembly</a:t>
            </a:r>
            <a:r>
              <a:rPr lang="en-US" sz="1900"/>
              <a:t>: возвращает true, если метод имеет модификатор доступа internal</a:t>
            </a:r>
            <a:endParaRPr sz="19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lt2"/>
                </a:solidFill>
              </a:rPr>
              <a:t>IsPrivate</a:t>
            </a:r>
            <a:r>
              <a:rPr lang="en-US" sz="1900"/>
              <a:t>: возвращает true, если метод имеет модификатор доступа private</a:t>
            </a:r>
            <a:endParaRPr sz="19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lt2"/>
                </a:solidFill>
              </a:rPr>
              <a:t>IsPublic</a:t>
            </a:r>
            <a:r>
              <a:rPr lang="en-US" sz="1900"/>
              <a:t>: возвращает true, если метод имеет модификатор доступа public</a:t>
            </a:r>
            <a:endParaRPr sz="19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lt2"/>
                </a:solidFill>
              </a:rPr>
              <a:t>IsConstructor</a:t>
            </a:r>
            <a:r>
              <a:rPr lang="en-US" sz="1900"/>
              <a:t>: возвращает true, если метод предоставляет конструктор</a:t>
            </a:r>
            <a:endParaRPr sz="19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lt2"/>
                </a:solidFill>
              </a:rPr>
              <a:t>IsStatic</a:t>
            </a:r>
            <a:r>
              <a:rPr lang="en-US" sz="1900"/>
              <a:t>: возвращает true, если метод статический</a:t>
            </a:r>
            <a:endParaRPr sz="19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lt2"/>
                </a:solidFill>
              </a:rPr>
              <a:t>IsVirtual</a:t>
            </a:r>
            <a:r>
              <a:rPr lang="en-US" sz="1900"/>
              <a:t>: возвращает true, если метод виртуальный</a:t>
            </a:r>
            <a:endParaRPr sz="19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lt2"/>
                </a:solidFill>
              </a:rPr>
              <a:t>ReturnType</a:t>
            </a:r>
            <a:r>
              <a:rPr lang="en-US" sz="1900"/>
              <a:t>: возвращает тип возвращаемого значения</a:t>
            </a:r>
            <a:endParaRPr sz="19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36b88709f11a1bf7_102"/>
          <p:cNvSpPr txBox="1"/>
          <p:nvPr>
            <p:ph idx="1" type="body"/>
          </p:nvPr>
        </p:nvSpPr>
        <p:spPr>
          <a:xfrm>
            <a:off x="301625" y="228600"/>
            <a:ext cx="8540700" cy="587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методы </a:t>
            </a:r>
            <a:r>
              <a:rPr lang="en-US">
                <a:solidFill>
                  <a:schemeClr val="lt2"/>
                </a:solidFill>
              </a:rPr>
              <a:t>MethodInfo</a:t>
            </a:r>
            <a:r>
              <a:rPr lang="en-US"/>
              <a:t>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2"/>
                </a:solidFill>
              </a:rPr>
              <a:t>GetMethodBody()</a:t>
            </a:r>
            <a:r>
              <a:rPr lang="en-US" sz="3000"/>
              <a:t>: возвращает тело метода в виде объекта MethodBody</a:t>
            </a:r>
            <a:endParaRPr sz="3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2"/>
                </a:solidFill>
              </a:rPr>
              <a:t>GetParameters()</a:t>
            </a:r>
            <a:r>
              <a:rPr lang="en-US" sz="3000"/>
              <a:t>: возвращает массив параметров, где каждый параметр представлен объектом типа ParameterInfo</a:t>
            </a:r>
            <a:endParaRPr sz="3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2"/>
                </a:solidFill>
              </a:rPr>
              <a:t>Invoke():</a:t>
            </a:r>
            <a:r>
              <a:rPr lang="en-US" sz="3000"/>
              <a:t> вызывает метод</a:t>
            </a:r>
            <a:endParaRPr sz="3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36b88709f11a1bf7_107"/>
          <p:cNvSpPr txBox="1"/>
          <p:nvPr>
            <p:ph idx="1" type="body"/>
          </p:nvPr>
        </p:nvSpPr>
        <p:spPr>
          <a:xfrm>
            <a:off x="301625" y="228600"/>
            <a:ext cx="8540700" cy="587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84" name="Google Shape;584;g36b88709f11a1bf7_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4812"/>
            <a:ext cx="9143999" cy="6508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85" name="Google Shape;585;g36b88709f11a1bf7_1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23550" y="4185822"/>
            <a:ext cx="2420450" cy="2497375"/>
          </a:xfrm>
          <a:prstGeom prst="rect">
            <a:avLst/>
          </a:prstGeom>
          <a:noFill/>
          <a:ln>
            <a:noFill/>
          </a:ln>
        </p:spPr>
      </p:pic>
      <p:sp>
        <p:nvSpPr>
          <p:cNvPr id="586" name="Google Shape;586;g36b88709f11a1bf7_107"/>
          <p:cNvSpPr txBox="1"/>
          <p:nvPr/>
        </p:nvSpPr>
        <p:spPr>
          <a:xfrm>
            <a:off x="6144000" y="2397600"/>
            <a:ext cx="30000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highlight>
                  <a:srgbClr val="000000"/>
                </a:highlight>
              </a:rPr>
              <a:t>в категорию методов также попадают и свойства, которые по сути представляют два метода: get и set.</a:t>
            </a:r>
            <a:endParaRPr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36b88709f11a1bf7_116"/>
          <p:cNvSpPr txBox="1"/>
          <p:nvPr>
            <p:ph idx="1" type="body"/>
          </p:nvPr>
        </p:nvSpPr>
        <p:spPr>
          <a:xfrm>
            <a:off x="301625" y="228600"/>
            <a:ext cx="8540700" cy="587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/>
              <a:t>получим только методы самого класса без унаследованных, как публичные, так и все остальные:</a:t>
            </a:r>
            <a:endParaRPr sz="2400"/>
          </a:p>
        </p:txBody>
      </p:sp>
      <p:pic>
        <p:nvPicPr>
          <p:cNvPr id="593" name="Google Shape;593;g36b88709f11a1bf7_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75713" y="2086604"/>
            <a:ext cx="9144001" cy="4555004"/>
          </a:xfrm>
          <a:prstGeom prst="rect">
            <a:avLst/>
          </a:prstGeom>
          <a:noFill/>
          <a:ln>
            <a:noFill/>
          </a:ln>
        </p:spPr>
      </p:pic>
      <p:sp>
        <p:nvSpPr>
          <p:cNvPr id="594" name="Google Shape;594;g36b88709f11a1bf7_116"/>
          <p:cNvSpPr txBox="1"/>
          <p:nvPr/>
        </p:nvSpPr>
        <p:spPr>
          <a:xfrm>
            <a:off x="3862975" y="2319725"/>
            <a:ext cx="5280900" cy="6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highlight>
                  <a:srgbClr val="000000"/>
                </a:highlight>
              </a:rPr>
              <a:t>получаем все методы экземпляра, как публичные, так и непубличные, но исключаем статические</a:t>
            </a:r>
            <a:endParaRPr sz="160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  <p:pic>
        <p:nvPicPr>
          <p:cNvPr id="595" name="Google Shape;595;g36b88709f11a1bf7_1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42891" y="5381323"/>
            <a:ext cx="2199425" cy="126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36b88709f11a1bf7_127"/>
          <p:cNvSpPr txBox="1"/>
          <p:nvPr>
            <p:ph type="title"/>
          </p:nvPr>
        </p:nvSpPr>
        <p:spPr>
          <a:xfrm>
            <a:off x="301625" y="228600"/>
            <a:ext cx="8540700" cy="334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Исследование параметров. GetParameters()</a:t>
            </a:r>
            <a:endParaRPr sz="2400"/>
          </a:p>
        </p:txBody>
      </p:sp>
      <p:sp>
        <p:nvSpPr>
          <p:cNvPr id="602" name="Google Shape;602;g36b88709f11a1bf7_127"/>
          <p:cNvSpPr txBox="1"/>
          <p:nvPr>
            <p:ph idx="1" type="body"/>
          </p:nvPr>
        </p:nvSpPr>
        <p:spPr>
          <a:xfrm>
            <a:off x="301625" y="744325"/>
            <a:ext cx="8540700" cy="535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/>
              <a:t>можно получить все параметры метода в виде массива объектов ParameterInfo.</a:t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2"/>
                </a:solidFill>
              </a:rPr>
              <a:t>Attributes:</a:t>
            </a:r>
            <a:r>
              <a:rPr lang="en-US" sz="2400"/>
              <a:t> возвращает атрибуты параметра</a:t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2"/>
                </a:solidFill>
              </a:rPr>
              <a:t>DefaultValue</a:t>
            </a:r>
            <a:r>
              <a:rPr lang="en-US" sz="2400"/>
              <a:t>: возвращает значение параметра по умолчанию</a:t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2"/>
                </a:solidFill>
              </a:rPr>
              <a:t>HasDefaultValue</a:t>
            </a:r>
            <a:r>
              <a:rPr lang="en-US" sz="2400"/>
              <a:t>: возвращает true, если параметр имеет значение по умолчанию</a:t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2"/>
                </a:solidFill>
              </a:rPr>
              <a:t>IsIn</a:t>
            </a:r>
            <a:r>
              <a:rPr lang="en-US" sz="2400"/>
              <a:t>: возвращает true, если параметр имеет модификатор in</a:t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2"/>
                </a:solidFill>
              </a:rPr>
              <a:t>IsOptional</a:t>
            </a:r>
            <a:r>
              <a:rPr lang="en-US" sz="2400"/>
              <a:t>: возвращает true, если параметр является необязательным</a:t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2"/>
                </a:solidFill>
              </a:rPr>
              <a:t>IsOut</a:t>
            </a:r>
            <a:r>
              <a:rPr lang="en-US" sz="2400"/>
              <a:t>: возвращает true, если параметр является выходным, то есть имеет модификатор out</a:t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2"/>
                </a:solidFill>
              </a:rPr>
              <a:t>Name:</a:t>
            </a:r>
            <a:r>
              <a:rPr lang="en-US" sz="2400"/>
              <a:t> возвращает имя параметра</a:t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/>
              <a:t>ParameterType: возвращает тип параметра</a:t>
            </a:r>
            <a:endParaRPr sz="2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36b88709f11a1bf7_133"/>
          <p:cNvSpPr txBox="1"/>
          <p:nvPr>
            <p:ph idx="1" type="body"/>
          </p:nvPr>
        </p:nvSpPr>
        <p:spPr>
          <a:xfrm>
            <a:off x="301625" y="228600"/>
            <a:ext cx="8540700" cy="587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09" name="Google Shape;609;g36b88709f11a1bf7_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28765"/>
            <a:ext cx="9143999" cy="60004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36b88709f11a1bf7_139"/>
          <p:cNvSpPr txBox="1"/>
          <p:nvPr>
            <p:ph idx="1" type="body"/>
          </p:nvPr>
        </p:nvSpPr>
        <p:spPr>
          <a:xfrm>
            <a:off x="301625" y="228600"/>
            <a:ext cx="8540700" cy="1818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16" name="Google Shape;616;g36b88709f11a1bf7_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8589"/>
            <a:ext cx="9143999" cy="2071621"/>
          </a:xfrm>
          <a:prstGeom prst="rect">
            <a:avLst/>
          </a:prstGeom>
          <a:noFill/>
          <a:ln>
            <a:noFill/>
          </a:ln>
        </p:spPr>
      </p:pic>
      <p:pic>
        <p:nvPicPr>
          <p:cNvPr id="617" name="Google Shape;617;g36b88709f11a1bf7_1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8" y="2581440"/>
            <a:ext cx="5829300" cy="2447925"/>
          </a:xfrm>
          <a:prstGeom prst="rect">
            <a:avLst/>
          </a:prstGeom>
          <a:noFill/>
          <a:ln>
            <a:noFill/>
          </a:ln>
        </p:spPr>
      </p:pic>
      <p:sp>
        <p:nvSpPr>
          <p:cNvPr id="618" name="Google Shape;618;g36b88709f11a1bf7_139"/>
          <p:cNvSpPr txBox="1"/>
          <p:nvPr/>
        </p:nvSpPr>
        <p:spPr>
          <a:xfrm>
            <a:off x="4986375" y="3097925"/>
            <a:ext cx="3995400" cy="9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FFFFFF"/>
                </a:solidFill>
                <a:highlight>
                  <a:srgbClr val="000000"/>
                </a:highlight>
              </a:rPr>
              <a:t>если параметр имеет модификатор ref, in, out, то в конце названия типа добавляется амперсанд - String&amp;.</a:t>
            </a:r>
            <a:endParaRPr sz="170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36b88709f11a1bf7_149"/>
          <p:cNvSpPr txBox="1"/>
          <p:nvPr>
            <p:ph type="title"/>
          </p:nvPr>
        </p:nvSpPr>
        <p:spPr>
          <a:xfrm>
            <a:off x="301625" y="-2"/>
            <a:ext cx="8540700" cy="743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Вызов методов. Invoke()</a:t>
            </a:r>
            <a:endParaRPr sz="3000"/>
          </a:p>
        </p:txBody>
      </p:sp>
      <p:sp>
        <p:nvSpPr>
          <p:cNvPr id="625" name="Google Shape;625;g36b88709f11a1bf7_149"/>
          <p:cNvSpPr txBox="1"/>
          <p:nvPr>
            <p:ph idx="1" type="body"/>
          </p:nvPr>
        </p:nvSpPr>
        <p:spPr>
          <a:xfrm>
            <a:off x="-152631" y="2186363"/>
            <a:ext cx="9144000" cy="189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360"/>
              </a:spcBef>
              <a:spcAft>
                <a:spcPts val="0"/>
              </a:spcAft>
              <a:buSzPts val="2400"/>
              <a:buChar char="►"/>
            </a:pPr>
            <a:r>
              <a:rPr lang="en-US" sz="2400"/>
              <a:t>Первый параметр представляет объект, для которого вызывается метод.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►"/>
            </a:pPr>
            <a:r>
              <a:rPr lang="en-US" sz="2400"/>
              <a:t>Второй объект представляет массив значений, которые передаются параметрам метода.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►"/>
            </a:pPr>
            <a:r>
              <a:rPr lang="en-US" sz="2400"/>
              <a:t>метод может возвращать результат в виде значения object?.</a:t>
            </a:r>
            <a:endParaRPr sz="2400"/>
          </a:p>
        </p:txBody>
      </p:sp>
      <p:pic>
        <p:nvPicPr>
          <p:cNvPr id="626" name="Google Shape;626;g36b88709f11a1bf7_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552" y="1198851"/>
            <a:ext cx="8345624" cy="53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36b88709f11a1bf7_156"/>
          <p:cNvSpPr txBox="1"/>
          <p:nvPr>
            <p:ph idx="1" type="body"/>
          </p:nvPr>
        </p:nvSpPr>
        <p:spPr>
          <a:xfrm>
            <a:off x="301625" y="228600"/>
            <a:ext cx="8540700" cy="587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33" name="Google Shape;633;g36b88709f11a1bf7_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625" y="228600"/>
            <a:ext cx="7849200" cy="5522650"/>
          </a:xfrm>
          <a:prstGeom prst="rect">
            <a:avLst/>
          </a:prstGeom>
          <a:noFill/>
          <a:ln>
            <a:noFill/>
          </a:ln>
        </p:spPr>
      </p:pic>
      <p:sp>
        <p:nvSpPr>
          <p:cNvPr id="634" name="Google Shape;634;g36b88709f11a1bf7_156"/>
          <p:cNvSpPr txBox="1"/>
          <p:nvPr/>
        </p:nvSpPr>
        <p:spPr>
          <a:xfrm>
            <a:off x="4572000" y="3086225"/>
            <a:ext cx="49473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FFFFFF"/>
                </a:solidFill>
                <a:highlight>
                  <a:srgbClr val="000000"/>
                </a:highlight>
              </a:rPr>
              <a:t>метод не принимает параметров, параметру parameters передается значение null.</a:t>
            </a:r>
            <a:endParaRPr sz="170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"/>
          <p:cNvSpPr txBox="1"/>
          <p:nvPr>
            <p:ph type="title"/>
          </p:nvPr>
        </p:nvSpPr>
        <p:spPr>
          <a:xfrm>
            <a:off x="301638" y="-103500"/>
            <a:ext cx="85407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основные классы</a:t>
            </a: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aphicFrame>
        <p:nvGraphicFramePr>
          <p:cNvPr id="418" name="Google Shape;418;p2"/>
          <p:cNvGraphicFramePr/>
          <p:nvPr/>
        </p:nvGraphicFramePr>
        <p:xfrm>
          <a:off x="199225" y="10395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{7CBF16F7-2E7D-4462-85D6-29E7C3F9066A}</a:tableStyleId>
              </a:tblPr>
              <a:tblGrid>
                <a:gridCol w="2614600"/>
                <a:gridCol w="6130925"/>
              </a:tblGrid>
              <a:tr h="593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Класс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Назначение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701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Assembly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3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сборка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манипулирование этой сборкой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3FF"/>
                    </a:solidFill>
                  </a:tcPr>
                </a:tc>
              </a:tr>
              <a:tr h="593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AssemblyName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A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информация о сборке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AFF"/>
                    </a:solidFill>
                  </a:tcPr>
                </a:tc>
              </a:tr>
              <a:tr h="593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EventInfo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3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информация о событии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3FF"/>
                    </a:solidFill>
                  </a:tcPr>
                </a:tc>
              </a:tr>
              <a:tr h="458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FieldInfo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A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информация о поле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AFF"/>
                    </a:solidFill>
                  </a:tcPr>
                </a:tc>
              </a:tr>
              <a:tr h="700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MethodInfo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3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информация о методе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0" u="none">
                        <a:solidFill>
                          <a:srgbClr val="5B5D6B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3FF"/>
                    </a:solidFill>
                  </a:tcPr>
                </a:tc>
              </a:tr>
              <a:tr h="701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PropertyInfo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ConstructorInfo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A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информация о свойстве, конструкторе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AFF"/>
                    </a:solidFill>
                  </a:tcPr>
                </a:tc>
              </a:tr>
              <a:tr h="735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Module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3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доступ к определенному модулю внутри сборки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3FF"/>
                    </a:solidFill>
                  </a:tcPr>
                </a:tc>
              </a:tr>
              <a:tr h="735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ParameterInfo:</a:t>
                      </a:r>
                      <a:endParaRPr b="1" i="0" sz="2000" u="none">
                        <a:solidFill>
                          <a:srgbClr val="5B5D6B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3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/>
                        <a:t>класс, хранящий информацию о параметре метода</a:t>
                      </a:r>
                      <a:endParaRPr b="0" i="0" sz="2100" u="none">
                        <a:solidFill>
                          <a:srgbClr val="5B5D6B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3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36b88709f11a1bf7_164"/>
          <p:cNvSpPr txBox="1"/>
          <p:nvPr>
            <p:ph type="title"/>
          </p:nvPr>
        </p:nvSpPr>
        <p:spPr>
          <a:xfrm>
            <a:off x="301650" y="118905"/>
            <a:ext cx="8540700" cy="523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Получение конструкторов. ConstructorInfo</a:t>
            </a:r>
            <a:endParaRPr sz="2400"/>
          </a:p>
        </p:txBody>
      </p:sp>
      <p:sp>
        <p:nvSpPr>
          <p:cNvPr id="641" name="Google Shape;641;g36b88709f11a1bf7_164"/>
          <p:cNvSpPr txBox="1"/>
          <p:nvPr>
            <p:ph idx="1" type="body"/>
          </p:nvPr>
        </p:nvSpPr>
        <p:spPr>
          <a:xfrm>
            <a:off x="301625" y="642700"/>
            <a:ext cx="8540700" cy="6215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/>
              <a:t>возвращает массив объектов класса </a:t>
            </a:r>
            <a:r>
              <a:rPr lang="en-US" sz="2400">
                <a:solidFill>
                  <a:schemeClr val="lt2"/>
                </a:solidFill>
              </a:rPr>
              <a:t>ConstructorInfo</a:t>
            </a:r>
            <a:r>
              <a:rPr lang="en-US" sz="2400"/>
              <a:t>.</a:t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/>
              <a:t>Свойство </a:t>
            </a:r>
            <a:r>
              <a:rPr lang="en-US" sz="2400">
                <a:solidFill>
                  <a:schemeClr val="lt2"/>
                </a:solidFill>
              </a:rPr>
              <a:t>IsFamily</a:t>
            </a:r>
            <a:r>
              <a:rPr lang="en-US" sz="2400"/>
              <a:t>: возвращает true, если конструктор имеет модификатор доступа protected</a:t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/>
              <a:t>Свойство </a:t>
            </a:r>
            <a:r>
              <a:rPr lang="en-US" sz="2400">
                <a:solidFill>
                  <a:schemeClr val="lt2"/>
                </a:solidFill>
              </a:rPr>
              <a:t>IsFamilyAndAssembly</a:t>
            </a:r>
            <a:r>
              <a:rPr lang="en-US" sz="2400"/>
              <a:t>: возвращает true, если конструктор имеет модификатор доступа private protected</a:t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/>
              <a:t>Свойство </a:t>
            </a:r>
            <a:r>
              <a:rPr lang="en-US" sz="2400">
                <a:solidFill>
                  <a:schemeClr val="lt2"/>
                </a:solidFill>
              </a:rPr>
              <a:t>IsFamilyOrAssembly</a:t>
            </a:r>
            <a:r>
              <a:rPr lang="en-US" sz="2400"/>
              <a:t>: возвращает true, если конструктор имеет модификатор доступа protected internal</a:t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/>
              <a:t>Свойство </a:t>
            </a:r>
            <a:r>
              <a:rPr lang="en-US" sz="2400">
                <a:solidFill>
                  <a:schemeClr val="lt2"/>
                </a:solidFill>
              </a:rPr>
              <a:t>IsAssembly</a:t>
            </a:r>
            <a:r>
              <a:rPr lang="en-US" sz="2400"/>
              <a:t>: возвращает true, если конструктор имеет модификатор доступа internal</a:t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/>
              <a:t>Свойство </a:t>
            </a:r>
            <a:r>
              <a:rPr lang="en-US" sz="2400">
                <a:solidFill>
                  <a:schemeClr val="lt2"/>
                </a:solidFill>
              </a:rPr>
              <a:t>IsPrivate</a:t>
            </a:r>
            <a:r>
              <a:rPr lang="en-US" sz="2400"/>
              <a:t>: возвращает true, если конструктор имеет модификатор доступа private</a:t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/>
              <a:t>Свойство </a:t>
            </a:r>
            <a:r>
              <a:rPr lang="en-US" sz="2400">
                <a:solidFill>
                  <a:schemeClr val="lt2"/>
                </a:solidFill>
              </a:rPr>
              <a:t>IsPublic</a:t>
            </a:r>
            <a:r>
              <a:rPr lang="en-US" sz="2400"/>
              <a:t>: возвращает true, если конструктор имеет модификатор доступа public</a:t>
            </a:r>
            <a:endParaRPr sz="24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36b88709f11a1bf7_170"/>
          <p:cNvSpPr txBox="1"/>
          <p:nvPr>
            <p:ph idx="1" type="body"/>
          </p:nvPr>
        </p:nvSpPr>
        <p:spPr>
          <a:xfrm>
            <a:off x="301625" y="1960525"/>
            <a:ext cx="8540700" cy="4138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Метод </a:t>
            </a:r>
            <a:r>
              <a:rPr lang="en-US">
                <a:solidFill>
                  <a:schemeClr val="lt2"/>
                </a:solidFill>
              </a:rPr>
              <a:t>GetMethodBody()</a:t>
            </a:r>
            <a:r>
              <a:rPr lang="en-US"/>
              <a:t>: возвращает тело конструктора в виде объекта MethodBody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Метод </a:t>
            </a:r>
            <a:r>
              <a:rPr lang="en-US">
                <a:solidFill>
                  <a:schemeClr val="lt2"/>
                </a:solidFill>
              </a:rPr>
              <a:t>GetParameters()</a:t>
            </a:r>
            <a:r>
              <a:rPr lang="en-US"/>
              <a:t>: возвращает массив параметров, где каждый параметр представлен объектом типа ParameterInfo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Метод </a:t>
            </a:r>
            <a:r>
              <a:rPr lang="en-US">
                <a:solidFill>
                  <a:schemeClr val="lt2"/>
                </a:solidFill>
              </a:rPr>
              <a:t>Invoke()</a:t>
            </a:r>
            <a:r>
              <a:rPr lang="en-US"/>
              <a:t>: вызывает конструктор</a:t>
            </a:r>
            <a:endParaRPr/>
          </a:p>
        </p:txBody>
      </p:sp>
      <p:sp>
        <p:nvSpPr>
          <p:cNvPr id="648" name="Google Shape;648;g36b88709f11a1bf7_170"/>
          <p:cNvSpPr txBox="1"/>
          <p:nvPr>
            <p:ph idx="4294967295" type="title"/>
          </p:nvPr>
        </p:nvSpPr>
        <p:spPr>
          <a:xfrm>
            <a:off x="301650" y="118897"/>
            <a:ext cx="8540700" cy="846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Получение конструкторов. ConstructorInfo</a:t>
            </a:r>
            <a:endParaRPr sz="24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36b88709f11a1bf7_176"/>
          <p:cNvSpPr txBox="1"/>
          <p:nvPr>
            <p:ph idx="1" type="body"/>
          </p:nvPr>
        </p:nvSpPr>
        <p:spPr>
          <a:xfrm>
            <a:off x="301625" y="228600"/>
            <a:ext cx="8540700" cy="587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55" name="Google Shape;655;g36b88709f11a1bf7_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772" y="0"/>
            <a:ext cx="7022352" cy="685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56" name="Google Shape;656;g36b88709f11a1bf7_1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8618" y="0"/>
            <a:ext cx="3743325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7" name="Google Shape;657;g36b88709f11a1bf7_17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58751" y="975734"/>
            <a:ext cx="4983575" cy="259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8" name="Google Shape;658;g36b88709f11a1bf7_17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25635" y="4581489"/>
            <a:ext cx="3309299" cy="120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36b88709f11a1bf7_185"/>
          <p:cNvSpPr txBox="1"/>
          <p:nvPr>
            <p:ph type="title"/>
          </p:nvPr>
        </p:nvSpPr>
        <p:spPr>
          <a:xfrm>
            <a:off x="301625" y="228600"/>
            <a:ext cx="8540700" cy="367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Получение информации о полях. GetFields()</a:t>
            </a:r>
            <a:endParaRPr sz="2400"/>
          </a:p>
        </p:txBody>
      </p:sp>
      <p:sp>
        <p:nvSpPr>
          <p:cNvPr id="665" name="Google Shape;665;g36b88709f11a1bf7_185"/>
          <p:cNvSpPr txBox="1"/>
          <p:nvPr>
            <p:ph idx="1" type="body"/>
          </p:nvPr>
        </p:nvSpPr>
        <p:spPr>
          <a:xfrm>
            <a:off x="301625" y="896400"/>
            <a:ext cx="8540700" cy="5780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/>
              <a:t>возвращает массив объектов класса FieldInfo.</a:t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/>
              <a:t>Метод </a:t>
            </a:r>
            <a:r>
              <a:rPr lang="en-US" sz="2400">
                <a:solidFill>
                  <a:schemeClr val="lt2"/>
                </a:solidFill>
              </a:rPr>
              <a:t>GetValue()</a:t>
            </a:r>
            <a:r>
              <a:rPr lang="en-US" sz="2400"/>
              <a:t>: возвращает значение поля</a:t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/>
              <a:t>Метод </a:t>
            </a:r>
            <a:r>
              <a:rPr lang="en-US" sz="2400">
                <a:solidFill>
                  <a:schemeClr val="lt2"/>
                </a:solidFill>
              </a:rPr>
              <a:t>SetValue()</a:t>
            </a:r>
            <a:r>
              <a:rPr lang="en-US" sz="2400"/>
              <a:t>: устанавливает значение поля</a:t>
            </a:r>
            <a:endParaRPr sz="24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36b88709f11a1bf7_191"/>
          <p:cNvSpPr txBox="1"/>
          <p:nvPr>
            <p:ph idx="1" type="body"/>
          </p:nvPr>
        </p:nvSpPr>
        <p:spPr>
          <a:xfrm>
            <a:off x="301625" y="228600"/>
            <a:ext cx="8540700" cy="587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72" name="Google Shape;672;g36b88709f11a1bf7_1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6456"/>
            <a:ext cx="9143999" cy="6785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673" name="Google Shape;673;g36b88709f11a1bf7_1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4022" y="2047837"/>
            <a:ext cx="6384225" cy="287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4" name="Google Shape;674;g36b88709f11a1bf7_19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28967" y="4924999"/>
            <a:ext cx="2315025" cy="1174300"/>
          </a:xfrm>
          <a:prstGeom prst="rect">
            <a:avLst/>
          </a:prstGeom>
          <a:noFill/>
          <a:ln>
            <a:noFill/>
          </a:ln>
        </p:spPr>
      </p:pic>
      <p:sp>
        <p:nvSpPr>
          <p:cNvPr id="675" name="Google Shape;675;g36b88709f11a1bf7_191"/>
          <p:cNvSpPr txBox="1"/>
          <p:nvPr/>
        </p:nvSpPr>
        <p:spPr>
          <a:xfrm>
            <a:off x="3873575" y="962475"/>
            <a:ext cx="5270400" cy="6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highlight>
                  <a:srgbClr val="000000"/>
                </a:highlight>
              </a:rPr>
              <a:t>Чтобы получить и статические, и не статические, и публичные, и непубличные поля</a:t>
            </a:r>
            <a:endParaRPr sz="160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36b88709f11a1bf7_202"/>
          <p:cNvSpPr txBox="1"/>
          <p:nvPr>
            <p:ph type="title"/>
          </p:nvPr>
        </p:nvSpPr>
        <p:spPr>
          <a:xfrm>
            <a:off x="301625" y="228600"/>
            <a:ext cx="8540700" cy="418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Получение и изменение значения поля. GetField()</a:t>
            </a:r>
            <a:endParaRPr sz="3000"/>
          </a:p>
        </p:txBody>
      </p:sp>
      <p:sp>
        <p:nvSpPr>
          <p:cNvPr id="682" name="Google Shape;682;g36b88709f11a1bf7_202"/>
          <p:cNvSpPr txBox="1"/>
          <p:nvPr>
            <p:ph idx="1" type="body"/>
          </p:nvPr>
        </p:nvSpPr>
        <p:spPr>
          <a:xfrm>
            <a:off x="301625" y="1812475"/>
            <a:ext cx="8540700" cy="486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Для получения одного поля по имени, в который передается имя поля.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рефлексия позволяет получать значения и изменять их даже у привтаных полей.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36b88709f11a1bf7_208"/>
          <p:cNvSpPr txBox="1"/>
          <p:nvPr>
            <p:ph idx="1" type="body"/>
          </p:nvPr>
        </p:nvSpPr>
        <p:spPr>
          <a:xfrm>
            <a:off x="301625" y="228600"/>
            <a:ext cx="8540700" cy="587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89" name="Google Shape;689;g36b88709f11a1bf7_2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5" y="3002227"/>
            <a:ext cx="9144001" cy="3582186"/>
          </a:xfrm>
          <a:prstGeom prst="rect">
            <a:avLst/>
          </a:prstGeom>
          <a:noFill/>
          <a:ln>
            <a:noFill/>
          </a:ln>
        </p:spPr>
      </p:pic>
      <p:pic>
        <p:nvPicPr>
          <p:cNvPr id="690" name="Google Shape;690;g36b88709f11a1bf7_2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8965" y="0"/>
            <a:ext cx="6065001" cy="277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36b88709f11a1bf7_215"/>
          <p:cNvSpPr txBox="1"/>
          <p:nvPr>
            <p:ph type="title"/>
          </p:nvPr>
        </p:nvSpPr>
        <p:spPr>
          <a:xfrm>
            <a:off x="301625" y="228600"/>
            <a:ext cx="8540700" cy="522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Свойства GetProperties()</a:t>
            </a:r>
            <a:endParaRPr sz="3000"/>
          </a:p>
        </p:txBody>
      </p:sp>
      <p:sp>
        <p:nvSpPr>
          <p:cNvPr id="697" name="Google Shape;697;g36b88709f11a1bf7_215"/>
          <p:cNvSpPr txBox="1"/>
          <p:nvPr>
            <p:ph idx="1" type="body"/>
          </p:nvPr>
        </p:nvSpPr>
        <p:spPr>
          <a:xfrm>
            <a:off x="396480" y="751200"/>
            <a:ext cx="8540700" cy="5864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/>
              <a:t>Для извлечения всех свойств типа. возвращает массив объектов </a:t>
            </a:r>
            <a:r>
              <a:rPr lang="en-US" sz="2400">
                <a:solidFill>
                  <a:schemeClr val="lt2"/>
                </a:solidFill>
              </a:rPr>
              <a:t>PropertyInfo</a:t>
            </a:r>
            <a:endParaRPr sz="24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/>
              <a:t>Для получения одного свойства по имени применяется метод </a:t>
            </a:r>
            <a:r>
              <a:rPr lang="en-US" sz="2400">
                <a:solidFill>
                  <a:schemeClr val="lt2"/>
                </a:solidFill>
              </a:rPr>
              <a:t>GetProperty()</a:t>
            </a:r>
            <a:r>
              <a:rPr lang="en-US" sz="2400"/>
              <a:t>, в который передается название свойства и который возвращает объект </a:t>
            </a:r>
            <a:r>
              <a:rPr lang="en-US" sz="2400">
                <a:solidFill>
                  <a:schemeClr val="lt2"/>
                </a:solidFill>
              </a:rPr>
              <a:t>PropertyInfo?.</a:t>
            </a:r>
            <a:endParaRPr sz="24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36b88709f11a1bf7_221"/>
          <p:cNvSpPr txBox="1"/>
          <p:nvPr>
            <p:ph idx="1" type="body"/>
          </p:nvPr>
        </p:nvSpPr>
        <p:spPr>
          <a:xfrm>
            <a:off x="301650" y="325613"/>
            <a:ext cx="8540700" cy="587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/>
              <a:t>Свойство </a:t>
            </a:r>
            <a:r>
              <a:rPr lang="en-US" sz="2400">
                <a:solidFill>
                  <a:schemeClr val="lt2"/>
                </a:solidFill>
              </a:rPr>
              <a:t>Attributes</a:t>
            </a:r>
            <a:r>
              <a:rPr lang="en-US" sz="2400"/>
              <a:t>: возвращает коллекцию атрибутов свойства</a:t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/>
              <a:t>Свойство </a:t>
            </a:r>
            <a:r>
              <a:rPr lang="en-US" sz="2400">
                <a:solidFill>
                  <a:schemeClr val="lt2"/>
                </a:solidFill>
              </a:rPr>
              <a:t>CanRead</a:t>
            </a:r>
            <a:r>
              <a:rPr lang="en-US" sz="2400"/>
              <a:t>: возвращает true, если свойство доступно для чтения</a:t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/>
              <a:t>С</a:t>
            </a:r>
            <a:r>
              <a:rPr lang="en-US" sz="2400"/>
              <a:t>войство </a:t>
            </a:r>
            <a:r>
              <a:rPr lang="en-US" sz="2400">
                <a:solidFill>
                  <a:schemeClr val="lt2"/>
                </a:solidFill>
              </a:rPr>
              <a:t>CanWrite</a:t>
            </a:r>
            <a:r>
              <a:rPr lang="en-US" sz="2400"/>
              <a:t>: возвращает true, если свойство доступно для записи</a:t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/>
              <a:t>Свойство </a:t>
            </a:r>
            <a:r>
              <a:rPr lang="en-US" sz="2400">
                <a:solidFill>
                  <a:schemeClr val="lt2"/>
                </a:solidFill>
              </a:rPr>
              <a:t>GetMethod</a:t>
            </a:r>
            <a:r>
              <a:rPr lang="en-US" sz="2400"/>
              <a:t>: возвращает get-акссесор в виде объекта MethodInfo?</a:t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/>
              <a:t>Свойство </a:t>
            </a:r>
            <a:r>
              <a:rPr lang="en-US" sz="2400">
                <a:solidFill>
                  <a:schemeClr val="lt2"/>
                </a:solidFill>
              </a:rPr>
              <a:t>SetMethod</a:t>
            </a:r>
            <a:r>
              <a:rPr lang="en-US" sz="2400"/>
              <a:t>: возвращает set-акссесор в виде объекта </a:t>
            </a:r>
            <a:r>
              <a:rPr lang="en-US" sz="2400">
                <a:solidFill>
                  <a:schemeClr val="lt2"/>
                </a:solidFill>
              </a:rPr>
              <a:t>MethodInfo?</a:t>
            </a:r>
            <a:endParaRPr sz="24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/>
              <a:t>Свойство </a:t>
            </a:r>
            <a:r>
              <a:rPr lang="en-US" sz="2400">
                <a:solidFill>
                  <a:schemeClr val="lt2"/>
                </a:solidFill>
              </a:rPr>
              <a:t>PropertyType</a:t>
            </a:r>
            <a:r>
              <a:rPr lang="en-US" sz="2400"/>
              <a:t>: возвращает тип свойства</a:t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/>
              <a:t>Метод </a:t>
            </a:r>
            <a:r>
              <a:rPr lang="en-US" sz="2400">
                <a:solidFill>
                  <a:schemeClr val="lt2"/>
                </a:solidFill>
              </a:rPr>
              <a:t>GetValue():</a:t>
            </a:r>
            <a:r>
              <a:rPr lang="en-US" sz="2400"/>
              <a:t> возвращает значение свойства</a:t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/>
              <a:t>Метод </a:t>
            </a:r>
            <a:r>
              <a:rPr lang="en-US" sz="2400">
                <a:solidFill>
                  <a:schemeClr val="lt2"/>
                </a:solidFill>
              </a:rPr>
              <a:t>SetValue()</a:t>
            </a:r>
            <a:r>
              <a:rPr lang="en-US" sz="2400"/>
              <a:t>: устанавливает значение свойства</a:t>
            </a:r>
            <a:endParaRPr sz="24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36b88709f11a1bf7_226"/>
          <p:cNvSpPr txBox="1"/>
          <p:nvPr>
            <p:ph idx="1" type="body"/>
          </p:nvPr>
        </p:nvSpPr>
        <p:spPr>
          <a:xfrm>
            <a:off x="301625" y="228600"/>
            <a:ext cx="8540700" cy="587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10" name="Google Shape;710;g36b88709f11a1bf7_2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95573" y="3157457"/>
            <a:ext cx="9144001" cy="3582186"/>
          </a:xfrm>
          <a:prstGeom prst="rect">
            <a:avLst/>
          </a:prstGeom>
          <a:noFill/>
          <a:ln>
            <a:noFill/>
          </a:ln>
        </p:spPr>
      </p:pic>
      <p:pic>
        <p:nvPicPr>
          <p:cNvPr id="711" name="Google Shape;711;g36b88709f11a1bf7_2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28598"/>
            <a:ext cx="6404426" cy="292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2" name="Google Shape;712;g36b88709f11a1bf7_2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577165"/>
            <a:ext cx="3238500" cy="100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25" name="Google Shape;425;p3"/>
          <p:cNvSpPr txBox="1"/>
          <p:nvPr>
            <p:ph idx="1" type="body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034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426" name="Google Shape;42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2412" y="1600200"/>
            <a:ext cx="8589962" cy="263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g6effef13fa0e47e_3"/>
          <p:cNvSpPr txBox="1"/>
          <p:nvPr>
            <p:ph idx="1" type="body"/>
          </p:nvPr>
        </p:nvSpPr>
        <p:spPr>
          <a:xfrm>
            <a:off x="301650" y="493650"/>
            <a:ext cx="8540700" cy="587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/>
              <a:t>методов PropertyInfo можно манипулировать значением свойства. получим и изменим значение свойства</a:t>
            </a:r>
            <a:endParaRPr sz="2400"/>
          </a:p>
        </p:txBody>
      </p:sp>
      <p:pic>
        <p:nvPicPr>
          <p:cNvPr id="719" name="Google Shape;719;g6effef13fa0e47e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1913933"/>
            <a:ext cx="9143999" cy="3890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g6effef13fa0e47e_9"/>
          <p:cNvSpPr txBox="1"/>
          <p:nvPr>
            <p:ph type="title"/>
          </p:nvPr>
        </p:nvSpPr>
        <p:spPr>
          <a:xfrm>
            <a:off x="301625" y="228600"/>
            <a:ext cx="8540700" cy="596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Assembly. Для управления сборками </a:t>
            </a:r>
            <a:endParaRPr sz="3600"/>
          </a:p>
        </p:txBody>
      </p:sp>
      <p:sp>
        <p:nvSpPr>
          <p:cNvPr id="726" name="Google Shape;726;g6effef13fa0e47e_9"/>
          <p:cNvSpPr txBox="1"/>
          <p:nvPr>
            <p:ph idx="1" type="body"/>
          </p:nvPr>
        </p:nvSpPr>
        <p:spPr>
          <a:xfrm>
            <a:off x="301625" y="825000"/>
            <a:ext cx="8540700" cy="5274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/>
              <a:t>можно загружать сборку, исследовать ее.</a:t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/>
              <a:t>Чтобы динамически загрузить сборку в приложение, надо использовать статические методы </a:t>
            </a:r>
            <a:r>
              <a:rPr lang="en-US" sz="2400">
                <a:solidFill>
                  <a:schemeClr val="lt2"/>
                </a:solidFill>
              </a:rPr>
              <a:t>Assembly.LoadFrom()</a:t>
            </a:r>
            <a:r>
              <a:rPr lang="en-US" sz="2400"/>
              <a:t> или </a:t>
            </a:r>
            <a:r>
              <a:rPr lang="en-US" sz="2400">
                <a:solidFill>
                  <a:schemeClr val="lt2"/>
                </a:solidFill>
              </a:rPr>
              <a:t>Assembly.Load()</a:t>
            </a:r>
            <a:r>
              <a:rPr lang="en-US" sz="2400"/>
              <a:t>.</a:t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/>
              <a:t>Метод </a:t>
            </a:r>
            <a:r>
              <a:rPr lang="en-US" sz="2400" u="sng">
                <a:solidFill>
                  <a:schemeClr val="lt2"/>
                </a:solidFill>
              </a:rPr>
              <a:t>LoadFrom()</a:t>
            </a:r>
            <a:r>
              <a:rPr lang="en-US" sz="2400"/>
              <a:t> принимает в качестве параметра путь к сборке.</a:t>
            </a:r>
            <a:endParaRPr sz="24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10"/>
          <p:cNvSpPr txBox="1"/>
          <p:nvPr>
            <p:ph type="title"/>
          </p:nvPr>
        </p:nvSpPr>
        <p:spPr>
          <a:xfrm>
            <a:off x="301625" y="228600"/>
            <a:ext cx="8540750" cy="463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Tahoma"/>
              <a:buNone/>
            </a:pPr>
            <a:r>
              <a:rPr b="0" i="0" lang="en-US" sz="36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Основные элементы класса Assembly </a:t>
            </a:r>
            <a:endParaRPr/>
          </a:p>
        </p:txBody>
      </p:sp>
      <p:sp>
        <p:nvSpPr>
          <p:cNvPr id="733" name="Google Shape;733;p10"/>
          <p:cNvSpPr txBox="1"/>
          <p:nvPr>
            <p:ph idx="1" type="body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034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734" name="Google Shape;73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5262" y="1052512"/>
            <a:ext cx="8753475" cy="528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11"/>
          <p:cNvSpPr txBox="1"/>
          <p:nvPr>
            <p:ph type="title"/>
          </p:nvPr>
        </p:nvSpPr>
        <p:spPr>
          <a:xfrm>
            <a:off x="301625" y="228600"/>
            <a:ext cx="8540750" cy="6080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Основные элементы класса Module </a:t>
            </a:r>
            <a:endParaRPr/>
          </a:p>
        </p:txBody>
      </p:sp>
      <p:sp>
        <p:nvSpPr>
          <p:cNvPr id="741" name="Google Shape;741;p11"/>
          <p:cNvSpPr txBox="1"/>
          <p:nvPr>
            <p:ph idx="1" type="body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034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742" name="Google Shape;74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450" y="1341437"/>
            <a:ext cx="8797925" cy="194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25dcc2a4a10d55e6_0"/>
          <p:cNvSpPr txBox="1"/>
          <p:nvPr>
            <p:ph idx="1" type="body"/>
          </p:nvPr>
        </p:nvSpPr>
        <p:spPr>
          <a:xfrm>
            <a:off x="301625" y="228600"/>
            <a:ext cx="8540700" cy="704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/>
              <a:t>в проекте MyApp, который компилируется в сборку MyApp.dll, имеется файл Program.cs со следующим кодом:</a:t>
            </a:r>
            <a:endParaRPr sz="1800"/>
          </a:p>
        </p:txBody>
      </p:sp>
      <p:pic>
        <p:nvPicPr>
          <p:cNvPr id="749" name="Google Shape;749;g25dcc2a4a10d55e6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614" y="933459"/>
            <a:ext cx="5772150" cy="249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0" name="Google Shape;750;g25dcc2a4a10d55e6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551" y="3608800"/>
            <a:ext cx="5353199" cy="3124191"/>
          </a:xfrm>
          <a:prstGeom prst="rect">
            <a:avLst/>
          </a:prstGeom>
          <a:noFill/>
          <a:ln>
            <a:noFill/>
          </a:ln>
        </p:spPr>
      </p:pic>
      <p:sp>
        <p:nvSpPr>
          <p:cNvPr id="751" name="Google Shape;751;g25dcc2a4a10d55e6_0"/>
          <p:cNvSpPr txBox="1"/>
          <p:nvPr/>
        </p:nvSpPr>
        <p:spPr>
          <a:xfrm>
            <a:off x="3208699" y="3429000"/>
            <a:ext cx="51693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highlight>
                  <a:srgbClr val="000000"/>
                </a:highlight>
              </a:rPr>
              <a:t>В другом проект исследуем сборку MyApp.dll на наличие в ней различных типов</a:t>
            </a:r>
            <a:endParaRPr sz="180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  <p:pic>
        <p:nvPicPr>
          <p:cNvPr id="752" name="Google Shape;752;g25dcc2a4a10d55e6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45478" y="5290815"/>
            <a:ext cx="4572000" cy="1567184"/>
          </a:xfrm>
          <a:prstGeom prst="rect">
            <a:avLst/>
          </a:prstGeom>
          <a:noFill/>
          <a:ln>
            <a:noFill/>
          </a:ln>
        </p:spPr>
      </p:pic>
      <p:sp>
        <p:nvSpPr>
          <p:cNvPr id="753" name="Google Shape;753;g25dcc2a4a10d55e6_0"/>
          <p:cNvSpPr txBox="1"/>
          <p:nvPr/>
        </p:nvSpPr>
        <p:spPr>
          <a:xfrm>
            <a:off x="5237788" y="4894525"/>
            <a:ext cx="3000000" cy="4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highlight>
                  <a:srgbClr val="000000"/>
                </a:highlight>
              </a:rPr>
              <a:t>полное название сборки</a:t>
            </a:r>
            <a:endParaRPr sz="160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  <p:sp>
        <p:nvSpPr>
          <p:cNvPr id="754" name="Google Shape;754;g25dcc2a4a10d55e6_0"/>
          <p:cNvSpPr txBox="1"/>
          <p:nvPr/>
        </p:nvSpPr>
        <p:spPr>
          <a:xfrm>
            <a:off x="5617475" y="5679527"/>
            <a:ext cx="3000000" cy="4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highlight>
                  <a:srgbClr val="000000"/>
                </a:highlight>
              </a:rPr>
              <a:t>содержит пять типов</a:t>
            </a:r>
            <a:endParaRPr sz="160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12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61" name="Google Shape;761;p12"/>
          <p:cNvSpPr txBox="1"/>
          <p:nvPr>
            <p:ph idx="1" type="body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034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62" name="Google Shape;762;p12"/>
          <p:cNvSpPr txBox="1"/>
          <p:nvPr/>
        </p:nvSpPr>
        <p:spPr>
          <a:xfrm>
            <a:off x="301625" y="115887"/>
            <a:ext cx="8929687" cy="31400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Assembly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assembly = </a:t>
            </a:r>
            <a:r>
              <a:rPr b="0" i="0" lang="en-US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Assembly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.GetExecutingAssembly();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en-US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.WriteLine(assembly.FullName);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foreach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0" i="0" lang="en-US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Module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module 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assembly.GetModules())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b="0" i="0" lang="en-US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.WriteLine(module.FullyQualifiedName);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foreach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0" i="0" lang="en-US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type 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module.GetTypes())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b="0" i="0" lang="en-US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.WriteLine(type.FullName);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/>
          </a:p>
        </p:txBody>
      </p:sp>
      <p:pic>
        <p:nvPicPr>
          <p:cNvPr id="763" name="Google Shape;76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1625" y="3255962"/>
            <a:ext cx="8510587" cy="281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13"/>
          <p:cNvSpPr txBox="1"/>
          <p:nvPr>
            <p:ph type="title"/>
          </p:nvPr>
        </p:nvSpPr>
        <p:spPr>
          <a:xfrm>
            <a:off x="301625" y="228600"/>
            <a:ext cx="8540750" cy="463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 Позднее связывание </a:t>
            </a:r>
            <a:endParaRPr/>
          </a:p>
        </p:txBody>
      </p:sp>
      <p:sp>
        <p:nvSpPr>
          <p:cNvPr id="770" name="Google Shape;770;p13"/>
          <p:cNvSpPr txBox="1"/>
          <p:nvPr>
            <p:ph idx="1" type="body"/>
          </p:nvPr>
        </p:nvSpPr>
        <p:spPr>
          <a:xfrm>
            <a:off x="301625" y="90805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b="0" i="0" lang="en-US" sz="2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Механизм отражения позволяет реализовать на платформе .NET позднее связывание (late binding).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b="0" i="0" lang="en-US" sz="2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Обозначает процесс динамической загрузки сборок и типов при работе приложения, создание экземпляров типов и работу с их элементами.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b="0" i="0" lang="en-US" sz="2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позволяет создавать расширяемые приложения, когда дополнительный функционал программы неизвестен, и его могут подключить сторонние разработчики</a:t>
            </a:r>
            <a:endParaRPr/>
          </a:p>
        </p:txBody>
      </p:sp>
      <p:sp>
        <p:nvSpPr>
          <p:cNvPr id="771" name="Google Shape;771;p13"/>
          <p:cNvSpPr txBox="1"/>
          <p:nvPr/>
        </p:nvSpPr>
        <p:spPr>
          <a:xfrm>
            <a:off x="290512" y="5876925"/>
            <a:ext cx="8086725" cy="4619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4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Assembly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asm = </a:t>
            </a:r>
            <a:r>
              <a:rPr b="0" i="0" lang="en-US" sz="24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Assembly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.LoadFrom(</a:t>
            </a:r>
            <a:r>
              <a:rPr b="0" i="0" lang="en-US" sz="240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"Data.exe"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14"/>
          <p:cNvSpPr txBox="1"/>
          <p:nvPr>
            <p:ph idx="1" type="body"/>
          </p:nvPr>
        </p:nvSpPr>
        <p:spPr>
          <a:xfrm>
            <a:off x="250825" y="-1"/>
            <a:ext cx="8540700" cy="49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60"/>
              <a:buFont typeface="Arial"/>
              <a:buChar char="►"/>
            </a:pPr>
            <a:r>
              <a:rPr b="1" i="0" lang="en-US" sz="32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System.Activator</a:t>
            </a:r>
            <a:endParaRPr>
              <a:solidFill>
                <a:schemeClr val="lt2"/>
              </a:solidFill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1" i="0" lang="en-US" sz="32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Activator.CreateInstance()</a:t>
            </a: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 можно создавать экземпляры заданного типа</a:t>
            </a:r>
            <a:endParaRPr/>
          </a:p>
        </p:txBody>
      </p:sp>
      <p:sp>
        <p:nvSpPr>
          <p:cNvPr id="778" name="Google Shape;778;p14"/>
          <p:cNvSpPr txBox="1"/>
          <p:nvPr/>
        </p:nvSpPr>
        <p:spPr>
          <a:xfrm>
            <a:off x="250825" y="1989137"/>
            <a:ext cx="8713787" cy="36925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Assembly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asm = </a:t>
            </a:r>
            <a:r>
              <a:rPr b="0" i="0" lang="en-US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Assembly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.LoadFrom(</a:t>
            </a:r>
            <a:r>
              <a:rPr b="0" i="0" lang="en-US" sz="180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"Data.exe"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typ = asm.GetType(</a:t>
            </a:r>
            <a:r>
              <a:rPr b="0" i="0" lang="en-US" sz="180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"Data.Program"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создаем экземпляр класса Program</a:t>
            </a:r>
            <a:endParaRPr b="0" i="0" sz="18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obj = </a:t>
            </a:r>
            <a:r>
              <a:rPr b="0" i="0" lang="en-US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Activator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.CreateInstance(typ);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получаем метод GetArray</a:t>
            </a:r>
            <a:endParaRPr b="0" i="0" sz="18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MethodInfo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method = typ.GetMethod(</a:t>
            </a:r>
            <a:r>
              <a:rPr b="0" i="0" lang="en-US" sz="180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"GetArray"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t/>
            </a:r>
            <a:endParaRPr b="0" i="0" sz="1800" u="none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вызываем метод, передаем значения для параметров и получаем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result = method.Invoke(obj, 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[] { 6, 100, 3 });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US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.WriteLine((result));</a:t>
            </a:r>
            <a:endParaRPr/>
          </a:p>
        </p:txBody>
      </p:sp>
      <p:sp>
        <p:nvSpPr>
          <p:cNvPr id="779" name="Google Shape;779;p14"/>
          <p:cNvSpPr txBox="1"/>
          <p:nvPr/>
        </p:nvSpPr>
        <p:spPr>
          <a:xfrm>
            <a:off x="5435600" y="2470150"/>
            <a:ext cx="1898650" cy="368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 получаем тип</a:t>
            </a:r>
            <a:endParaRPr/>
          </a:p>
        </p:txBody>
      </p:sp>
      <p:cxnSp>
        <p:nvCxnSpPr>
          <p:cNvPr id="780" name="Google Shape;780;p14"/>
          <p:cNvCxnSpPr/>
          <p:nvPr/>
        </p:nvCxnSpPr>
        <p:spPr>
          <a:xfrm flipH="1">
            <a:off x="4521200" y="2470150"/>
            <a:ext cx="842962" cy="18415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781" name="Google Shape;781;p14"/>
          <p:cNvSpPr txBox="1"/>
          <p:nvPr/>
        </p:nvSpPr>
        <p:spPr>
          <a:xfrm>
            <a:off x="5724525" y="3135312"/>
            <a:ext cx="2717800" cy="368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 </a:t>
            </a:r>
            <a:r>
              <a:rPr b="0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создаем его экземпляр</a:t>
            </a:r>
            <a:endParaRPr/>
          </a:p>
        </p:txBody>
      </p:sp>
      <p:cxnSp>
        <p:nvCxnSpPr>
          <p:cNvPr id="782" name="Google Shape;782;p14"/>
          <p:cNvCxnSpPr/>
          <p:nvPr/>
        </p:nvCxnSpPr>
        <p:spPr>
          <a:xfrm flipH="1">
            <a:off x="4943475" y="3319462"/>
            <a:ext cx="781050" cy="109537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783" name="Google Shape;783;p14"/>
          <p:cNvSpPr txBox="1"/>
          <p:nvPr/>
        </p:nvSpPr>
        <p:spPr>
          <a:xfrm>
            <a:off x="6075362" y="4052887"/>
            <a:ext cx="2430462" cy="36988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 </a:t>
            </a:r>
            <a:r>
              <a:rPr b="0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получаем сам метод</a:t>
            </a:r>
            <a:endParaRPr/>
          </a:p>
        </p:txBody>
      </p:sp>
      <p:cxnSp>
        <p:nvCxnSpPr>
          <p:cNvPr id="784" name="Google Shape;784;p14"/>
          <p:cNvCxnSpPr/>
          <p:nvPr/>
        </p:nvCxnSpPr>
        <p:spPr>
          <a:xfrm flipH="1">
            <a:off x="5219700" y="4105275"/>
            <a:ext cx="855662" cy="187325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785" name="Google Shape;785;p14"/>
          <p:cNvSpPr txBox="1"/>
          <p:nvPr/>
        </p:nvSpPr>
        <p:spPr>
          <a:xfrm>
            <a:off x="1403350" y="6007100"/>
            <a:ext cx="1852612" cy="36988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вызываем его</a:t>
            </a:r>
            <a:endParaRPr/>
          </a:p>
        </p:txBody>
      </p:sp>
      <p:sp>
        <p:nvSpPr>
          <p:cNvPr id="786" name="Google Shape;786;p14"/>
          <p:cNvSpPr txBox="1"/>
          <p:nvPr/>
        </p:nvSpPr>
        <p:spPr>
          <a:xfrm>
            <a:off x="4392612" y="5691187"/>
            <a:ext cx="4572000" cy="64611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объект, для которого вызывается метод + </a:t>
            </a:r>
            <a:r>
              <a:rPr b="0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набор параметров </a:t>
            </a:r>
            <a:endParaRPr/>
          </a:p>
        </p:txBody>
      </p:sp>
      <p:cxnSp>
        <p:nvCxnSpPr>
          <p:cNvPr id="787" name="Google Shape;787;p14"/>
          <p:cNvCxnSpPr/>
          <p:nvPr/>
        </p:nvCxnSpPr>
        <p:spPr>
          <a:xfrm rot="10800000">
            <a:off x="4608512" y="5384800"/>
            <a:ext cx="1116012" cy="347662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788" name="Google Shape;788;p14"/>
          <p:cNvCxnSpPr/>
          <p:nvPr/>
        </p:nvCxnSpPr>
        <p:spPr>
          <a:xfrm flipH="1" rot="10800000">
            <a:off x="2555875" y="5199062"/>
            <a:ext cx="709612" cy="850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789" name="Google Shape;789;p14"/>
          <p:cNvSpPr txBox="1"/>
          <p:nvPr/>
        </p:nvSpPr>
        <p:spPr>
          <a:xfrm>
            <a:off x="2724525" y="1565200"/>
            <a:ext cx="54315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highlight>
                  <a:srgbClr val="000000"/>
                </a:highlight>
              </a:rPr>
              <a:t>можно создавать экземпляры заданного типа</a:t>
            </a:r>
            <a:endParaRPr sz="180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15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96" name="Google Shape;796;p15"/>
          <p:cNvSpPr txBox="1"/>
          <p:nvPr>
            <p:ph idx="1" type="body"/>
          </p:nvPr>
        </p:nvSpPr>
        <p:spPr>
          <a:xfrm>
            <a:off x="301625" y="1628775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034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97" name="Google Shape;797;p15"/>
          <p:cNvSpPr txBox="1"/>
          <p:nvPr/>
        </p:nvSpPr>
        <p:spPr>
          <a:xfrm>
            <a:off x="241300" y="404812"/>
            <a:ext cx="8661400" cy="53546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Reflector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Method(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obj)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{}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Field(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obj)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{}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Interfece(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obj)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{}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MethodForType(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obj, </a:t>
            </a:r>
            <a:r>
              <a:rPr b="0" i="0" lang="en-US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parametr)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{}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Voke(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obj, 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methode)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{}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36b88709f11a1bf7_11"/>
          <p:cNvSpPr txBox="1"/>
          <p:nvPr>
            <p:ph idx="1" type="body"/>
          </p:nvPr>
        </p:nvSpPr>
        <p:spPr>
          <a:xfrm>
            <a:off x="301625" y="228600"/>
            <a:ext cx="8540700" cy="587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lt2"/>
                </a:solidFill>
              </a:rPr>
              <a:t>System.Type</a:t>
            </a:r>
            <a:r>
              <a:rPr b="1" lang="en-US" sz="2400"/>
              <a:t>  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- </a:t>
            </a:r>
            <a:r>
              <a:rPr lang="en-US" sz="2400"/>
              <a:t>класс, позволяет получить  информацию о членах типа.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представляет изучаемый тип, инкапсулируя всю информацию о нем.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его свойства: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2"/>
                </a:solidFill>
              </a:rPr>
              <a:t>Name</a:t>
            </a:r>
            <a:r>
              <a:rPr lang="en-US" sz="2400"/>
              <a:t> возвращает имя типа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2"/>
                </a:solidFill>
              </a:rPr>
              <a:t>Assembly</a:t>
            </a:r>
            <a:r>
              <a:rPr lang="en-US" sz="2400"/>
              <a:t> возвращает название сборки, где определен тип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2"/>
                </a:solidFill>
              </a:rPr>
              <a:t>Namespace</a:t>
            </a:r>
            <a:r>
              <a:rPr lang="en-US" sz="2400"/>
              <a:t> возвращает название пространства имен, где определен тип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2"/>
                </a:solidFill>
              </a:rPr>
              <a:t>IsArray</a:t>
            </a:r>
            <a:r>
              <a:rPr lang="en-US" sz="2400"/>
              <a:t> возвращает true, если тип является массивом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2"/>
                </a:solidFill>
              </a:rPr>
              <a:t>IsClass</a:t>
            </a:r>
            <a:r>
              <a:rPr lang="en-US" sz="2400"/>
              <a:t> возвращает true, если тип представляет класс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2"/>
                </a:solidFill>
              </a:rPr>
              <a:t>IsEnum</a:t>
            </a:r>
            <a:r>
              <a:rPr lang="en-US" sz="2400"/>
              <a:t> возвращает true, если тип является перечислением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2"/>
                </a:solidFill>
              </a:rPr>
              <a:t>IsInterface</a:t>
            </a:r>
            <a:r>
              <a:rPr lang="en-US" sz="2400"/>
              <a:t> возвращает true, если тип представляет интерфейс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None/>
            </a:pPr>
            <a:r>
              <a:t/>
            </a:r>
            <a:endParaRPr b="1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4"/>
          <p:cNvSpPr txBox="1"/>
          <p:nvPr>
            <p:ph idx="1" type="body"/>
          </p:nvPr>
        </p:nvSpPr>
        <p:spPr>
          <a:xfrm>
            <a:off x="107950" y="260350"/>
            <a:ext cx="914400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None/>
            </a:pPr>
            <a:r>
              <a:t/>
            </a:r>
            <a:endParaRPr sz="2300"/>
          </a:p>
          <a:p>
            <a:pPr indent="-14605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300"/>
              <a:buFont typeface="Arial"/>
              <a:buChar char="►"/>
            </a:pPr>
            <a:r>
              <a:rPr b="1" i="0" lang="en-US" sz="23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FindMembers()</a:t>
            </a:r>
            <a:r>
              <a:rPr b="0" i="0" lang="en-US" sz="23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  - воз. массив объектов MemberInfo данного типа</a:t>
            </a:r>
            <a:endParaRPr sz="2300"/>
          </a:p>
          <a:p>
            <a:pPr indent="-14605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300"/>
              <a:buFont typeface="Arial"/>
              <a:buChar char="►"/>
            </a:pPr>
            <a:r>
              <a:rPr b="1" i="0" lang="en-US" sz="23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GetConstructors()</a:t>
            </a:r>
            <a:r>
              <a:rPr b="0" i="0" lang="en-US" sz="23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 - конструкторы данного типа в виде набора объектов ConstructorInfo</a:t>
            </a:r>
            <a:endParaRPr sz="2300"/>
          </a:p>
          <a:p>
            <a:pPr indent="-14605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300"/>
              <a:buFont typeface="Arial"/>
              <a:buChar char="►"/>
            </a:pPr>
            <a:r>
              <a:rPr b="1" i="0" lang="en-US" sz="23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GetEvents()</a:t>
            </a:r>
            <a:r>
              <a:rPr b="0" i="0" lang="en-US" sz="23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 - события данного типа в виде массива объектов EventInfo</a:t>
            </a:r>
            <a:endParaRPr sz="2300"/>
          </a:p>
          <a:p>
            <a:pPr indent="-14605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300"/>
              <a:buFont typeface="Arial"/>
              <a:buChar char="►"/>
            </a:pPr>
            <a:r>
              <a:rPr b="1" i="0" lang="en-US" sz="23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GetFields()</a:t>
            </a:r>
            <a:r>
              <a:rPr b="0" i="0" lang="en-US" sz="23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 - поля данного типа в виде массива объектов FieldInfo</a:t>
            </a:r>
            <a:endParaRPr sz="2300"/>
          </a:p>
          <a:p>
            <a:pPr indent="-14605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300"/>
              <a:buFont typeface="Arial"/>
              <a:buChar char="►"/>
            </a:pPr>
            <a:r>
              <a:rPr b="1" i="0" lang="en-US" sz="23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GetInterfaces()</a:t>
            </a:r>
            <a:r>
              <a:rPr b="0" i="0" lang="en-US" sz="23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 -  реализуемые данным типом интерфейсы в виде массива объектов Type</a:t>
            </a:r>
            <a:endParaRPr sz="2300"/>
          </a:p>
          <a:p>
            <a:pPr indent="-14605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300"/>
              <a:buFont typeface="Arial"/>
              <a:buChar char="►"/>
            </a:pPr>
            <a:r>
              <a:rPr b="0" i="0" lang="en-US" sz="23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 </a:t>
            </a:r>
            <a:r>
              <a:rPr b="1" i="0" lang="en-US" sz="23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GetMembers()</a:t>
            </a:r>
            <a:r>
              <a:rPr b="0" i="0" lang="en-US" sz="23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 -члены типа в виде массива объектов MemberInfo</a:t>
            </a:r>
            <a:endParaRPr sz="2300"/>
          </a:p>
          <a:p>
            <a:pPr indent="-14605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300"/>
              <a:buFont typeface="Arial"/>
              <a:buChar char="►"/>
            </a:pPr>
            <a:r>
              <a:rPr b="0" i="0" lang="en-US" sz="23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 </a:t>
            </a:r>
            <a:r>
              <a:rPr b="1" i="0" lang="en-US" sz="23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GetMethods()</a:t>
            </a:r>
            <a:r>
              <a:rPr b="0" i="0" lang="en-US" sz="23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 - методы типа в виде массива объектов MethodInfo</a:t>
            </a:r>
            <a:endParaRPr sz="2300"/>
          </a:p>
          <a:p>
            <a:pPr indent="-14605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300"/>
              <a:buFont typeface="Arial"/>
              <a:buChar char="►"/>
            </a:pPr>
            <a:r>
              <a:rPr b="0" i="0" lang="en-US" sz="23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 </a:t>
            </a:r>
            <a:r>
              <a:rPr b="1" i="0" lang="en-US" sz="23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GetProperties()</a:t>
            </a:r>
            <a:r>
              <a:rPr b="0" i="0" lang="en-US" sz="23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 - свойства в виде массива объектов PropertyInfo</a:t>
            </a:r>
            <a:endParaRPr sz="2300"/>
          </a:p>
          <a:p>
            <a:pPr indent="-2413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None/>
            </a:pPr>
            <a:r>
              <a:t/>
            </a:r>
            <a:endParaRPr b="0" i="0" sz="23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36b88709f11a1bf7_16"/>
          <p:cNvSpPr txBox="1"/>
          <p:nvPr>
            <p:ph type="title"/>
          </p:nvPr>
        </p:nvSpPr>
        <p:spPr>
          <a:xfrm>
            <a:off x="301625" y="228600"/>
            <a:ext cx="8540700" cy="415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получить данный тип</a:t>
            </a:r>
            <a:endParaRPr/>
          </a:p>
        </p:txBody>
      </p:sp>
      <p:sp>
        <p:nvSpPr>
          <p:cNvPr id="445" name="Google Shape;445;g36b88709f11a1bf7_16"/>
          <p:cNvSpPr txBox="1"/>
          <p:nvPr>
            <p:ph idx="1" type="body"/>
          </p:nvPr>
        </p:nvSpPr>
        <p:spPr>
          <a:xfrm>
            <a:off x="-138375" y="895800"/>
            <a:ext cx="9282600" cy="520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0040" lvl="0" marL="457200" rtl="0" algn="l">
              <a:spcBef>
                <a:spcPts val="36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с помощью оператора </a:t>
            </a:r>
            <a:r>
              <a:rPr lang="en-US">
                <a:solidFill>
                  <a:schemeClr val="lt2"/>
                </a:solidFill>
              </a:rPr>
              <a:t>typeof</a:t>
            </a:r>
            <a:r>
              <a:rPr lang="en-US"/>
              <a:t>, </a:t>
            </a:r>
            <a:endParaRPr/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с помощью метода </a:t>
            </a:r>
            <a:r>
              <a:rPr lang="en-US">
                <a:solidFill>
                  <a:schemeClr val="lt2"/>
                </a:solidFill>
              </a:rPr>
              <a:t>GetType()</a:t>
            </a:r>
            <a:r>
              <a:rPr lang="en-US"/>
              <a:t> класса Object </a:t>
            </a:r>
            <a:endParaRPr/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применяя статический метод </a:t>
            </a:r>
            <a:r>
              <a:rPr lang="en-US">
                <a:solidFill>
                  <a:schemeClr val="lt2"/>
                </a:solidFill>
              </a:rPr>
              <a:t>Type.GetType()</a:t>
            </a:r>
            <a:r>
              <a:rPr lang="en-US"/>
              <a:t>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36b88709f11a1bf7_22"/>
          <p:cNvSpPr txBox="1"/>
          <p:nvPr>
            <p:ph type="title"/>
          </p:nvPr>
        </p:nvSpPr>
        <p:spPr>
          <a:xfrm>
            <a:off x="301625" y="228600"/>
            <a:ext cx="85407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52" name="Google Shape;452;g36b88709f11a1bf7_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649" y="228591"/>
            <a:ext cx="8540700" cy="3857559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Google Shape;453;g36b88709f11a1bf7_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" y="3976876"/>
            <a:ext cx="7117075" cy="129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4" name="Google Shape;454;g36b88709f11a1bf7_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1613" y="5355999"/>
            <a:ext cx="8278150" cy="605416"/>
          </a:xfrm>
          <a:prstGeom prst="rect">
            <a:avLst/>
          </a:prstGeom>
          <a:noFill/>
          <a:ln>
            <a:noFill/>
          </a:ln>
        </p:spPr>
      </p:pic>
      <p:sp>
        <p:nvSpPr>
          <p:cNvPr id="455" name="Google Shape;455;g36b88709f11a1bf7_22"/>
          <p:cNvSpPr txBox="1"/>
          <p:nvPr/>
        </p:nvSpPr>
        <p:spPr>
          <a:xfrm>
            <a:off x="3411174" y="3641863"/>
            <a:ext cx="32625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FFFFFF"/>
                </a:solidFill>
                <a:highlight>
                  <a:srgbClr val="000000"/>
                </a:highlight>
              </a:rPr>
              <a:t>надо создавать объект класса</a:t>
            </a:r>
            <a:endParaRPr sz="170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  <p:sp>
        <p:nvSpPr>
          <p:cNvPr id="456" name="Google Shape;456;g36b88709f11a1bf7_22"/>
          <p:cNvSpPr txBox="1"/>
          <p:nvPr/>
        </p:nvSpPr>
        <p:spPr>
          <a:xfrm>
            <a:off x="6145728" y="4392088"/>
            <a:ext cx="3000000" cy="9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FFFFFF"/>
                </a:solidFill>
                <a:highlight>
                  <a:srgbClr val="000000"/>
                </a:highlight>
              </a:rPr>
              <a:t>будет ли генерироваться исключение, если класс не удастся найти</a:t>
            </a:r>
            <a:endParaRPr sz="170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  <p:sp>
        <p:nvSpPr>
          <p:cNvPr id="457" name="Google Shape;457;g36b88709f11a1bf7_22"/>
          <p:cNvSpPr txBox="1"/>
          <p:nvPr/>
        </p:nvSpPr>
        <p:spPr>
          <a:xfrm>
            <a:off x="5276318" y="5961425"/>
            <a:ext cx="3869400" cy="9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highlight>
                  <a:srgbClr val="000000"/>
                </a:highlight>
              </a:rPr>
              <a:t>надо ли учитывать регистр символов в первом параметре. true означает, что регистр игнорируется.</a:t>
            </a:r>
            <a:endParaRPr sz="160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36b88709f11a1bf7_37"/>
          <p:cNvSpPr txBox="1"/>
          <p:nvPr>
            <p:ph idx="1" type="body"/>
          </p:nvPr>
        </p:nvSpPr>
        <p:spPr>
          <a:xfrm>
            <a:off x="290025" y="250978"/>
            <a:ext cx="8540700" cy="587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тип располагается в другом пространстве имен, его также надо указать:</a:t>
            </a:r>
            <a:endParaRPr/>
          </a:p>
        </p:txBody>
      </p:sp>
      <p:pic>
        <p:nvPicPr>
          <p:cNvPr id="464" name="Google Shape;464;g36b88709f11a1bf7_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000" y="2011665"/>
            <a:ext cx="8818750" cy="394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mpass">
  <a:themeElements>
    <a:clrScheme name="Compass 2">
      <a:dk1>
        <a:srgbClr val="5B5D6B"/>
      </a:dk1>
      <a:lt1>
        <a:srgbClr val="FFFFFF"/>
      </a:lt1>
      <a:dk2>
        <a:srgbClr val="5A5C6C"/>
      </a:dk2>
      <a:lt2>
        <a:srgbClr val="FFFFCC"/>
      </a:lt2>
      <a:accent1>
        <a:srgbClr val="9966FF"/>
      </a:accent1>
      <a:accent2>
        <a:srgbClr val="9383B3"/>
      </a:accent2>
      <a:accent3>
        <a:srgbClr val="B5B5BA"/>
      </a:accent3>
      <a:accent4>
        <a:srgbClr val="DADADA"/>
      </a:accent4>
      <a:accent5>
        <a:srgbClr val="CAB8FF"/>
      </a:accent5>
      <a:accent6>
        <a:srgbClr val="8576A2"/>
      </a:accent6>
      <a:hlink>
        <a:srgbClr val="A3C145"/>
      </a:hlink>
      <a:folHlink>
        <a:srgbClr val="6FA9B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Compass">
  <a:themeElements>
    <a:clrScheme name="Compass 2">
      <a:dk1>
        <a:srgbClr val="5B5D6B"/>
      </a:dk1>
      <a:lt1>
        <a:srgbClr val="FFFFFF"/>
      </a:lt1>
      <a:dk2>
        <a:srgbClr val="5A5C6C"/>
      </a:dk2>
      <a:lt2>
        <a:srgbClr val="FFFFCC"/>
      </a:lt2>
      <a:accent1>
        <a:srgbClr val="9966FF"/>
      </a:accent1>
      <a:accent2>
        <a:srgbClr val="9383B3"/>
      </a:accent2>
      <a:accent3>
        <a:srgbClr val="B5B5BA"/>
      </a:accent3>
      <a:accent4>
        <a:srgbClr val="DADADA"/>
      </a:accent4>
      <a:accent5>
        <a:srgbClr val="CAB8FF"/>
      </a:accent5>
      <a:accent6>
        <a:srgbClr val="8576A2"/>
      </a:accent6>
      <a:hlink>
        <a:srgbClr val="A3C145"/>
      </a:hlink>
      <a:folHlink>
        <a:srgbClr val="6FA9B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2004-09-23T08:41:44Z</dcterms:created>
  <dc:creator>pn</dc:creator>
</cp:coreProperties>
</file>