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6858000" cx="9144000"/>
  <p:notesSz cx="6858000" cy="9144000"/>
  <p:embeddedFontLst>
    <p:embeddedFont>
      <p:font typeface="Tahom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7" roundtripDataSignature="AMtx7mjTaeNvYRT1HCvb5y6r5mvRJbHm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Tahom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customschemas.google.com/relationships/presentationmetadata" Target="metadata"/><Relationship Id="rId14" Type="http://schemas.openxmlformats.org/officeDocument/2006/relationships/slide" Target="slides/slide8.xml"/><Relationship Id="rId36" Type="http://schemas.openxmlformats.org/officeDocument/2006/relationships/font" Target="fonts/Tahom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13" name="Google Shape;5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29109b518e6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29109b518e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g29109b518e6_0_29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9109b518e6_0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9109b518e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g29109b518e6_0_3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549" name="Google Shape;54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29109b518e6_0_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29109b518e6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g29109b518e6_0_4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29109b518e6_0_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29109b518e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g29109b518e6_0_5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9109b518e6_0_6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9109b518e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g29109b518e6_0_64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29109b518e6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29109b518e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g29109b518e6_0_72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g29109b518e6_0_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0" name="Google Shape;590;g29109b518e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g29109b518e6_0_80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29109b518e6_0_8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29109b518e6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29109b518e6_0_8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29109b518e6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29109b518e6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g29109b518e6_0_96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9109b518e6_0_10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29109b518e6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29109b518e6_0_108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9109b518e6_0_1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9109b518e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g29109b518e6_0_117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12" name="Google Shape;41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22" name="Google Shape;4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9109b518e6_0_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9109b518e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29109b518e6_0_13:notes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9109b518e6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38" name="Google Shape;438;g29109b518e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29109b518e6_0_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465" name="Google Shape;4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)1. </a:t>
            </a:r>
            <a:endParaRPr/>
          </a:p>
        </p:txBody>
      </p:sp>
      <p:sp>
        <p:nvSpPr>
          <p:cNvPr id="466" name="Google Shape;466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ahoma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56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9" name="Google Shape;169;p17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78" name="Google Shape;378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79" name="Google Shape;379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92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380" name="Google Shape;380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▪"/>
              <a:defRPr sz="1600"/>
            </a:lvl4pPr>
            <a:lvl5pPr indent="-309879" lvl="4" marL="22860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5pPr>
            <a:lvl6pPr indent="-309879" lvl="5" marL="27432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6pPr>
            <a:lvl7pPr indent="-309879" lvl="6" marL="32004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7pPr>
            <a:lvl8pPr indent="-309879" lvl="7" marL="36576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8pPr>
            <a:lvl9pPr indent="-309879" lvl="8" marL="4114800" algn="l">
              <a:spcBef>
                <a:spcPts val="320"/>
              </a:spcBef>
              <a:spcAft>
                <a:spcPts val="0"/>
              </a:spcAft>
              <a:buSzPts val="1280"/>
              <a:buChar char="►"/>
              <a:defRPr sz="1600"/>
            </a:lvl9pPr>
          </a:lstStyle>
          <a:p/>
        </p:txBody>
      </p:sp>
      <p:sp>
        <p:nvSpPr>
          <p:cNvPr id="381" name="Google Shape;381;p27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2" name="Google Shape;382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27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28"/>
          <p:cNvSpPr txBox="1"/>
          <p:nvPr>
            <p:ph idx="1" type="body"/>
          </p:nvPr>
        </p:nvSpPr>
        <p:spPr>
          <a:xfrm>
            <a:off x="301625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7" name="Google Shape;387;p28"/>
          <p:cNvSpPr txBox="1"/>
          <p:nvPr>
            <p:ph idx="2" type="body"/>
          </p:nvPr>
        </p:nvSpPr>
        <p:spPr>
          <a:xfrm>
            <a:off x="4648200" y="1600200"/>
            <a:ext cx="4194175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560"/>
              </a:spcBef>
              <a:spcAft>
                <a:spcPts val="0"/>
              </a:spcAft>
              <a:buSzPts val="2240"/>
              <a:buChar char="►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indent="-330200" lvl="2" marL="1371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 sz="1800"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 sz="1800"/>
            </a:lvl9pPr>
          </a:lstStyle>
          <a:p/>
        </p:txBody>
      </p:sp>
      <p:sp>
        <p:nvSpPr>
          <p:cNvPr id="388" name="Google Shape;388;p2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2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3" name="Google Shape;393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6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/>
        </p:txBody>
      </p:sp>
      <p:sp>
        <p:nvSpPr>
          <p:cNvPr id="394" name="Google Shape;394;p2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6" name="Google Shape;396;p2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9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2" name="Google Shape;332;p19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3" name="Google Shape;333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19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" type="objOnly">
  <p:cSld name="OBJECT_ONLY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idx="1" type="body"/>
          </p:nvPr>
        </p:nvSpPr>
        <p:spPr>
          <a:xfrm>
            <a:off x="301625" y="228600"/>
            <a:ext cx="8540750" cy="5870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37" name="Google Shape;337;p20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8" name="Google Shape;338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20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>
            <p:ph type="title"/>
          </p:nvPr>
        </p:nvSpPr>
        <p:spPr>
          <a:xfrm rot="5400000">
            <a:off x="4839494" y="2096294"/>
            <a:ext cx="5870575" cy="2135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2" name="Google Shape;342;p21"/>
          <p:cNvSpPr txBox="1"/>
          <p:nvPr>
            <p:ph idx="1" type="body"/>
          </p:nvPr>
        </p:nvSpPr>
        <p:spPr>
          <a:xfrm rot="5400000">
            <a:off x="492919" y="37306"/>
            <a:ext cx="5870575" cy="6253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3" name="Google Shape;343;p21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21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2"/>
          <p:cNvSpPr txBox="1"/>
          <p:nvPr>
            <p:ph idx="1" type="body"/>
          </p:nvPr>
        </p:nvSpPr>
        <p:spPr>
          <a:xfrm rot="5400000">
            <a:off x="2322513" y="-420687"/>
            <a:ext cx="4498975" cy="854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indent="-320039" lvl="2" marL="1371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indent="-320039" lvl="4" marL="22860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36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9" name="Google Shape;349;p22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22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56" name="Google Shape;356;p23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23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1" name="Google Shape;361;p24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algn="l">
              <a:spcBef>
                <a:spcPts val="640"/>
              </a:spcBef>
              <a:spcAft>
                <a:spcPts val="0"/>
              </a:spcAft>
              <a:buSzPts val="2560"/>
              <a:buChar char="►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indent="-350519" lvl="2" marL="1371600" algn="l">
              <a:spcBef>
                <a:spcPts val="480"/>
              </a:spcBef>
              <a:spcAft>
                <a:spcPts val="0"/>
              </a:spcAft>
              <a:buSzPts val="1920"/>
              <a:buChar char="►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4pPr>
            <a:lvl5pPr indent="-330200" lvl="4" marL="22860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5pPr>
            <a:lvl6pPr indent="-330200" lvl="5" marL="27432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6pPr>
            <a:lvl7pPr indent="-330200" lvl="6" marL="32004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7pPr>
            <a:lvl8pPr indent="-330200" lvl="7" marL="36576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8pPr>
            <a:lvl9pPr indent="-330200" lvl="8" marL="4114800" algn="l">
              <a:spcBef>
                <a:spcPts val="400"/>
              </a:spcBef>
              <a:spcAft>
                <a:spcPts val="0"/>
              </a:spcAft>
              <a:buSzPts val="1600"/>
              <a:buChar char="►"/>
              <a:defRPr sz="2000"/>
            </a:lvl9pPr>
          </a:lstStyle>
          <a:p/>
        </p:txBody>
      </p:sp>
      <p:sp>
        <p:nvSpPr>
          <p:cNvPr id="362" name="Google Shape;362;p24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363" name="Google Shape;363;p24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4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5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5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26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6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1" name="Google Shape;11;p16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2" name="Google Shape;12;p16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" name="Google Shape;13;p16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16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" name="Google Shape;15;p16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" name="Google Shape;16;p16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" name="Google Shape;17;p16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" name="Google Shape;18;p16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" name="Google Shape;19;p16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" name="Google Shape;20;p16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" name="Google Shape;21;p16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" name="Google Shape;22;p16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" name="Google Shape;23;p16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" name="Google Shape;24;p16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25" name="Google Shape;25;p16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26" name="Google Shape;26;p16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" name="Google Shape;27;p16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" name="Google Shape;28;p16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" name="Google Shape;29;p16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" name="Google Shape;30;p16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" name="Google Shape;31;p16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" name="Google Shape;32;p16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3" name="Google Shape;33;p16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" name="Google Shape;34;p16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5" name="Google Shape;35;p16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6" name="Google Shape;36;p16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7" name="Google Shape;37;p16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8" name="Google Shape;38;p16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9" name="Google Shape;39;p16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0" name="Google Shape;40;p16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1" name="Google Shape;41;p16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2" name="Google Shape;42;p16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3" name="Google Shape;43;p16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4" name="Google Shape;44;p16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5" name="Google Shape;45;p16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6" name="Google Shape;46;p16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7" name="Google Shape;47;p16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8" name="Google Shape;48;p16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49" name="Google Shape;49;p16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0" name="Google Shape;50;p16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1" name="Google Shape;51;p16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2" name="Google Shape;52;p16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3" name="Google Shape;53;p16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4" name="Google Shape;54;p16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5" name="Google Shape;55;p16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6" name="Google Shape;56;p16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7" name="Google Shape;57;p16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8" name="Google Shape;58;p16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59" name="Google Shape;59;p16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0" name="Google Shape;60;p16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1" name="Google Shape;61;p16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2" name="Google Shape;62;p16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3" name="Google Shape;63;p16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4" name="Google Shape;64;p16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5" name="Google Shape;65;p16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6" name="Google Shape;66;p16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7" name="Google Shape;67;p16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8" name="Google Shape;68;p16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69" name="Google Shape;69;p16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0" name="Google Shape;70;p16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1" name="Google Shape;71;p16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2" name="Google Shape;72;p16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3" name="Google Shape;73;p16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4" name="Google Shape;74;p16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5" name="Google Shape;75;p16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6" name="Google Shape;76;p16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7" name="Google Shape;77;p16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8" name="Google Shape;78;p16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79" name="Google Shape;79;p16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0" name="Google Shape;80;p16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1" name="Google Shape;81;p16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2" name="Google Shape;82;p16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3" name="Google Shape;83;p16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4" name="Google Shape;84;p16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5" name="Google Shape;85;p16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6" name="Google Shape;86;p16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7" name="Google Shape;87;p16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8" name="Google Shape;88;p16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89" name="Google Shape;89;p16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0" name="Google Shape;90;p16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1" name="Google Shape;91;p16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2" name="Google Shape;92;p16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3" name="Google Shape;93;p16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4" name="Google Shape;94;p16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5" name="Google Shape;95;p16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6" name="Google Shape;96;p16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7" name="Google Shape;97;p16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8" name="Google Shape;98;p16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99" name="Google Shape;99;p16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0" name="Google Shape;100;p16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1" name="Google Shape;101;p16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2" name="Google Shape;102;p16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3" name="Google Shape;103;p16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4" name="Google Shape;104;p16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5" name="Google Shape;105;p16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6" name="Google Shape;106;p16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7" name="Google Shape;107;p16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8" name="Google Shape;108;p16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09" name="Google Shape;109;p16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0" name="Google Shape;110;p16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1" name="Google Shape;111;p16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2" name="Google Shape;112;p16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3" name="Google Shape;113;p16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4" name="Google Shape;114;p16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5" name="Google Shape;115;p16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6" name="Google Shape;116;p16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7" name="Google Shape;117;p16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8" name="Google Shape;118;p16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19" name="Google Shape;119;p16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0" name="Google Shape;120;p16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1" name="Google Shape;121;p16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2" name="Google Shape;122;p16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3" name="Google Shape;123;p16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4" name="Google Shape;124;p16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5" name="Google Shape;125;p16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6" name="Google Shape;126;p16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7" name="Google Shape;127;p16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8" name="Google Shape;128;p16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29" name="Google Shape;129;p16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0" name="Google Shape;130;p16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1" name="Google Shape;131;p16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2" name="Google Shape;132;p16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3" name="Google Shape;133;p16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4" name="Google Shape;134;p16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5" name="Google Shape;135;p16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6" name="Google Shape;136;p16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7" name="Google Shape;137;p16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8" name="Google Shape;138;p16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39" name="Google Shape;139;p16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0" name="Google Shape;140;p16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1" name="Google Shape;141;p16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2" name="Google Shape;142;p16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3" name="Google Shape;143;p16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4" name="Google Shape;144;p16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5" name="Google Shape;145;p16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6" name="Google Shape;146;p16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7" name="Google Shape;147;p16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1" name="Google Shape;151;p16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2" name="Google Shape;152;p16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3" name="Google Shape;153;p16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4" name="Google Shape;154;p16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5" name="Google Shape;155;p16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6" name="Google Shape;156;p16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7" name="Google Shape;157;p16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8" name="Google Shape;158;p16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59" name="Google Shape;159;p16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60" name="Google Shape;160;p16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61" name="Google Shape;161;p1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10" type="dt"/>
          </p:nvPr>
        </p:nvSpPr>
        <p:spPr>
          <a:xfrm>
            <a:off x="3048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2" type="sldNum"/>
          </p:nvPr>
        </p:nvSpPr>
        <p:spPr>
          <a:xfrm>
            <a:off x="6553200" y="6248400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Tahoma"/>
              <a:buNone/>
              <a:defRPr b="0" i="0" sz="10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rgbClr val="525462"/>
            </a:gs>
          </a:gsLst>
          <a:lin ang="5400000" scaled="0"/>
        </a:gra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8"/>
          <p:cNvGrpSpPr/>
          <p:nvPr/>
        </p:nvGrpSpPr>
        <p:grpSpPr>
          <a:xfrm>
            <a:off x="3998" y="1422400"/>
            <a:ext cx="9143177" cy="5435600"/>
            <a:chOff x="3" y="896"/>
            <a:chExt cx="5759" cy="3424"/>
          </a:xfrm>
        </p:grpSpPr>
        <p:grpSp>
          <p:nvGrpSpPr>
            <p:cNvPr id="174" name="Google Shape;174;p18"/>
            <p:cNvGrpSpPr/>
            <p:nvPr/>
          </p:nvGrpSpPr>
          <p:grpSpPr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1399" y="1116"/>
                <a:ext cx="2815" cy="2110"/>
              </a:xfrm>
              <a:custGeom>
                <a:rect b="b" l="l" r="r" t="t"/>
                <a:pathLst>
                  <a:path extrusionOk="0" h="2110" w="2815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>
                <a:off x="672" y="1116"/>
                <a:ext cx="3966" cy="2366"/>
              </a:xfrm>
              <a:custGeom>
                <a:rect b="b" l="l" r="r" t="t"/>
                <a:pathLst>
                  <a:path extrusionOk="0" h="2366" w="39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>
                <a:off x="20" y="1069"/>
                <a:ext cx="5732" cy="3107"/>
              </a:xfrm>
              <a:custGeom>
                <a:rect b="b" l="l" r="r" t="t"/>
                <a:pathLst>
                  <a:path extrusionOk="0" h="3107" w="5732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8" name="Google Shape;178;p18"/>
              <p:cNvSpPr/>
              <p:nvPr/>
            </p:nvSpPr>
            <p:spPr>
              <a:xfrm>
                <a:off x="242" y="1145"/>
                <a:ext cx="5512" cy="2760"/>
              </a:xfrm>
              <a:custGeom>
                <a:rect b="b" l="l" r="r" t="t"/>
                <a:pathLst>
                  <a:path extrusionOk="0" h="2760" w="5512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79" name="Google Shape;179;p18"/>
              <p:cNvSpPr/>
              <p:nvPr/>
            </p:nvSpPr>
            <p:spPr>
              <a:xfrm>
                <a:off x="4840" y="984"/>
                <a:ext cx="790" cy="1189"/>
              </a:xfrm>
              <a:custGeom>
                <a:rect b="b" l="l" r="r" t="t"/>
                <a:pathLst>
                  <a:path extrusionOk="0" h="1189" w="790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cap="flat" cmpd="sng" w="152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>
                <a:off x="5173" y="896"/>
                <a:ext cx="579" cy="1117"/>
              </a:xfrm>
              <a:custGeom>
                <a:rect b="b" l="l" r="r" t="t"/>
                <a:pathLst>
                  <a:path extrusionOk="0" h="1117" w="579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>
                <a:off x="3291" y="968"/>
                <a:ext cx="2471" cy="2396"/>
              </a:xfrm>
              <a:custGeom>
                <a:rect b="b" l="l" r="r" t="t"/>
                <a:pathLst>
                  <a:path extrusionOk="0" h="2396" w="2471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cap="flat" cmpd="sng" w="165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>
                <a:off x="2366" y="1067"/>
                <a:ext cx="1399" cy="1349"/>
              </a:xfrm>
              <a:custGeom>
                <a:rect b="b" l="l" r="r" t="t"/>
                <a:pathLst>
                  <a:path extrusionOk="0" h="1349" w="139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4275" y="2031"/>
                <a:ext cx="1256" cy="810"/>
              </a:xfrm>
              <a:custGeom>
                <a:rect b="b" l="l" r="r" t="t"/>
                <a:pathLst>
                  <a:path extrusionOk="0" h="810" w="1256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4" name="Google Shape;184;p18"/>
              <p:cNvSpPr/>
              <p:nvPr/>
            </p:nvSpPr>
            <p:spPr>
              <a:xfrm>
                <a:off x="2914" y="3476"/>
                <a:ext cx="2848" cy="788"/>
              </a:xfrm>
              <a:custGeom>
                <a:rect b="b" l="l" r="r" t="t"/>
                <a:pathLst>
                  <a:path extrusionOk="0" h="788" w="284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5" name="Google Shape;185;p18"/>
              <p:cNvSpPr/>
              <p:nvPr/>
            </p:nvSpPr>
            <p:spPr>
              <a:xfrm>
                <a:off x="5443" y="922"/>
                <a:ext cx="319" cy="854"/>
              </a:xfrm>
              <a:custGeom>
                <a:rect b="b" l="l" r="r" t="t"/>
                <a:pathLst>
                  <a:path extrusionOk="0" h="854" w="319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>
                <a:off x="4954" y="3568"/>
                <a:ext cx="646" cy="392"/>
              </a:xfrm>
              <a:custGeom>
                <a:rect b="b" l="l" r="r" t="t"/>
                <a:pathLst>
                  <a:path extrusionOk="0" h="392" w="646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cap="flat" cmpd="sng" w="177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>
                <a:off x="50" y="2400"/>
                <a:ext cx="2736" cy="1920"/>
              </a:xfrm>
              <a:custGeom>
                <a:rect b="b" l="l" r="r" t="t"/>
                <a:pathLst>
                  <a:path extrusionOk="0" h="1920" w="2736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  <p:grpSp>
          <p:nvGrpSpPr>
            <p:cNvPr id="188" name="Google Shape;188;p18"/>
            <p:cNvGrpSpPr/>
            <p:nvPr/>
          </p:nvGrpSpPr>
          <p:grpSpPr>
            <a:xfrm>
              <a:off x="3" y="2293"/>
              <a:ext cx="1382" cy="1698"/>
              <a:chOff x="3" y="2293"/>
              <a:chExt cx="1382" cy="1698"/>
            </a:xfrm>
          </p:grpSpPr>
          <p:sp>
            <p:nvSpPr>
              <p:cNvPr id="189" name="Google Shape;189;p18"/>
              <p:cNvSpPr txBox="1"/>
              <p:nvPr/>
            </p:nvSpPr>
            <p:spPr>
              <a:xfrm rot="6780000">
                <a:off x="63" y="388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0" name="Google Shape;190;p18"/>
              <p:cNvSpPr txBox="1"/>
              <p:nvPr/>
            </p:nvSpPr>
            <p:spPr>
              <a:xfrm rot="6780000">
                <a:off x="33" y="387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1" name="Google Shape;191;p18"/>
              <p:cNvSpPr txBox="1"/>
              <p:nvPr/>
            </p:nvSpPr>
            <p:spPr>
              <a:xfrm rot="6780000">
                <a:off x="7" y="387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2" name="Google Shape;192;p18"/>
              <p:cNvSpPr txBox="1"/>
              <p:nvPr/>
            </p:nvSpPr>
            <p:spPr>
              <a:xfrm rot="5940000">
                <a:off x="209" y="388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3" name="Google Shape;193;p18"/>
              <p:cNvSpPr txBox="1"/>
              <p:nvPr/>
            </p:nvSpPr>
            <p:spPr>
              <a:xfrm rot="5940000">
                <a:off x="18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4" name="Google Shape;194;p18"/>
              <p:cNvSpPr txBox="1"/>
              <p:nvPr/>
            </p:nvSpPr>
            <p:spPr>
              <a:xfrm rot="6240000">
                <a:off x="153" y="38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5" name="Google Shape;195;p18"/>
              <p:cNvSpPr txBox="1"/>
              <p:nvPr/>
            </p:nvSpPr>
            <p:spPr>
              <a:xfrm rot="6180000">
                <a:off x="123" y="388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6" name="Google Shape;196;p18"/>
              <p:cNvSpPr txBox="1"/>
              <p:nvPr/>
            </p:nvSpPr>
            <p:spPr>
              <a:xfrm rot="5340000">
                <a:off x="363" y="386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7" name="Google Shape;197;p18"/>
              <p:cNvSpPr txBox="1"/>
              <p:nvPr/>
            </p:nvSpPr>
            <p:spPr>
              <a:xfrm rot="5340000">
                <a:off x="333" y="387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8" name="Google Shape;198;p18"/>
              <p:cNvSpPr txBox="1"/>
              <p:nvPr/>
            </p:nvSpPr>
            <p:spPr>
              <a:xfrm rot="5580000">
                <a:off x="303" y="387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99" name="Google Shape;199;p18"/>
              <p:cNvSpPr txBox="1"/>
              <p:nvPr/>
            </p:nvSpPr>
            <p:spPr>
              <a:xfrm rot="5700000">
                <a:off x="271" y="3881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0" name="Google Shape;200;p18"/>
              <p:cNvSpPr txBox="1"/>
              <p:nvPr/>
            </p:nvSpPr>
            <p:spPr>
              <a:xfrm rot="4680000">
                <a:off x="517" y="382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1" name="Google Shape;201;p18"/>
              <p:cNvSpPr txBox="1"/>
              <p:nvPr/>
            </p:nvSpPr>
            <p:spPr>
              <a:xfrm rot="4920000">
                <a:off x="486" y="38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2" name="Google Shape;202;p18"/>
              <p:cNvSpPr txBox="1"/>
              <p:nvPr/>
            </p:nvSpPr>
            <p:spPr>
              <a:xfrm rot="4920000">
                <a:off x="456" y="38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3" name="Google Shape;203;p18"/>
              <p:cNvSpPr txBox="1"/>
              <p:nvPr/>
            </p:nvSpPr>
            <p:spPr>
              <a:xfrm rot="5040000">
                <a:off x="427" y="384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4" name="Google Shape;204;p18"/>
              <p:cNvSpPr txBox="1"/>
              <p:nvPr/>
            </p:nvSpPr>
            <p:spPr>
              <a:xfrm rot="3780000">
                <a:off x="664" y="376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5" name="Google Shape;205;p18"/>
              <p:cNvSpPr txBox="1"/>
              <p:nvPr/>
            </p:nvSpPr>
            <p:spPr>
              <a:xfrm rot="3780000">
                <a:off x="634" y="377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 rot="4080000">
                <a:off x="606" y="3789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7" name="Google Shape;207;p18"/>
              <p:cNvSpPr txBox="1"/>
              <p:nvPr/>
            </p:nvSpPr>
            <p:spPr>
              <a:xfrm rot="4320000">
                <a:off x="575" y="380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8" name="Google Shape;208;p18"/>
              <p:cNvSpPr txBox="1"/>
              <p:nvPr/>
            </p:nvSpPr>
            <p:spPr>
              <a:xfrm rot="3360000">
                <a:off x="800" y="368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09" name="Google Shape;209;p18"/>
              <p:cNvSpPr txBox="1"/>
              <p:nvPr/>
            </p:nvSpPr>
            <p:spPr>
              <a:xfrm rot="3360000">
                <a:off x="772" y="369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0" name="Google Shape;210;p18"/>
              <p:cNvSpPr txBox="1"/>
              <p:nvPr/>
            </p:nvSpPr>
            <p:spPr>
              <a:xfrm rot="3360000">
                <a:off x="746" y="37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1" name="Google Shape;211;p18"/>
              <p:cNvSpPr txBox="1"/>
              <p:nvPr/>
            </p:nvSpPr>
            <p:spPr>
              <a:xfrm rot="3780000">
                <a:off x="717" y="3733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2" name="Google Shape;212;p18"/>
              <p:cNvSpPr txBox="1"/>
              <p:nvPr/>
            </p:nvSpPr>
            <p:spPr>
              <a:xfrm rot="2280000">
                <a:off x="923" y="358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3" name="Google Shape;213;p18"/>
              <p:cNvSpPr txBox="1"/>
              <p:nvPr/>
            </p:nvSpPr>
            <p:spPr>
              <a:xfrm rot="2280000">
                <a:off x="899" y="3606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4" name="Google Shape;214;p18"/>
              <p:cNvSpPr txBox="1"/>
              <p:nvPr/>
            </p:nvSpPr>
            <p:spPr>
              <a:xfrm rot="2700000">
                <a:off x="905" y="3597"/>
                <a:ext cx="12" cy="69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5" name="Google Shape;215;p18"/>
              <p:cNvSpPr txBox="1"/>
              <p:nvPr/>
            </p:nvSpPr>
            <p:spPr>
              <a:xfrm rot="2700000">
                <a:off x="876" y="3618"/>
                <a:ext cx="12" cy="6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6" name="Google Shape;216;p18"/>
              <p:cNvSpPr txBox="1"/>
              <p:nvPr/>
            </p:nvSpPr>
            <p:spPr>
              <a:xfrm rot="1500000">
                <a:off x="1027" y="347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7" name="Google Shape;217;p18"/>
              <p:cNvSpPr txBox="1"/>
              <p:nvPr/>
            </p:nvSpPr>
            <p:spPr>
              <a:xfrm rot="1500000">
                <a:off x="1009" y="349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8" name="Google Shape;218;p18"/>
              <p:cNvSpPr txBox="1"/>
              <p:nvPr/>
            </p:nvSpPr>
            <p:spPr>
              <a:xfrm rot="1740000">
                <a:off x="990" y="351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19" name="Google Shape;219;p18"/>
              <p:cNvSpPr txBox="1"/>
              <p:nvPr/>
            </p:nvSpPr>
            <p:spPr>
              <a:xfrm rot="1740000">
                <a:off x="969" y="354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0" name="Google Shape;220;p18"/>
              <p:cNvSpPr txBox="1"/>
              <p:nvPr/>
            </p:nvSpPr>
            <p:spPr>
              <a:xfrm rot="840000">
                <a:off x="1113" y="335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 rot="840000">
                <a:off x="1100" y="3378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2" name="Google Shape;222;p18"/>
              <p:cNvSpPr txBox="1"/>
              <p:nvPr/>
            </p:nvSpPr>
            <p:spPr>
              <a:xfrm rot="1260000">
                <a:off x="1086" y="3404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3" name="Google Shape;223;p18"/>
              <p:cNvSpPr txBox="1"/>
              <p:nvPr/>
            </p:nvSpPr>
            <p:spPr>
              <a:xfrm rot="1260000">
                <a:off x="1064" y="3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4" name="Google Shape;224;p18"/>
              <p:cNvSpPr txBox="1"/>
              <p:nvPr/>
            </p:nvSpPr>
            <p:spPr>
              <a:xfrm rot="420000">
                <a:off x="1172" y="322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5" name="Google Shape;225;p18"/>
              <p:cNvSpPr txBox="1"/>
              <p:nvPr/>
            </p:nvSpPr>
            <p:spPr>
              <a:xfrm rot="540000">
                <a:off x="1162" y="3250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6" name="Google Shape;226;p18"/>
              <p:cNvSpPr txBox="1"/>
              <p:nvPr/>
            </p:nvSpPr>
            <p:spPr>
              <a:xfrm rot="720000">
                <a:off x="1154" y="327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7" name="Google Shape;227;p18"/>
              <p:cNvSpPr txBox="1"/>
              <p:nvPr/>
            </p:nvSpPr>
            <p:spPr>
              <a:xfrm rot="720000">
                <a:off x="1141" y="3304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8" name="Google Shape;228;p18"/>
              <p:cNvSpPr txBox="1"/>
              <p:nvPr/>
            </p:nvSpPr>
            <p:spPr>
              <a:xfrm rot="-300000">
                <a:off x="1211" y="3096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 rot="-60000">
                <a:off x="1201" y="3122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0" name="Google Shape;230;p18"/>
              <p:cNvSpPr txBox="1"/>
              <p:nvPr/>
            </p:nvSpPr>
            <p:spPr>
              <a:xfrm rot="-60000">
                <a:off x="1200" y="3147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1" name="Google Shape;231;p18"/>
              <p:cNvSpPr txBox="1"/>
              <p:nvPr/>
            </p:nvSpPr>
            <p:spPr>
              <a:xfrm rot="180000">
                <a:off x="1189" y="3173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2" name="Google Shape;232;p18"/>
              <p:cNvSpPr txBox="1"/>
              <p:nvPr/>
            </p:nvSpPr>
            <p:spPr>
              <a:xfrm rot="-720000">
                <a:off x="1219" y="296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3" name="Google Shape;233;p18"/>
              <p:cNvSpPr txBox="1"/>
              <p:nvPr/>
            </p:nvSpPr>
            <p:spPr>
              <a:xfrm rot="-540000">
                <a:off x="1220" y="2991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4" name="Google Shape;234;p18"/>
              <p:cNvSpPr txBox="1"/>
              <p:nvPr/>
            </p:nvSpPr>
            <p:spPr>
              <a:xfrm rot="-540000">
                <a:off x="1220" y="30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5" name="Google Shape;235;p18"/>
              <p:cNvSpPr txBox="1"/>
              <p:nvPr/>
            </p:nvSpPr>
            <p:spPr>
              <a:xfrm rot="-300000">
                <a:off x="1219" y="304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6" name="Google Shape;236;p18"/>
              <p:cNvSpPr txBox="1"/>
              <p:nvPr/>
            </p:nvSpPr>
            <p:spPr>
              <a:xfrm rot="-1140000">
                <a:off x="1207" y="2843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7" name="Google Shape;237;p18"/>
              <p:cNvSpPr txBox="1"/>
              <p:nvPr/>
            </p:nvSpPr>
            <p:spPr>
              <a:xfrm rot="-1020000">
                <a:off x="1213" y="286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8" name="Google Shape;238;p18"/>
              <p:cNvSpPr txBox="1"/>
              <p:nvPr/>
            </p:nvSpPr>
            <p:spPr>
              <a:xfrm rot="-1020000">
                <a:off x="1216" y="288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39" name="Google Shape;239;p18"/>
              <p:cNvSpPr txBox="1"/>
              <p:nvPr/>
            </p:nvSpPr>
            <p:spPr>
              <a:xfrm rot="-840000">
                <a:off x="1219" y="291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0" name="Google Shape;240;p18"/>
              <p:cNvSpPr txBox="1"/>
              <p:nvPr/>
            </p:nvSpPr>
            <p:spPr>
              <a:xfrm rot="-1560000">
                <a:off x="1165" y="272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1" name="Google Shape;241;p18"/>
              <p:cNvSpPr txBox="1"/>
              <p:nvPr/>
            </p:nvSpPr>
            <p:spPr>
              <a:xfrm rot="-1380000">
                <a:off x="1176" y="2752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2" name="Google Shape;242;p18"/>
              <p:cNvSpPr txBox="1"/>
              <p:nvPr/>
            </p:nvSpPr>
            <p:spPr>
              <a:xfrm rot="-1380000">
                <a:off x="1184" y="277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3" name="Google Shape;243;p18"/>
              <p:cNvSpPr txBox="1"/>
              <p:nvPr/>
            </p:nvSpPr>
            <p:spPr>
              <a:xfrm rot="-1380000">
                <a:off x="1194" y="279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4" name="Google Shape;244;p18"/>
              <p:cNvSpPr txBox="1"/>
              <p:nvPr/>
            </p:nvSpPr>
            <p:spPr>
              <a:xfrm rot="-1980000">
                <a:off x="1101" y="262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5" name="Google Shape;245;p18"/>
              <p:cNvSpPr txBox="1"/>
              <p:nvPr/>
            </p:nvSpPr>
            <p:spPr>
              <a:xfrm rot="-1860000">
                <a:off x="1114" y="2645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6" name="Google Shape;246;p18"/>
              <p:cNvSpPr txBox="1"/>
              <p:nvPr/>
            </p:nvSpPr>
            <p:spPr>
              <a:xfrm rot="-1800000">
                <a:off x="1129" y="266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7" name="Google Shape;247;p18"/>
              <p:cNvSpPr txBox="1"/>
              <p:nvPr/>
            </p:nvSpPr>
            <p:spPr>
              <a:xfrm rot="-1800000">
                <a:off x="1142" y="268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8" name="Google Shape;248;p18"/>
              <p:cNvSpPr txBox="1"/>
              <p:nvPr/>
            </p:nvSpPr>
            <p:spPr>
              <a:xfrm rot="-2520000">
                <a:off x="1014" y="2538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 rot="-2520000">
                <a:off x="1035" y="255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0" name="Google Shape;250;p18"/>
              <p:cNvSpPr txBox="1"/>
              <p:nvPr/>
            </p:nvSpPr>
            <p:spPr>
              <a:xfrm rot="-2520000">
                <a:off x="1050" y="2574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1" name="Google Shape;251;p18"/>
              <p:cNvSpPr txBox="1"/>
              <p:nvPr/>
            </p:nvSpPr>
            <p:spPr>
              <a:xfrm rot="-2400000">
                <a:off x="1068" y="2590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486" y="2563"/>
                <a:ext cx="180" cy="151"/>
              </a:xfrm>
              <a:custGeom>
                <a:rect b="b" l="l" r="r" t="t"/>
                <a:pathLst>
                  <a:path extrusionOk="0" h="151" w="180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3" name="Google Shape;253;p18"/>
              <p:cNvSpPr txBox="1"/>
              <p:nvPr/>
            </p:nvSpPr>
            <p:spPr>
              <a:xfrm rot="6540000">
                <a:off x="-217" y="3138"/>
                <a:ext cx="122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4" name="Google Shape;254;p18"/>
              <p:cNvSpPr txBox="1"/>
              <p:nvPr/>
            </p:nvSpPr>
            <p:spPr>
              <a:xfrm rot="180000">
                <a:off x="4" y="3146"/>
                <a:ext cx="103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5" name="Google Shape;255;p18"/>
              <p:cNvSpPr txBox="1"/>
              <p:nvPr/>
            </p:nvSpPr>
            <p:spPr>
              <a:xfrm rot="-3000000">
                <a:off x="907" y="247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6" name="Google Shape;256;p18"/>
              <p:cNvSpPr txBox="1"/>
              <p:nvPr/>
            </p:nvSpPr>
            <p:spPr>
              <a:xfrm rot="-3000000">
                <a:off x="930" y="2485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 rot="-3000000">
                <a:off x="954" y="2497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8" name="Google Shape;258;p18"/>
              <p:cNvSpPr txBox="1"/>
              <p:nvPr/>
            </p:nvSpPr>
            <p:spPr>
              <a:xfrm rot="-2700000">
                <a:off x="974" y="2509"/>
                <a:ext cx="86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59" name="Google Shape;259;p18"/>
              <p:cNvSpPr txBox="1"/>
              <p:nvPr/>
            </p:nvSpPr>
            <p:spPr>
              <a:xfrm rot="-3660000">
                <a:off x="788" y="242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0" name="Google Shape;260;p18"/>
              <p:cNvSpPr txBox="1"/>
              <p:nvPr/>
            </p:nvSpPr>
            <p:spPr>
              <a:xfrm rot="-3660000">
                <a:off x="815" y="243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1" name="Google Shape;261;p18"/>
              <p:cNvSpPr txBox="1"/>
              <p:nvPr/>
            </p:nvSpPr>
            <p:spPr>
              <a:xfrm rot="-3540000">
                <a:off x="837" y="2439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2" name="Google Shape;262;p18"/>
              <p:cNvSpPr txBox="1"/>
              <p:nvPr/>
            </p:nvSpPr>
            <p:spPr>
              <a:xfrm rot="-3240000">
                <a:off x="862" y="2451"/>
                <a:ext cx="8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3" name="Google Shape;263;p18"/>
              <p:cNvSpPr txBox="1"/>
              <p:nvPr/>
            </p:nvSpPr>
            <p:spPr>
              <a:xfrm rot="-4380000">
                <a:off x="649" y="239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4" name="Google Shape;264;p18"/>
              <p:cNvSpPr txBox="1"/>
              <p:nvPr/>
            </p:nvSpPr>
            <p:spPr>
              <a:xfrm rot="-4260000">
                <a:off x="677" y="240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 rot="-4260000">
                <a:off x="708" y="2405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6" name="Google Shape;266;p18"/>
              <p:cNvSpPr txBox="1"/>
              <p:nvPr/>
            </p:nvSpPr>
            <p:spPr>
              <a:xfrm rot="-4020000">
                <a:off x="738" y="240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7" name="Google Shape;267;p18"/>
              <p:cNvSpPr txBox="1"/>
              <p:nvPr/>
            </p:nvSpPr>
            <p:spPr>
              <a:xfrm rot="-4920000">
                <a:off x="503" y="239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8" name="Google Shape;268;p18"/>
              <p:cNvSpPr txBox="1"/>
              <p:nvPr/>
            </p:nvSpPr>
            <p:spPr>
              <a:xfrm rot="-4680000">
                <a:off x="534" y="2391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69" name="Google Shape;269;p18"/>
              <p:cNvSpPr txBox="1"/>
              <p:nvPr/>
            </p:nvSpPr>
            <p:spPr>
              <a:xfrm rot="-4680000">
                <a:off x="563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0" name="Google Shape;270;p18"/>
              <p:cNvSpPr txBox="1"/>
              <p:nvPr/>
            </p:nvSpPr>
            <p:spPr>
              <a:xfrm rot="-4620000">
                <a:off x="595" y="2389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1" name="Google Shape;271;p18"/>
              <p:cNvSpPr txBox="1"/>
              <p:nvPr/>
            </p:nvSpPr>
            <p:spPr>
              <a:xfrm rot="-5220000">
                <a:off x="355" y="241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2" name="Google Shape;272;p18"/>
              <p:cNvSpPr txBox="1"/>
              <p:nvPr/>
            </p:nvSpPr>
            <p:spPr>
              <a:xfrm rot="-5400000">
                <a:off x="385" y="2407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3" name="Google Shape;273;p18"/>
              <p:cNvSpPr txBox="1"/>
              <p:nvPr/>
            </p:nvSpPr>
            <p:spPr>
              <a:xfrm rot="-5340000">
                <a:off x="419" y="2403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4" name="Google Shape;274;p18"/>
              <p:cNvSpPr txBox="1"/>
              <p:nvPr/>
            </p:nvSpPr>
            <p:spPr>
              <a:xfrm rot="-5220000">
                <a:off x="449" y="2399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5" name="Google Shape;275;p18"/>
              <p:cNvSpPr txBox="1"/>
              <p:nvPr/>
            </p:nvSpPr>
            <p:spPr>
              <a:xfrm rot="-6180000">
                <a:off x="206" y="245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6" name="Google Shape;276;p18"/>
              <p:cNvSpPr txBox="1"/>
              <p:nvPr/>
            </p:nvSpPr>
            <p:spPr>
              <a:xfrm rot="-6240000">
                <a:off x="237" y="24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7" name="Google Shape;277;p18"/>
              <p:cNvSpPr txBox="1"/>
              <p:nvPr/>
            </p:nvSpPr>
            <p:spPr>
              <a:xfrm rot="-6120000">
                <a:off x="266" y="243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8" name="Google Shape;278;p18"/>
              <p:cNvSpPr txBox="1"/>
              <p:nvPr/>
            </p:nvSpPr>
            <p:spPr>
              <a:xfrm rot="-5940000">
                <a:off x="293" y="2425"/>
                <a:ext cx="69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79" name="Google Shape;279;p18"/>
              <p:cNvSpPr txBox="1"/>
              <p:nvPr/>
            </p:nvSpPr>
            <p:spPr>
              <a:xfrm rot="-7380000">
                <a:off x="6" y="254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0" name="Google Shape;280;p18"/>
              <p:cNvSpPr txBox="1"/>
              <p:nvPr/>
            </p:nvSpPr>
            <p:spPr>
              <a:xfrm rot="-7200000">
                <a:off x="65" y="2515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1" name="Google Shape;281;p18"/>
              <p:cNvSpPr txBox="1"/>
              <p:nvPr/>
            </p:nvSpPr>
            <p:spPr>
              <a:xfrm rot="-6840000">
                <a:off x="92" y="250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2" name="Google Shape;282;p18"/>
              <p:cNvSpPr txBox="1"/>
              <p:nvPr/>
            </p:nvSpPr>
            <p:spPr>
              <a:xfrm rot="-6840000">
                <a:off x="119" y="2491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3" name="Google Shape;283;p18"/>
              <p:cNvSpPr txBox="1"/>
              <p:nvPr/>
            </p:nvSpPr>
            <p:spPr>
              <a:xfrm rot="-6480000">
                <a:off x="150" y="2477"/>
                <a:ext cx="6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4" name="Google Shape;284;p18"/>
              <p:cNvSpPr txBox="1"/>
              <p:nvPr/>
            </p:nvSpPr>
            <p:spPr>
              <a:xfrm rot="-1920000">
                <a:off x="0" y="3363"/>
                <a:ext cx="7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5" name="Google Shape;285;p18"/>
              <p:cNvSpPr txBox="1"/>
              <p:nvPr/>
            </p:nvSpPr>
            <p:spPr>
              <a:xfrm rot="3240000">
                <a:off x="511" y="347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6" name="Google Shape;286;p18"/>
              <p:cNvSpPr txBox="1"/>
              <p:nvPr/>
            </p:nvSpPr>
            <p:spPr>
              <a:xfrm rot="3240000">
                <a:off x="35" y="2798"/>
                <a:ext cx="24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7" name="Google Shape;287;p18"/>
              <p:cNvSpPr txBox="1"/>
              <p:nvPr/>
            </p:nvSpPr>
            <p:spPr>
              <a:xfrm rot="-1920000">
                <a:off x="700" y="2851"/>
                <a:ext cx="31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8" name="Google Shape;288;p18"/>
              <p:cNvSpPr txBox="1"/>
              <p:nvPr/>
            </p:nvSpPr>
            <p:spPr>
              <a:xfrm rot="5880000">
                <a:off x="200" y="3915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89" name="Google Shape;289;p18"/>
              <p:cNvSpPr txBox="1"/>
              <p:nvPr/>
            </p:nvSpPr>
            <p:spPr>
              <a:xfrm rot="6660000">
                <a:off x="45" y="3915"/>
                <a:ext cx="144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0" name="Google Shape;290;p18"/>
              <p:cNvSpPr txBox="1"/>
              <p:nvPr/>
            </p:nvSpPr>
            <p:spPr>
              <a:xfrm rot="5220000">
                <a:off x="361" y="389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1" name="Google Shape;291;p18"/>
              <p:cNvSpPr txBox="1"/>
              <p:nvPr/>
            </p:nvSpPr>
            <p:spPr>
              <a:xfrm rot="4500000">
                <a:off x="522" y="3847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18"/>
              <p:cNvSpPr txBox="1"/>
              <p:nvPr/>
            </p:nvSpPr>
            <p:spPr>
              <a:xfrm rot="3780000">
                <a:off x="670" y="377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3" name="Google Shape;293;p18"/>
              <p:cNvSpPr txBox="1"/>
              <p:nvPr/>
            </p:nvSpPr>
            <p:spPr>
              <a:xfrm rot="3060000">
                <a:off x="813" y="3688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4" name="Google Shape;294;p18"/>
              <p:cNvSpPr txBox="1"/>
              <p:nvPr/>
            </p:nvSpPr>
            <p:spPr>
              <a:xfrm rot="2040000">
                <a:off x="938" y="3582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5" name="Google Shape;295;p18"/>
              <p:cNvSpPr txBox="1"/>
              <p:nvPr/>
            </p:nvSpPr>
            <p:spPr>
              <a:xfrm rot="-7200000">
                <a:off x="-18" y="2506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6" name="Google Shape;296;p18"/>
              <p:cNvSpPr txBox="1"/>
              <p:nvPr/>
            </p:nvSpPr>
            <p:spPr>
              <a:xfrm rot="-6420000">
                <a:off x="136" y="2433"/>
                <a:ext cx="132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7" name="Google Shape;297;p18"/>
              <p:cNvSpPr txBox="1"/>
              <p:nvPr/>
            </p:nvSpPr>
            <p:spPr>
              <a:xfrm rot="-4980000">
                <a:off x="447" y="2364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8" name="Google Shape;298;p18"/>
              <p:cNvSpPr txBox="1"/>
              <p:nvPr/>
            </p:nvSpPr>
            <p:spPr>
              <a:xfrm rot="-4320000">
                <a:off x="597" y="2360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9" name="Google Shape;299;p18"/>
              <p:cNvSpPr txBox="1"/>
              <p:nvPr/>
            </p:nvSpPr>
            <p:spPr>
              <a:xfrm rot="-3720000">
                <a:off x="739" y="2385"/>
                <a:ext cx="155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0" name="Google Shape;300;p18"/>
              <p:cNvSpPr txBox="1"/>
              <p:nvPr/>
            </p:nvSpPr>
            <p:spPr>
              <a:xfrm rot="-3240000">
                <a:off x="869" y="2429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1" name="Google Shape;301;p18"/>
              <p:cNvSpPr txBox="1"/>
              <p:nvPr/>
            </p:nvSpPr>
            <p:spPr>
              <a:xfrm rot="-2640000">
                <a:off x="984" y="2497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2" name="Google Shape;302;p18"/>
              <p:cNvSpPr txBox="1"/>
              <p:nvPr/>
            </p:nvSpPr>
            <p:spPr>
              <a:xfrm rot="-2220000">
                <a:off x="1075" y="2585"/>
                <a:ext cx="173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3" name="Google Shape;303;p18"/>
              <p:cNvSpPr txBox="1"/>
              <p:nvPr/>
            </p:nvSpPr>
            <p:spPr>
              <a:xfrm rot="-1740000">
                <a:off x="1147" y="2688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4" name="Google Shape;304;p18"/>
              <p:cNvSpPr txBox="1"/>
              <p:nvPr/>
            </p:nvSpPr>
            <p:spPr>
              <a:xfrm rot="-1200000">
                <a:off x="1198" y="2805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5" name="Google Shape;305;p18"/>
              <p:cNvSpPr txBox="1"/>
              <p:nvPr/>
            </p:nvSpPr>
            <p:spPr>
              <a:xfrm rot="-780000">
                <a:off x="1218" y="2930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6" name="Google Shape;306;p18"/>
              <p:cNvSpPr txBox="1"/>
              <p:nvPr/>
            </p:nvSpPr>
            <p:spPr>
              <a:xfrm rot="-300000">
                <a:off x="1213" y="3066"/>
                <a:ext cx="167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7" name="Google Shape;307;p18"/>
              <p:cNvSpPr txBox="1"/>
              <p:nvPr/>
            </p:nvSpPr>
            <p:spPr>
              <a:xfrm rot="660000">
                <a:off x="1126" y="3337"/>
                <a:ext cx="15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8" name="Google Shape;308;p18"/>
              <p:cNvSpPr txBox="1"/>
              <p:nvPr/>
            </p:nvSpPr>
            <p:spPr>
              <a:xfrm rot="1500000">
                <a:off x="1041" y="3465"/>
                <a:ext cx="140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850" y="3136"/>
                <a:ext cx="204" cy="120"/>
              </a:xfrm>
              <a:custGeom>
                <a:rect b="b" l="l" r="r" t="t"/>
                <a:pathLst>
                  <a:path extrusionOk="0" h="120" w="204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19" y="2722"/>
                <a:ext cx="90" cy="78"/>
              </a:xfrm>
              <a:custGeom>
                <a:rect b="b" l="l" r="r" t="t"/>
                <a:pathLst>
                  <a:path extrusionOk="0" h="78" w="90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97" y="2651"/>
                <a:ext cx="101" cy="89"/>
              </a:xfrm>
              <a:custGeom>
                <a:rect b="b" l="l" r="r" t="t"/>
                <a:pathLst>
                  <a:path extrusionOk="0" h="89" w="101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677" y="3502"/>
                <a:ext cx="83" cy="78"/>
              </a:xfrm>
              <a:custGeom>
                <a:rect b="b" l="l" r="r" t="t"/>
                <a:pathLst>
                  <a:path extrusionOk="0" h="78" w="83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940" y="2782"/>
                <a:ext cx="90" cy="72"/>
              </a:xfrm>
              <a:custGeom>
                <a:rect b="b" l="l" r="r" t="t"/>
                <a:pathLst>
                  <a:path extrusionOk="0" h="72" w="90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898" y="2716"/>
                <a:ext cx="90" cy="84"/>
              </a:xfrm>
              <a:custGeom>
                <a:rect b="b" l="l" r="r" t="t"/>
                <a:pathLst>
                  <a:path extrusionOk="0" h="84" w="90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7" y="3837"/>
                <a:ext cx="6" cy="12"/>
              </a:xfrm>
              <a:custGeom>
                <a:rect b="b" l="l" r="r" t="t"/>
                <a:pathLst>
                  <a:path extrusionOk="0" h="12" w="6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6" name="Google Shape;316;p18"/>
              <p:cNvSpPr/>
              <p:nvPr/>
            </p:nvSpPr>
            <p:spPr>
              <a:xfrm>
                <a:off x="7" y="2555"/>
                <a:ext cx="30" cy="48"/>
              </a:xfrm>
              <a:custGeom>
                <a:rect b="b" l="l" r="r" t="t"/>
                <a:pathLst>
                  <a:path extrusionOk="0" h="48" w="30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7" name="Google Shape;317;p18"/>
              <p:cNvSpPr/>
              <p:nvPr/>
            </p:nvSpPr>
            <p:spPr>
              <a:xfrm>
                <a:off x="7" y="3843"/>
                <a:ext cx="36" cy="66"/>
              </a:xfrm>
              <a:custGeom>
                <a:rect b="b" l="l" r="r" t="t"/>
                <a:pathLst>
                  <a:path extrusionOk="0" h="66" w="3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8" name="Google Shape;318;p18"/>
              <p:cNvSpPr txBox="1"/>
              <p:nvPr/>
            </p:nvSpPr>
            <p:spPr>
              <a:xfrm rot="240000">
                <a:off x="1177" y="3201"/>
                <a:ext cx="161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19" name="Google Shape;319;p18"/>
              <p:cNvSpPr txBox="1"/>
              <p:nvPr/>
            </p:nvSpPr>
            <p:spPr>
              <a:xfrm rot="-5640000">
                <a:off x="290" y="2386"/>
                <a:ext cx="138" cy="12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0" name="Google Shape;320;p18"/>
              <p:cNvSpPr/>
              <p:nvPr/>
            </p:nvSpPr>
            <p:spPr>
              <a:xfrm>
                <a:off x="139" y="3573"/>
                <a:ext cx="144" cy="154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1" name="Google Shape;321;p18"/>
              <p:cNvSpPr/>
              <p:nvPr/>
            </p:nvSpPr>
            <p:spPr>
              <a:xfrm rot="-2880000">
                <a:off x="618" y="3550"/>
                <a:ext cx="68" cy="69"/>
              </a:xfrm>
              <a:custGeom>
                <a:rect b="b" l="l" r="r" t="t"/>
                <a:pathLst>
                  <a:path extrusionOk="0" h="154" w="14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2" name="Google Shape;322;p18"/>
              <p:cNvSpPr/>
              <p:nvPr/>
            </p:nvSpPr>
            <p:spPr>
              <a:xfrm>
                <a:off x="235" y="2503"/>
                <a:ext cx="348" cy="1272"/>
              </a:xfrm>
              <a:custGeom>
                <a:rect b="b" l="l" r="r" t="t"/>
                <a:pathLst>
                  <a:path extrusionOk="0" h="1272" w="348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1"/>
                  </a:gs>
                  <a:gs pos="100000">
                    <a:srgbClr val="585A68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23" name="Google Shape;323;p18"/>
              <p:cNvSpPr/>
              <p:nvPr/>
            </p:nvSpPr>
            <p:spPr>
              <a:xfrm rot="-1740000">
                <a:off x="296" y="3047"/>
                <a:ext cx="221" cy="174"/>
              </a:xfrm>
              <a:prstGeom prst="ellipse">
                <a:avLst/>
              </a:prstGeom>
              <a:gradFill>
                <a:gsLst>
                  <a:gs pos="0">
                    <a:srgbClr val="535561"/>
                  </a:gs>
                  <a:gs pos="50000">
                    <a:schemeClr val="dk1"/>
                  </a:gs>
                  <a:gs pos="100000">
                    <a:srgbClr val="535561"/>
                  </a:gs>
                </a:gsLst>
                <a:lin ang="189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324" name="Google Shape;324;p1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5" name="Google Shape;325;p18"/>
          <p:cNvSpPr txBox="1"/>
          <p:nvPr>
            <p:ph idx="10" type="dt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6" name="Google Shape;326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7" name="Google Shape;327;p18"/>
          <p:cNvSpPr txBox="1"/>
          <p:nvPr>
            <p:ph idx="12" type="sldNum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b="0" i="0" sz="1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sp>
        <p:nvSpPr>
          <p:cNvPr id="328" name="Google Shape;328;p18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116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2800"/>
              <a:buFont typeface="Noto Sans Symbols"/>
              <a:buChar char="▪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50519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920"/>
              <a:buFont typeface="Arial"/>
              <a:buChar char="►"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302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302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302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302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302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600"/>
              <a:buFont typeface="Arial"/>
              <a:buChar char="►"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"/>
          <p:cNvSpPr txBox="1"/>
          <p:nvPr>
            <p:ph type="ctrTitle"/>
          </p:nvPr>
        </p:nvSpPr>
        <p:spPr>
          <a:xfrm>
            <a:off x="685800" y="1768475"/>
            <a:ext cx="7772400" cy="1736725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Tahoma"/>
              <a:buNone/>
            </a:pPr>
            <a:r>
              <a:rPr b="1" i="0" lang="en-US" sz="5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Полезные классы .Net </a:t>
            </a:r>
            <a:endParaRPr/>
          </a:p>
        </p:txBody>
      </p:sp>
      <p:sp>
        <p:nvSpPr>
          <p:cNvPr id="402" name="Google Shape;402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56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8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80" name="Google Shape;480;p8"/>
          <p:cNvSpPr txBox="1"/>
          <p:nvPr>
            <p:ph idx="1" type="body"/>
          </p:nvPr>
        </p:nvSpPr>
        <p:spPr>
          <a:xfrm>
            <a:off x="49212" y="252412"/>
            <a:ext cx="9094787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статические свойства Now, Today, UtcNow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методы для увеличения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Сравнения и аддитивные операции</a:t>
            </a:r>
            <a:endParaRPr/>
          </a:p>
        </p:txBody>
      </p:sp>
      <p:sp>
        <p:nvSpPr>
          <p:cNvPr id="481" name="Google Shape;481;p8"/>
          <p:cNvSpPr txBox="1"/>
          <p:nvPr/>
        </p:nvSpPr>
        <p:spPr>
          <a:xfrm>
            <a:off x="150812" y="2212975"/>
            <a:ext cx="8842375" cy="39703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 = DateTime.Today;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текущая дата (без времени)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Console.WriteLine(dt.Month);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текущий месяц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Console.WriteLine(dt.DayOfWeek);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и день недели </a:t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modDt = dt.AddDays(-3.8);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Console.WriteLine(modDt);</a:t>
            </a:r>
            <a:endParaRPr/>
          </a:p>
        </p:txBody>
      </p:sp>
      <p:pic>
        <p:nvPicPr>
          <p:cNvPr id="482" name="Google Shape;4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262" y="5527675"/>
            <a:ext cx="3927475" cy="1309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9"/>
          <p:cNvSpPr txBox="1"/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DateTimeOffset</a:t>
            </a:r>
            <a:endParaRPr/>
          </a:p>
        </p:txBody>
      </p:sp>
      <p:sp>
        <p:nvSpPr>
          <p:cNvPr id="488" name="Google Shape;488;p9"/>
          <p:cNvSpPr txBox="1"/>
          <p:nvPr>
            <p:ph idx="1" type="body"/>
          </p:nvPr>
        </p:nvSpPr>
        <p:spPr>
          <a:xfrm>
            <a:off x="301625" y="985837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хранит смещение всемирного координированного времени (UTC offset), - возможность правильно сравнивать даты разных часовых поясов </a:t>
            </a:r>
            <a:endParaRPr/>
          </a:p>
        </p:txBody>
      </p:sp>
      <p:sp>
        <p:nvSpPr>
          <p:cNvPr id="489" name="Google Shape;489;p9"/>
          <p:cNvSpPr txBox="1"/>
          <p:nvPr/>
        </p:nvSpPr>
        <p:spPr>
          <a:xfrm>
            <a:off x="301625" y="3235325"/>
            <a:ext cx="8675687" cy="15700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dtf = </a:t>
            </a:r>
            <a:r>
              <a:rPr b="0" i="0" lang="en-US" sz="3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DateTime(2019, 12, 11);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dto = </a:t>
            </a:r>
            <a:r>
              <a:rPr b="0" i="0" lang="en-US" sz="32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DateTimeOffset(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onsolas"/>
              <a:buNone/>
            </a:pPr>
            <a:r>
              <a:rPr b="0" i="0" lang="en-US" sz="32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dtf, TimeSpan.FromHours(-6));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10"/>
          <p:cNvSpPr txBox="1"/>
          <p:nvPr>
            <p:ph type="title"/>
          </p:nvPr>
        </p:nvSpPr>
        <p:spPr>
          <a:xfrm>
            <a:off x="301625" y="228600"/>
            <a:ext cx="8540750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Преобразование информации</a:t>
            </a:r>
            <a:endParaRPr/>
          </a:p>
        </p:txBody>
      </p:sp>
      <p:sp>
        <p:nvSpPr>
          <p:cNvPr id="495" name="Google Shape;495;p10"/>
          <p:cNvSpPr txBox="1"/>
          <p:nvPr>
            <p:ph idx="1" type="body"/>
          </p:nvPr>
        </p:nvSpPr>
        <p:spPr>
          <a:xfrm>
            <a:off x="301625" y="119697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 System.Convert - взаимные преобразования данных базовых типов (числовые типы, bool, string и DateTime)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Возможные исключения - InvalidCastException, FormatException, OverflowException</a:t>
            </a:r>
            <a:endParaRPr/>
          </a:p>
        </p:txBody>
      </p:sp>
      <p:sp>
        <p:nvSpPr>
          <p:cNvPr id="496" name="Google Shape;496;p10"/>
          <p:cNvSpPr txBox="1"/>
          <p:nvPr/>
        </p:nvSpPr>
        <p:spPr>
          <a:xfrm>
            <a:off x="336550" y="4076700"/>
            <a:ext cx="8642350" cy="23082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Convert.ToByte(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"100"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x = 100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bool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y = Convert.ToBoolean(25);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   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y = true </a:t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z = Convert.ToInt32(DateTime.Now);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InvalidCastException </a:t>
            </a:r>
            <a:endParaRPr/>
          </a:p>
        </p:txBody>
      </p:sp>
      <p:sp>
        <p:nvSpPr>
          <p:cNvPr id="497" name="Google Shape;497;p10"/>
          <p:cNvSpPr txBox="1"/>
          <p:nvPr/>
        </p:nvSpPr>
        <p:spPr>
          <a:xfrm>
            <a:off x="6091237" y="3833812"/>
            <a:ext cx="3078162" cy="120015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методы вида ToИмяТипа(), где ИмяТипа является именем CLR для базовых типов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1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03" name="Google Shape;503;p11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Все базовые типы явным образом реализуют интерфейс System.Iconvertible 🡪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набор методов вида ToИмяТипа(), где ИмяТипа – имя CLR для базовых типов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2"/>
          <p:cNvSpPr txBox="1"/>
          <p:nvPr>
            <p:ph type="title"/>
          </p:nvPr>
        </p:nvSpPr>
        <p:spPr>
          <a:xfrm>
            <a:off x="301625" y="152400"/>
            <a:ext cx="85407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Статический класс System.BitConverter </a:t>
            </a:r>
            <a:endParaRPr/>
          </a:p>
        </p:txBody>
      </p:sp>
      <p:sp>
        <p:nvSpPr>
          <p:cNvPr id="509" name="Google Shape;509;p12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Arial"/>
              <a:buChar char="►"/>
            </a:pPr>
            <a:r>
              <a:rPr b="0" i="0" lang="en-US" sz="2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содержит набор методов для преобразования переменной числового или булевого типа в массив байт, а также методы обратного преобразования</a:t>
            </a:r>
            <a:endParaRPr/>
          </a:p>
        </p:txBody>
      </p:sp>
      <p:sp>
        <p:nvSpPr>
          <p:cNvPr id="510" name="Google Shape;510;p12"/>
          <p:cNvSpPr txBox="1"/>
          <p:nvPr/>
        </p:nvSpPr>
        <p:spPr>
          <a:xfrm>
            <a:off x="179387" y="3849687"/>
            <a:ext cx="8640762" cy="138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data = BitConverter.GetBytes(1099);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</a:pPr>
            <a:r>
              <a:t/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x = BitConverter.ToInt32(data, 0);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13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Класс CultureInfo</a:t>
            </a:r>
            <a:endParaRPr/>
          </a:p>
        </p:txBody>
      </p:sp>
      <p:sp>
        <p:nvSpPr>
          <p:cNvPr id="517" name="Google Shape;517;p13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поставщик формата</a:t>
            </a:r>
            <a:endParaRPr/>
          </a:p>
        </p:txBody>
      </p:sp>
      <p:sp>
        <p:nvSpPr>
          <p:cNvPr id="518" name="Google Shape;518;p13"/>
          <p:cNvSpPr txBox="1"/>
          <p:nvPr/>
        </p:nvSpPr>
        <p:spPr>
          <a:xfrm>
            <a:off x="150812" y="2492375"/>
            <a:ext cx="8842375" cy="11398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создаём поставщик формата для русской культуры 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список кодов: msdn.microsoft.com/en-us/goglobal/bb896001 </a:t>
            </a:r>
            <a:endParaRPr b="0" i="0" sz="20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culture =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CultureInfo(</a:t>
            </a:r>
            <a:r>
              <a:rPr b="0" i="0" lang="en-US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"ru-Ru"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</p:txBody>
      </p:sp>
      <p:sp>
        <p:nvSpPr>
          <p:cNvPr id="519" name="Google Shape;519;p13"/>
          <p:cNvSpPr txBox="1"/>
          <p:nvPr/>
        </p:nvSpPr>
        <p:spPr>
          <a:xfrm>
            <a:off x="5219700" y="3906837"/>
            <a:ext cx="2963862" cy="368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идентификатор культуры</a:t>
            </a:r>
            <a:endParaRPr/>
          </a:p>
        </p:txBody>
      </p:sp>
      <p:cxnSp>
        <p:nvCxnSpPr>
          <p:cNvPr id="520" name="Google Shape;520;p13"/>
          <p:cNvCxnSpPr/>
          <p:nvPr/>
        </p:nvCxnSpPr>
        <p:spPr>
          <a:xfrm flipH="1" rot="10800000">
            <a:off x="6227762" y="3632200"/>
            <a:ext cx="360362" cy="228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521" name="Google Shape;521;p13"/>
          <p:cNvSpPr txBox="1"/>
          <p:nvPr/>
        </p:nvSpPr>
        <p:spPr>
          <a:xfrm>
            <a:off x="557212" y="5018087"/>
            <a:ext cx="8029575" cy="523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s1 = dt.ToString(</a:t>
            </a:r>
            <a:r>
              <a:rPr b="0" i="0" lang="en-US" sz="28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"D"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culture);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4"/>
          <p:cNvSpPr txBox="1"/>
          <p:nvPr>
            <p:ph idx="1" type="body"/>
          </p:nvPr>
        </p:nvSpPr>
        <p:spPr>
          <a:xfrm>
            <a:off x="39700" y="-139954"/>
            <a:ext cx="8540700" cy="20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Некоторые типы дополнительно перегружают </a:t>
            </a:r>
            <a:endParaRPr b="0" i="0" sz="3200" u="non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Parse() - </a:t>
            </a:r>
            <a:r>
              <a:rPr lang="en-US" sz="3000">
                <a:latin typeface="Arial"/>
                <a:ea typeface="Arial"/>
                <a:cs typeface="Arial"/>
                <a:sym typeface="Arial"/>
              </a:rPr>
              <a:t>возвращает преобразованное число</a:t>
            </a:r>
            <a:endParaRPr b="0" i="0" sz="3000" u="none"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и TryParse() - </a:t>
            </a:r>
            <a:r>
              <a:rPr lang="en-US" sz="2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возвращает логическое значение, которое указывает, успешно ли выполнено преобразование, и возвращает преобразованное число в параметр out 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27" name="Google Shape;527;p14"/>
          <p:cNvSpPr txBox="1"/>
          <p:nvPr/>
        </p:nvSpPr>
        <p:spPr>
          <a:xfrm>
            <a:off x="2788450" y="3219475"/>
            <a:ext cx="30432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случае неудачи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возвращает значение false</a:t>
            </a:r>
            <a:endParaRPr/>
          </a:p>
        </p:txBody>
      </p:sp>
      <p:sp>
        <p:nvSpPr>
          <p:cNvPr id="528" name="Google Shape;528;p14"/>
          <p:cNvSpPr txBox="1"/>
          <p:nvPr/>
        </p:nvSpPr>
        <p:spPr>
          <a:xfrm>
            <a:off x="1988175" y="1252962"/>
            <a:ext cx="29130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В случае неудачи генерирует исключение</a:t>
            </a:r>
            <a:endParaRPr/>
          </a:p>
        </p:txBody>
      </p:sp>
      <p:pic>
        <p:nvPicPr>
          <p:cNvPr id="529" name="Google Shape;52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400" y="4138325"/>
            <a:ext cx="8687325" cy="25997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14"/>
          <p:cNvSpPr txBox="1"/>
          <p:nvPr/>
        </p:nvSpPr>
        <p:spPr>
          <a:xfrm>
            <a:off x="4572000" y="4018825"/>
            <a:ext cx="43653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1"/>
                </a:solidFill>
                <a:highlight>
                  <a:srgbClr val="202124"/>
                </a:highlight>
              </a:rPr>
              <a:t>в качестве параметра принимает строку и возвращает объект текущего типа</a:t>
            </a:r>
            <a:endParaRPr sz="1700">
              <a:solidFill>
                <a:schemeClr val="lt1"/>
              </a:solidFill>
              <a:highlight>
                <a:srgbClr val="202124"/>
              </a:highlight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29109b518e6_0_29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g29109b518e6_0_29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8" name="Google Shape;538;g29109b518e6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100" y="1600190"/>
            <a:ext cx="8961750" cy="26811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29109b518e6_0_3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Convert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g29109b518e6_0_36"/>
          <p:cNvSpPr txBox="1"/>
          <p:nvPr>
            <p:ph idx="1" type="body"/>
          </p:nvPr>
        </p:nvSpPr>
        <p:spPr>
          <a:xfrm>
            <a:off x="301625" y="779775"/>
            <a:ext cx="8540700" cy="53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еще один способ для преобразования значений</a:t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>
                <a:latin typeface="Arial"/>
                <a:ea typeface="Arial"/>
                <a:cs typeface="Arial"/>
                <a:sym typeface="Arial"/>
              </a:rPr>
              <a:t>как и в случае с методом Parse, если методу не удастся преобразовать значение к нужному типу, то он выбрасывает исключение FormatException.</a:t>
            </a:r>
            <a:endParaRPr sz="3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6" name="Google Shape;546;g29109b518e6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325" y="2082525"/>
            <a:ext cx="7516475" cy="237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5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Базовый класс System.Text.Encoding</a:t>
            </a:r>
            <a:endParaRPr/>
          </a:p>
        </p:txBody>
      </p:sp>
      <p:sp>
        <p:nvSpPr>
          <p:cNvPr id="553" name="Google Shape;553;p15"/>
          <p:cNvSpPr txBox="1"/>
          <p:nvPr>
            <p:ph idx="1"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поддерживает различные текстовые кодировки и наборы символов</a:t>
            </a:r>
            <a:endParaRPr/>
          </a:p>
        </p:txBody>
      </p:sp>
      <p:sp>
        <p:nvSpPr>
          <p:cNvPr id="554" name="Google Shape;554;p15"/>
          <p:cNvSpPr txBox="1"/>
          <p:nvPr/>
        </p:nvSpPr>
        <p:spPr>
          <a:xfrm>
            <a:off x="-1490662" y="2852737"/>
            <a:ext cx="10333037" cy="193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		Encoding utf8 = Encoding.GetEncoding(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"utf-8"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Encoding ascii = Encoding.ASCII;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asciiBytes = ascii.GetBytes(</a:t>
            </a:r>
            <a:r>
              <a:rPr b="0" i="0" lang="en-US" sz="2400" u="non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"TEXT"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s = ascii.GetString(asciiBytes); </a:t>
            </a:r>
            <a:endParaRPr/>
          </a:p>
        </p:txBody>
      </p:sp>
      <p:sp>
        <p:nvSpPr>
          <p:cNvPr id="555" name="Google Shape;555;p15"/>
          <p:cNvSpPr txBox="1"/>
          <p:nvPr/>
        </p:nvSpPr>
        <p:spPr>
          <a:xfrm>
            <a:off x="2124075" y="4983162"/>
            <a:ext cx="4572000" cy="15700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для перевода строки или массива символов в массив байтов (коды символов)   и обратно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Структура Complex </a:t>
            </a:r>
            <a:endParaRPr/>
          </a:p>
        </p:txBody>
      </p:sp>
      <p:sp>
        <p:nvSpPr>
          <p:cNvPr id="408" name="Google Shape;408;p2"/>
          <p:cNvSpPr txBox="1"/>
          <p:nvPr>
            <p:ph idx="1" type="body"/>
          </p:nvPr>
        </p:nvSpPr>
        <p:spPr>
          <a:xfrm>
            <a:off x="773125" y="1208900"/>
            <a:ext cx="7597800" cy="33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ADE4"/>
              </a:buClr>
              <a:buSzPts val="1920"/>
              <a:buFont typeface="Arial"/>
              <a:buChar char="►"/>
            </a:pPr>
            <a:r>
              <a:rPr b="1" i="0" lang="en-US" sz="2400" u="none" cap="none" strike="noStrike">
                <a:solidFill>
                  <a:srgbClr val="F2F2F2"/>
                </a:solidFill>
                <a:latin typeface="Tahoma"/>
                <a:ea typeface="Tahoma"/>
                <a:cs typeface="Tahoma"/>
                <a:sym typeface="Tahoma"/>
              </a:rPr>
              <a:t> представления комплексного числа </a:t>
            </a:r>
            <a:endParaRPr b="1" i="0" sz="2400" u="none" cap="none" strike="noStrike">
              <a:solidFill>
                <a:srgbClr val="F2F2F2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F2F2F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Комплексное число — это число, включающее в себя вещественное числовую часть и мнимую числовую часть.</a:t>
            </a:r>
            <a:endParaRPr b="1" sz="2400"/>
          </a:p>
        </p:txBody>
      </p:sp>
      <p:sp>
        <p:nvSpPr>
          <p:cNvPr id="409" name="Google Shape;409;p2"/>
          <p:cNvSpPr txBox="1"/>
          <p:nvPr/>
        </p:nvSpPr>
        <p:spPr>
          <a:xfrm>
            <a:off x="871112" y="4866487"/>
            <a:ext cx="7056300" cy="83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Complex z1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Complex(3, 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Complex z2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Complex(-2, 10);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29109b518e6_0_47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Класс Array 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562" name="Google Shape;562;g29109b518e6_0_47"/>
          <p:cNvSpPr txBox="1"/>
          <p:nvPr>
            <p:ph idx="1" type="body"/>
          </p:nvPr>
        </p:nvSpPr>
        <p:spPr>
          <a:xfrm>
            <a:off x="301625" y="619825"/>
            <a:ext cx="8540700" cy="5479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3000"/>
              <a:t>пределяет ряд свойств и методов, которые мы можем использовать при работе с массивами</a:t>
            </a:r>
            <a:endParaRPr sz="3000"/>
          </a:p>
        </p:txBody>
      </p:sp>
      <p:pic>
        <p:nvPicPr>
          <p:cNvPr id="563" name="Google Shape;563;g29109b518e6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25" y="1595846"/>
            <a:ext cx="8662275" cy="52621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9109b518e6_0_5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600">
                <a:latin typeface="Arial"/>
                <a:ea typeface="Arial"/>
                <a:cs typeface="Arial"/>
                <a:sym typeface="Arial"/>
              </a:rPr>
              <a:t>Поиск элемента по условию</a:t>
            </a:r>
            <a:endParaRPr b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29109b518e6_0_56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1" name="Google Shape;571;g29109b518e6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87" y="1807265"/>
            <a:ext cx="9028625" cy="4292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9109b518e6_0_64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Изменение порядка элементов массива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78" name="Google Shape;578;g29109b518e6_0_64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9" name="Google Shape;579;g29109b518e6_0_64"/>
          <p:cNvPicPr preferRelativeResize="0"/>
          <p:nvPr/>
        </p:nvPicPr>
        <p:blipFill rotWithShape="1">
          <a:blip r:embed="rId3">
            <a:alphaModFix/>
          </a:blip>
          <a:srcRect b="17341" l="0" r="0" t="0"/>
          <a:stretch/>
        </p:blipFill>
        <p:spPr>
          <a:xfrm>
            <a:off x="-279925" y="1893375"/>
            <a:ext cx="9423924" cy="246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9109b518e6_0_72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Изменение размера массива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86" name="Google Shape;586;g29109b518e6_0_72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7" name="Google Shape;587;g29109b518e6_0_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7" y="1600200"/>
            <a:ext cx="9032726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29109b518e6_0_80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Копирование массива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94" name="Google Shape;594;g29109b518e6_0_80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5" name="Google Shape;595;g29109b518e6_0_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7387" y="2012675"/>
            <a:ext cx="9438775" cy="36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29109b518e6_0_8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Сортировка массива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02" name="Google Shape;602;g29109b518e6_0_88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03" name="Google Shape;603;g29109b518e6_0_88"/>
          <p:cNvPicPr preferRelativeResize="0"/>
          <p:nvPr/>
        </p:nvPicPr>
        <p:blipFill rotWithShape="1">
          <a:blip r:embed="rId3">
            <a:alphaModFix/>
          </a:blip>
          <a:srcRect b="0" l="0" r="48660" t="22654"/>
          <a:stretch/>
        </p:blipFill>
        <p:spPr>
          <a:xfrm>
            <a:off x="188175" y="1600197"/>
            <a:ext cx="8186045" cy="35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9109b518e6_0_96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Span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610" name="Google Shape;610;g29109b518e6_0_96"/>
          <p:cNvSpPr txBox="1"/>
          <p:nvPr>
            <p:ph idx="1" type="body"/>
          </p:nvPr>
        </p:nvSpPr>
        <p:spPr>
          <a:xfrm>
            <a:off x="301625" y="779775"/>
            <a:ext cx="8540700" cy="5319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Arial"/>
              <a:buChar char="►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представляет непрерывную область памяти.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Цель данного типа - повысить производительность и эффективность использования памяти. 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rtl="0" algn="l">
              <a:spcBef>
                <a:spcPts val="360"/>
              </a:spcBef>
              <a:spcAft>
                <a:spcPts val="0"/>
              </a:spcAft>
              <a:buSzPts val="2400"/>
              <a:buFont typeface="Arial"/>
              <a:buChar char="►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позволяет избежать дополнительных выделений памяти при операции с наборами данных. Поскольку Span является структурой</a:t>
            </a:r>
            <a:endParaRPr sz="2400"/>
          </a:p>
        </p:txBody>
      </p:sp>
      <p:sp>
        <p:nvSpPr>
          <p:cNvPr id="611" name="Google Shape;611;g29109b518e6_0_96"/>
          <p:cNvSpPr txBox="1"/>
          <p:nvPr/>
        </p:nvSpPr>
        <p:spPr>
          <a:xfrm>
            <a:off x="0" y="3429000"/>
            <a:ext cx="6258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-US" sz="3000">
                <a:solidFill>
                  <a:schemeClr val="lt2"/>
                </a:solidFill>
              </a:rPr>
              <a:t>Создание Span</a:t>
            </a:r>
            <a:endParaRPr b="1" sz="3000">
              <a:solidFill>
                <a:schemeClr val="lt2"/>
              </a:solidFill>
            </a:endParaRPr>
          </a:p>
        </p:txBody>
      </p:sp>
      <p:pic>
        <p:nvPicPr>
          <p:cNvPr id="612" name="Google Shape;612;g29109b518e6_0_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3" y="4189336"/>
            <a:ext cx="9144000" cy="22887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9109b518e6_0_108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g29109b518e6_0_108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0" name="Google Shape;620;g29109b518e6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400" y="139710"/>
            <a:ext cx="8669925" cy="100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g29109b518e6_0_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38" y="1371600"/>
            <a:ext cx="8911665" cy="100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2" name="Google Shape;622;g29109b518e6_0_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6175" y="2766008"/>
            <a:ext cx="8911649" cy="382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29109b518e6_0_117"/>
          <p:cNvSpPr txBox="1"/>
          <p:nvPr>
            <p:ph type="title"/>
          </p:nvPr>
        </p:nvSpPr>
        <p:spPr>
          <a:xfrm>
            <a:off x="301650" y="0"/>
            <a:ext cx="8540700" cy="751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Span позволяет работать с памятью более эффективно и избежать ненужных выделений памяти</a:t>
            </a:r>
            <a:endParaRPr sz="2400">
              <a:solidFill>
                <a:schemeClr val="lt1"/>
              </a:solidFill>
            </a:endParaRPr>
          </a:p>
        </p:txBody>
      </p:sp>
      <p:sp>
        <p:nvSpPr>
          <p:cNvPr id="629" name="Google Shape;629;g29109b518e6_0_117"/>
          <p:cNvSpPr txBox="1"/>
          <p:nvPr>
            <p:ph idx="1" type="body"/>
          </p:nvPr>
        </p:nvSpPr>
        <p:spPr>
          <a:xfrm>
            <a:off x="301625" y="1600200"/>
            <a:ext cx="8540700" cy="449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0" name="Google Shape;630;g29109b518e6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831755"/>
            <a:ext cx="9144001" cy="2824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29109b518e6_0_1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" y="4184168"/>
            <a:ext cx="9144001" cy="26738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"/>
          <p:cNvSpPr txBox="1"/>
          <p:nvPr>
            <p:ph type="title"/>
          </p:nvPr>
        </p:nvSpPr>
        <p:spPr>
          <a:xfrm>
            <a:off x="301625" y="228600"/>
            <a:ext cx="854075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System.Math </a:t>
            </a:r>
            <a:endParaRPr/>
          </a:p>
        </p:txBody>
      </p:sp>
      <p:sp>
        <p:nvSpPr>
          <p:cNvPr id="416" name="Google Shape;416;p3"/>
          <p:cNvSpPr txBox="1"/>
          <p:nvPr>
            <p:ph idx="1" type="body"/>
          </p:nvPr>
        </p:nvSpPr>
        <p:spPr>
          <a:xfrm>
            <a:off x="263525" y="796925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набор методов, соответствующих основным математическим функциям</a:t>
            </a:r>
            <a:endParaRPr/>
          </a:p>
        </p:txBody>
      </p:sp>
      <p:pic>
        <p:nvPicPr>
          <p:cNvPr id="417" name="Google Shape;41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9887" y="2627312"/>
            <a:ext cx="3384550" cy="348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1625" y="1773237"/>
            <a:ext cx="2084387" cy="507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55875" y="2052637"/>
            <a:ext cx="2386012" cy="479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"/>
          <p:cNvSpPr txBox="1"/>
          <p:nvPr>
            <p:ph type="title"/>
          </p:nvPr>
        </p:nvSpPr>
        <p:spPr>
          <a:xfrm>
            <a:off x="301625" y="228600"/>
            <a:ext cx="8540750" cy="67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System.Random </a:t>
            </a:r>
            <a:endParaRPr/>
          </a:p>
        </p:txBody>
      </p:sp>
      <p:sp>
        <p:nvSpPr>
          <p:cNvPr id="426" name="Google Shape;426;p4"/>
          <p:cNvSpPr txBox="1"/>
          <p:nvPr>
            <p:ph idx="1" type="body"/>
          </p:nvPr>
        </p:nvSpPr>
        <p:spPr>
          <a:xfrm>
            <a:off x="301625" y="1125537"/>
            <a:ext cx="8540750" cy="4973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генерирует псевдослучайную последовательность значений byte, int или double.</a:t>
            </a:r>
            <a:endParaRPr/>
          </a:p>
        </p:txBody>
      </p:sp>
      <p:pic>
        <p:nvPicPr>
          <p:cNvPr id="427" name="Google Shape;4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3800" y="3321775"/>
            <a:ext cx="9637800" cy="24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9109b518e6_0_13"/>
          <p:cNvSpPr txBox="1"/>
          <p:nvPr>
            <p:ph type="title"/>
          </p:nvPr>
        </p:nvSpPr>
        <p:spPr>
          <a:xfrm>
            <a:off x="301625" y="228600"/>
            <a:ext cx="85407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4" name="Google Shape;434;g29109b518e6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" y="144626"/>
            <a:ext cx="9144000" cy="28910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29109b518e6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5" y="3400425"/>
            <a:ext cx="914400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9109b518e6_0_1"/>
          <p:cNvSpPr txBox="1"/>
          <p:nvPr>
            <p:ph type="title"/>
          </p:nvPr>
        </p:nvSpPr>
        <p:spPr>
          <a:xfrm>
            <a:off x="301625" y="228600"/>
            <a:ext cx="8540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System.Random </a:t>
            </a:r>
            <a:endParaRPr/>
          </a:p>
        </p:txBody>
      </p:sp>
      <p:sp>
        <p:nvSpPr>
          <p:cNvPr id="442" name="Google Shape;442;g29109b518e6_0_1"/>
          <p:cNvSpPr txBox="1"/>
          <p:nvPr>
            <p:ph idx="1" type="body"/>
          </p:nvPr>
        </p:nvSpPr>
        <p:spPr>
          <a:xfrm>
            <a:off x="0" y="1125525"/>
            <a:ext cx="9237300" cy="49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274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400"/>
              <a:buFont typeface="Arial"/>
              <a:buChar char="►"/>
            </a:pPr>
            <a:r>
              <a:rPr lang="en-US" sz="240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400">
                <a:solidFill>
                  <a:srgbClr val="16161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lang="en-US" sz="2400">
                <a:solidFill>
                  <a:srgbClr val="16161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400">
                <a:solidFill>
                  <a:srgbClr val="16161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400">
                <a:solidFill>
                  <a:srgbClr val="006881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NextBytes</a:t>
            </a:r>
            <a:r>
              <a:rPr lang="en-US" sz="2400">
                <a:solidFill>
                  <a:srgbClr val="16161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 (Span&lt;</a:t>
            </a:r>
            <a:r>
              <a:rPr lang="en-US" sz="2400">
                <a:solidFill>
                  <a:srgbClr val="0101FD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lang="en-US" sz="2400">
                <a:solidFill>
                  <a:srgbClr val="161616"/>
                </a:solidFill>
                <a:highlight>
                  <a:srgbClr val="F2F2F2"/>
                </a:highlight>
                <a:latin typeface="Consolas"/>
                <a:ea typeface="Consolas"/>
                <a:cs typeface="Consolas"/>
                <a:sym typeface="Consolas"/>
              </a:rPr>
              <a:t>&gt; buffer);</a:t>
            </a:r>
            <a:endParaRPr sz="2400">
              <a:solidFill>
                <a:srgbClr val="161616"/>
              </a:solidFill>
              <a:highlight>
                <a:srgbClr val="F2F2F2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Заполняет элементы указанного диапазона байтов случайными числами</a:t>
            </a:r>
            <a:endParaRPr sz="24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3" name="Google Shape;443;g29109b518e6_0_1"/>
          <p:cNvSpPr txBox="1"/>
          <p:nvPr/>
        </p:nvSpPr>
        <p:spPr>
          <a:xfrm>
            <a:off x="271462" y="2852737"/>
            <a:ext cx="8388300" cy="310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Random rand =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Random(5);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intRand = rand.Next() 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rand.Next(10) +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rand.Next(-10, 10);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doubRand = rand.NextDouble();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[] buffer =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byte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[10];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rand.NextBytes(buffer);</a:t>
            </a:r>
            <a:endParaRPr/>
          </a:p>
        </p:txBody>
      </p:sp>
      <p:sp>
        <p:nvSpPr>
          <p:cNvPr id="444" name="Google Shape;444;g29109b518e6_0_1"/>
          <p:cNvSpPr txBox="1"/>
          <p:nvPr/>
        </p:nvSpPr>
        <p:spPr>
          <a:xfrm>
            <a:off x="6875462" y="5222875"/>
            <a:ext cx="1941600" cy="923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вещественное число из интервала [0, 1)</a:t>
            </a:r>
            <a:endParaRPr/>
          </a:p>
        </p:txBody>
      </p:sp>
      <p:cxnSp>
        <p:nvCxnSpPr>
          <p:cNvPr id="445" name="Google Shape;445;g29109b518e6_0_1"/>
          <p:cNvCxnSpPr/>
          <p:nvPr/>
        </p:nvCxnSpPr>
        <p:spPr>
          <a:xfrm rot="10800000">
            <a:off x="6356287" y="5006925"/>
            <a:ext cx="1239900" cy="222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46" name="Google Shape;446;g29109b518e6_0_1"/>
          <p:cNvSpPr txBox="1"/>
          <p:nvPr/>
        </p:nvSpPr>
        <p:spPr>
          <a:xfrm>
            <a:off x="1922462" y="5995987"/>
            <a:ext cx="3367200" cy="646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заполняет массив байтов случайными значениям</a:t>
            </a:r>
            <a:endParaRPr/>
          </a:p>
        </p:txBody>
      </p:sp>
      <p:cxnSp>
        <p:nvCxnSpPr>
          <p:cNvPr id="447" name="Google Shape;447;g29109b518e6_0_1"/>
          <p:cNvCxnSpPr/>
          <p:nvPr/>
        </p:nvCxnSpPr>
        <p:spPr>
          <a:xfrm rot="10800000">
            <a:off x="4256099" y="5807200"/>
            <a:ext cx="620700" cy="339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"/>
          <p:cNvSpPr txBox="1"/>
          <p:nvPr>
            <p:ph type="title"/>
          </p:nvPr>
        </p:nvSpPr>
        <p:spPr>
          <a:xfrm>
            <a:off x="301625" y="228600"/>
            <a:ext cx="8540750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Структура TimeSpan</a:t>
            </a:r>
            <a:endParaRPr/>
          </a:p>
        </p:txBody>
      </p:sp>
      <p:sp>
        <p:nvSpPr>
          <p:cNvPr id="453" name="Google Shape;453;p5"/>
          <p:cNvSpPr txBox="1"/>
          <p:nvPr>
            <p:ph idx="1" type="body"/>
          </p:nvPr>
        </p:nvSpPr>
        <p:spPr>
          <a:xfrm>
            <a:off x="301625" y="908050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хранит интервал времени в виде отсчётов по 100 наносекунд</a:t>
            </a:r>
            <a:endParaRPr/>
          </a:p>
        </p:txBody>
      </p:sp>
      <p:sp>
        <p:nvSpPr>
          <p:cNvPr id="454" name="Google Shape;454;p5"/>
          <p:cNvSpPr txBox="1"/>
          <p:nvPr/>
        </p:nvSpPr>
        <p:spPr>
          <a:xfrm>
            <a:off x="468312" y="2205037"/>
            <a:ext cx="8135937" cy="181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t1 =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TimeSpan(50);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количество отсчётов по 100 нс </a:t>
            </a:r>
            <a:endParaRPr b="0" i="0" sz="28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t2 = </a:t>
            </a:r>
            <a:r>
              <a:rPr b="0" i="0" lang="en-US" sz="28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TimeSpan(1, 20, 50);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onsolas"/>
              <a:buNone/>
            </a:pPr>
            <a:r>
              <a:rPr b="0" i="0" lang="en-US" sz="28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8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часы, минуты, секунды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"/>
          <p:cNvSpPr txBox="1"/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0" name="Google Shape;460;p6"/>
          <p:cNvSpPr txBox="1"/>
          <p:nvPr>
            <p:ph idx="1" type="body"/>
          </p:nvPr>
        </p:nvSpPr>
        <p:spPr>
          <a:xfrm>
            <a:off x="139700" y="1916112"/>
            <a:ext cx="8540750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034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None/>
            </a:pPr>
            <a:r>
              <a:t/>
            </a:r>
            <a:endParaRPr sz="32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1" name="Google Shape;461;p6"/>
          <p:cNvSpPr txBox="1"/>
          <p:nvPr/>
        </p:nvSpPr>
        <p:spPr>
          <a:xfrm>
            <a:off x="492125" y="401637"/>
            <a:ext cx="8159750" cy="19399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rPr b="0" i="0" lang="en-US" sz="24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позволяют обратиться либо к отдельному временному компоненту интервала (свойства Days, Hours, Minutes, Seconds, Milliseconds), либо выразить весь интервал через указанную единицу времени (TotalDays, TotalHours и т.п.). </a:t>
            </a:r>
            <a:endParaRPr/>
          </a:p>
        </p:txBody>
      </p:sp>
      <p:sp>
        <p:nvSpPr>
          <p:cNvPr id="462" name="Google Shape;462;p6"/>
          <p:cNvSpPr txBox="1"/>
          <p:nvPr/>
        </p:nvSpPr>
        <p:spPr>
          <a:xfrm>
            <a:off x="139700" y="3178175"/>
            <a:ext cx="9004300" cy="16319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TimeSpan ts = TimeSpan.FromDays(5) - TimeSpan.FromSeconds(1);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Console.WriteLine(ts.Days);        </a:t>
            </a: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4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Console.WriteLine(ts.Seconds);     </a:t>
            </a: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59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Console.WriteLine(ts.TotalDays);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nsolas"/>
              <a:buNone/>
            </a:pPr>
            <a:r>
              <a:rPr b="0" i="0" lang="en-US" sz="20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	 </a:t>
            </a:r>
            <a:r>
              <a:rPr b="0" i="0" lang="en-US" sz="2000" u="none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9.99998842592593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7"/>
          <p:cNvSpPr txBox="1"/>
          <p:nvPr>
            <p:ph type="title"/>
          </p:nvPr>
        </p:nvSpPr>
        <p:spPr>
          <a:xfrm>
            <a:off x="301625" y="228600"/>
            <a:ext cx="8540750" cy="8969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rPr>
              <a:t> DateTime </a:t>
            </a:r>
            <a:endParaRPr/>
          </a:p>
        </p:txBody>
      </p:sp>
      <p:sp>
        <p:nvSpPr>
          <p:cNvPr id="469" name="Google Shape;469;p7"/>
          <p:cNvSpPr txBox="1"/>
          <p:nvPr>
            <p:ph idx="1" type="body"/>
          </p:nvPr>
        </p:nvSpPr>
        <p:spPr>
          <a:xfrm>
            <a:off x="49212" y="1125537"/>
            <a:ext cx="9094787" cy="449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Arial"/>
              <a:buChar char="►"/>
            </a:pPr>
            <a:r>
              <a:rPr b="0" i="0" lang="en-US" sz="32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предназначена для хранения даты и времени (точность времени – 100 наносекунд)</a:t>
            </a:r>
            <a:endParaRPr/>
          </a:p>
        </p:txBody>
      </p:sp>
      <p:sp>
        <p:nvSpPr>
          <p:cNvPr id="470" name="Google Shape;470;p7"/>
          <p:cNvSpPr txBox="1"/>
          <p:nvPr/>
        </p:nvSpPr>
        <p:spPr>
          <a:xfrm>
            <a:off x="49212" y="3068637"/>
            <a:ext cx="9094787" cy="2678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dt1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DateTime(2021, 12, 11);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dt2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DateTime(2021, 12, 11, 12, 0, 0,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 DateTimeKind.Local);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        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ahoma"/>
              <a:buNone/>
            </a:pPr>
            <a:r>
              <a:t/>
            </a:r>
            <a:endParaRPr b="0" i="0" sz="2400" u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dt3 = 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DateTime(2021, 12, 11,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nsolas"/>
              <a:buNone/>
            </a:pP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b="0" i="0" lang="en-US" sz="2400" u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2400" u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PersianCalendar());</a:t>
            </a:r>
            <a:endParaRPr/>
          </a:p>
        </p:txBody>
      </p:sp>
      <p:sp>
        <p:nvSpPr>
          <p:cNvPr id="471" name="Google Shape;471;p7"/>
          <p:cNvSpPr txBox="1"/>
          <p:nvPr/>
        </p:nvSpPr>
        <p:spPr>
          <a:xfrm>
            <a:off x="2987675" y="2297112"/>
            <a:ext cx="6156325" cy="6477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 год, месяц, день, часы, минуты, секунды, миллисекунды и тип времени (Unspecified, Local, Utc). </a:t>
            </a:r>
            <a:endParaRPr/>
          </a:p>
        </p:txBody>
      </p:sp>
      <p:cxnSp>
        <p:nvCxnSpPr>
          <p:cNvPr id="472" name="Google Shape;472;p7"/>
          <p:cNvCxnSpPr/>
          <p:nvPr/>
        </p:nvCxnSpPr>
        <p:spPr>
          <a:xfrm flipH="1">
            <a:off x="7308850" y="3068637"/>
            <a:ext cx="503237" cy="431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473" name="Google Shape;473;p7"/>
          <p:cNvSpPr txBox="1"/>
          <p:nvPr/>
        </p:nvSpPr>
        <p:spPr>
          <a:xfrm>
            <a:off x="2309812" y="5872162"/>
            <a:ext cx="4572000" cy="9223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None/>
            </a:pPr>
            <a:r>
              <a:rPr b="0" i="0" lang="en-US" sz="1800" u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Определяет  календарь –влияет на алгоритм вычисления некоторых свойств даты</a:t>
            </a:r>
            <a:endParaRPr/>
          </a:p>
        </p:txBody>
      </p:sp>
      <p:cxnSp>
        <p:nvCxnSpPr>
          <p:cNvPr id="474" name="Google Shape;474;p7"/>
          <p:cNvCxnSpPr/>
          <p:nvPr/>
        </p:nvCxnSpPr>
        <p:spPr>
          <a:xfrm flipH="1" rot="10800000">
            <a:off x="3111500" y="5624512"/>
            <a:ext cx="523875" cy="333375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mpass">
  <a:themeElements>
    <a:clrScheme name="Compass 2">
      <a:dk1>
        <a:srgbClr val="5B5D6B"/>
      </a:dk1>
      <a:lt1>
        <a:srgbClr val="FFFFFF"/>
      </a:lt1>
      <a:dk2>
        <a:srgbClr val="5A5C6C"/>
      </a:dk2>
      <a:lt2>
        <a:srgbClr val="FFFFCC"/>
      </a:lt2>
      <a:accent1>
        <a:srgbClr val="9966FF"/>
      </a:accent1>
      <a:accent2>
        <a:srgbClr val="9383B3"/>
      </a:accent2>
      <a:accent3>
        <a:srgbClr val="B5B5BA"/>
      </a:accent3>
      <a:accent4>
        <a:srgbClr val="DADADA"/>
      </a:accent4>
      <a:accent5>
        <a:srgbClr val="CAB8FF"/>
      </a:accent5>
      <a:accent6>
        <a:srgbClr val="8576A2"/>
      </a:accent6>
      <a:hlink>
        <a:srgbClr val="A3C145"/>
      </a:hlink>
      <a:folHlink>
        <a:srgbClr val="6FA9B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2004-09-23T08:41:44Z</dcterms:created>
  <dc:creator>pn</dc:creator>
</cp:coreProperties>
</file>