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</p:sldIdLst>
  <p:sldSz cy="6858000" cx="9144000"/>
  <p:notesSz cx="6858000" cy="9144000"/>
  <p:embeddedFontLst>
    <p:embeddedFont>
      <p:font typeface="Inconsolata"/>
      <p:regular r:id="rId51"/>
      <p:bold r:id="rId52"/>
    </p:embeddedFont>
    <p:embeddedFont>
      <p:font typeface="Tahoma"/>
      <p:regular r:id="rId53"/>
      <p:bold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55" roundtripDataSignature="AMtx7miFyzzfF51IX6r5fj7PGH/uaGis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Inconsolata-regular.fntdata"/><Relationship Id="rId50" Type="http://schemas.openxmlformats.org/officeDocument/2006/relationships/slide" Target="slides/slide44.xml"/><Relationship Id="rId53" Type="http://schemas.openxmlformats.org/officeDocument/2006/relationships/font" Target="fonts/Tahoma-regular.fntdata"/><Relationship Id="rId52" Type="http://schemas.openxmlformats.org/officeDocument/2006/relationships/font" Target="fonts/Inconsolata-bold.fntdata"/><Relationship Id="rId11" Type="http://schemas.openxmlformats.org/officeDocument/2006/relationships/slide" Target="slides/slide5.xml"/><Relationship Id="rId55" Type="http://customschemas.google.com/relationships/presentationmetadata" Target="metadata"/><Relationship Id="rId10" Type="http://schemas.openxmlformats.org/officeDocument/2006/relationships/slide" Target="slides/slide4.xml"/><Relationship Id="rId54" Type="http://schemas.openxmlformats.org/officeDocument/2006/relationships/font" Target="fonts/Tahoma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4d6f7aba3c9ccd7d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4d6f7aba3c9ccd7d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g4d6f7aba3c9ccd7d_7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667a52bdac613f7b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667a52bdac613f7b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g667a52bdac613f7b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04" name="Google Shape;50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GB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12" name="Google Shape;51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1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GB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05" name="Google Shape;4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GB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667a52bdac613f7b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667a52bdac613f7b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g667a52bdac613f7b_1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667a52bdac613f7b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667a52bdac613f7b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g667a52bdac613f7b_2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667a52bdac613f7b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667a52bdac613f7b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g667a52bdac613f7b_29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8bc9919ca89c9c6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8bc9919ca89c9c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g18bc9919ca89c9c6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18bc9919ca89c9c6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18bc9919ca89c9c6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g18bc9919ca89c9c6_8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8bc9919ca89c9c6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18bc9919ca89c9c6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g18bc9919ca89c9c6_1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612" name="Google Shape;61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1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GB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26566cfa55b4fb89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26566cfa55b4fb8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g26566cfa55b4fb89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26566cfa55b4fb89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26566cfa55b4fb89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g26566cfa55b4fb89_13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26566cfa55b4fb89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26566cfa55b4fb89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g26566cfa55b4fb89_8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26566cfa55b4fb89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26566cfa55b4fb89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g26566cfa55b4fb89_2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26566cfa55b4fb89_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26566cfa55b4fb89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g26566cfa55b4fb89_26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6f3ef42d3d58203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6f3ef42d3d58203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g6f3ef42d3d582031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6f3ef42d3d582031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6f3ef42d3d58203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g6f3ef42d3d582031_8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6f3ef42d3d582031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6f3ef42d3d58203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g6f3ef42d3d582031_16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41" name="Google Shape;44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GB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35abe27110b459b4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35abe27110b459b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g35abe27110b459b4_6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4d6f7aba3c9ccd7d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4d6f7aba3c9ccd7d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g4d6f7aba3c9ccd7d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ctrTitle"/>
          </p:nvPr>
        </p:nvSpPr>
        <p:spPr>
          <a:xfrm>
            <a:off x="685800" y="1768475"/>
            <a:ext cx="7772400" cy="1736725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256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69" name="Google Shape;169;p28"/>
          <p:cNvSpPr txBox="1"/>
          <p:nvPr>
            <p:ph idx="10" type="dt"/>
          </p:nvPr>
        </p:nvSpPr>
        <p:spPr>
          <a:xfrm>
            <a:off x="3048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8"/>
          <p:cNvSpPr txBox="1"/>
          <p:nvPr>
            <p:ph idx="12" type="sldNum"/>
          </p:nvPr>
        </p:nvSpPr>
        <p:spPr>
          <a:xfrm>
            <a:off x="65532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7" name="Google Shape;377;p3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378" name="Google Shape;378;p3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480"/>
              </a:spcBef>
              <a:spcAft>
                <a:spcPts val="0"/>
              </a:spcAft>
              <a:buSzPts val="1920"/>
              <a:buChar char="►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09879" lvl="4" marL="22860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5pPr>
            <a:lvl6pPr indent="-309879" lvl="5" marL="27432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6pPr>
            <a:lvl7pPr indent="-309879" lvl="6" marL="32004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7pPr>
            <a:lvl8pPr indent="-309879" lvl="7" marL="36576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8pPr>
            <a:lvl9pPr indent="-309879" lvl="8" marL="41148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9pPr>
          </a:lstStyle>
          <a:p/>
        </p:txBody>
      </p:sp>
      <p:sp>
        <p:nvSpPr>
          <p:cNvPr id="379" name="Google Shape;379;p3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380" name="Google Shape;380;p3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480"/>
              </a:spcBef>
              <a:spcAft>
                <a:spcPts val="0"/>
              </a:spcAft>
              <a:buSzPts val="1920"/>
              <a:buChar char="►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09879" lvl="4" marL="22860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5pPr>
            <a:lvl6pPr indent="-309879" lvl="5" marL="27432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6pPr>
            <a:lvl7pPr indent="-309879" lvl="6" marL="32004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7pPr>
            <a:lvl8pPr indent="-309879" lvl="7" marL="36576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8pPr>
            <a:lvl9pPr indent="-309879" lvl="8" marL="41148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9pPr>
          </a:lstStyle>
          <a:p/>
        </p:txBody>
      </p:sp>
      <p:sp>
        <p:nvSpPr>
          <p:cNvPr id="381" name="Google Shape;381;p38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2" name="Google Shape;382;p3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p38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9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p39"/>
          <p:cNvSpPr txBox="1"/>
          <p:nvPr>
            <p:ph idx="1" type="body"/>
          </p:nvPr>
        </p:nvSpPr>
        <p:spPr>
          <a:xfrm>
            <a:off x="301625" y="1600200"/>
            <a:ext cx="4194175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spcBef>
                <a:spcPts val="560"/>
              </a:spcBef>
              <a:spcAft>
                <a:spcPts val="0"/>
              </a:spcAft>
              <a:buSzPts val="2240"/>
              <a:buChar char="►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9pPr>
          </a:lstStyle>
          <a:p/>
        </p:txBody>
      </p:sp>
      <p:sp>
        <p:nvSpPr>
          <p:cNvPr id="387" name="Google Shape;387;p39"/>
          <p:cNvSpPr txBox="1"/>
          <p:nvPr>
            <p:ph idx="2" type="body"/>
          </p:nvPr>
        </p:nvSpPr>
        <p:spPr>
          <a:xfrm>
            <a:off x="4648200" y="1600200"/>
            <a:ext cx="4194175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spcBef>
                <a:spcPts val="560"/>
              </a:spcBef>
              <a:spcAft>
                <a:spcPts val="0"/>
              </a:spcAft>
              <a:buSzPts val="2240"/>
              <a:buChar char="►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9pPr>
          </a:lstStyle>
          <a:p/>
        </p:txBody>
      </p:sp>
      <p:sp>
        <p:nvSpPr>
          <p:cNvPr id="388" name="Google Shape;388;p39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p3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0" name="Google Shape;390;p39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3" name="Google Shape;393;p4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9pPr>
          </a:lstStyle>
          <a:p/>
        </p:txBody>
      </p:sp>
      <p:sp>
        <p:nvSpPr>
          <p:cNvPr id="394" name="Google Shape;394;p40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5" name="Google Shape;395;p4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6" name="Google Shape;396;p40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0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30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32" name="Google Shape;332;p30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3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30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" type="objOnly">
  <p:cSld name="OBJECT_ONLY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1"/>
          <p:cNvSpPr txBox="1"/>
          <p:nvPr>
            <p:ph idx="1" type="body"/>
          </p:nvPr>
        </p:nvSpPr>
        <p:spPr>
          <a:xfrm>
            <a:off x="301625" y="228600"/>
            <a:ext cx="8540750" cy="5870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37" name="Google Shape;337;p31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3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31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2"/>
          <p:cNvSpPr txBox="1"/>
          <p:nvPr>
            <p:ph type="title"/>
          </p:nvPr>
        </p:nvSpPr>
        <p:spPr>
          <a:xfrm rot="5400000">
            <a:off x="4839494" y="2096294"/>
            <a:ext cx="5870575" cy="2135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32"/>
          <p:cNvSpPr txBox="1"/>
          <p:nvPr>
            <p:ph idx="1" type="body"/>
          </p:nvPr>
        </p:nvSpPr>
        <p:spPr>
          <a:xfrm rot="5400000">
            <a:off x="492919" y="37306"/>
            <a:ext cx="5870575" cy="625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43" name="Google Shape;343;p32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3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5" name="Google Shape;345;p32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3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33"/>
          <p:cNvSpPr txBox="1"/>
          <p:nvPr>
            <p:ph idx="1" type="body"/>
          </p:nvPr>
        </p:nvSpPr>
        <p:spPr>
          <a:xfrm rot="5400000">
            <a:off x="2322513" y="-420687"/>
            <a:ext cx="4498975" cy="8540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49" name="Google Shape;349;p33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3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33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3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55" name="Google Shape;355;p3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356" name="Google Shape;356;p34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3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34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1" name="Google Shape;361;p3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algn="l">
              <a:spcBef>
                <a:spcPts val="640"/>
              </a:spcBef>
              <a:spcAft>
                <a:spcPts val="0"/>
              </a:spcAft>
              <a:buSzPts val="2560"/>
              <a:buChar char="►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indent="-350519" lvl="2" marL="1371600" algn="l">
              <a:spcBef>
                <a:spcPts val="480"/>
              </a:spcBef>
              <a:spcAft>
                <a:spcPts val="0"/>
              </a:spcAft>
              <a:buSzPts val="1920"/>
              <a:buChar char="►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4pPr>
            <a:lvl5pPr indent="-330200" lvl="4" marL="22860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5pPr>
            <a:lvl6pPr indent="-330200" lvl="5" marL="2743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6pPr>
            <a:lvl7pPr indent="-330200" lvl="6" marL="32004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7pPr>
            <a:lvl8pPr indent="-330200" lvl="7" marL="36576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8pPr>
            <a:lvl9pPr indent="-330200" lvl="8" marL="41148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9pPr>
          </a:lstStyle>
          <a:p/>
        </p:txBody>
      </p:sp>
      <p:sp>
        <p:nvSpPr>
          <p:cNvPr id="362" name="Google Shape;362;p3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363" name="Google Shape;363;p35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4" name="Google Shape;364;p3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5" name="Google Shape;365;p35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6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3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9" name="Google Shape;369;p36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7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37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p3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37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2"/>
            </a:gs>
            <a:gs pos="100000">
              <a:srgbClr val="525462"/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7"/>
          <p:cNvGrpSpPr/>
          <p:nvPr/>
        </p:nvGrpSpPr>
        <p:grpSpPr>
          <a:xfrm>
            <a:off x="3998" y="1422400"/>
            <a:ext cx="9143177" cy="5435600"/>
            <a:chOff x="3" y="896"/>
            <a:chExt cx="5759" cy="3424"/>
          </a:xfrm>
        </p:grpSpPr>
        <p:grpSp>
          <p:nvGrpSpPr>
            <p:cNvPr id="11" name="Google Shape;11;p27"/>
            <p:cNvGrpSpPr/>
            <p:nvPr/>
          </p:nvGrpSpPr>
          <p:grpSpPr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2" name="Google Shape;12;p27"/>
              <p:cNvSpPr/>
              <p:nvPr/>
            </p:nvSpPr>
            <p:spPr>
              <a:xfrm>
                <a:off x="1399" y="1116"/>
                <a:ext cx="2815" cy="2110"/>
              </a:xfrm>
              <a:custGeom>
                <a:rect b="b" l="l" r="r" t="t"/>
                <a:pathLst>
                  <a:path extrusionOk="0" h="2110" w="2815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cap="flat" cmpd="sng" w="152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" name="Google Shape;13;p27"/>
              <p:cNvSpPr/>
              <p:nvPr/>
            </p:nvSpPr>
            <p:spPr>
              <a:xfrm>
                <a:off x="672" y="1116"/>
                <a:ext cx="3966" cy="2366"/>
              </a:xfrm>
              <a:custGeom>
                <a:rect b="b" l="l" r="r" t="t"/>
                <a:pathLst>
                  <a:path extrusionOk="0" h="2366" w="39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cap="flat" cmpd="sng" w="165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" name="Google Shape;14;p27"/>
              <p:cNvSpPr/>
              <p:nvPr/>
            </p:nvSpPr>
            <p:spPr>
              <a:xfrm>
                <a:off x="20" y="1069"/>
                <a:ext cx="5732" cy="3107"/>
              </a:xfrm>
              <a:custGeom>
                <a:rect b="b" l="l" r="r" t="t"/>
                <a:pathLst>
                  <a:path extrusionOk="0" h="3107" w="5732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cap="flat" cmpd="sng" w="165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" name="Google Shape;15;p27"/>
              <p:cNvSpPr/>
              <p:nvPr/>
            </p:nvSpPr>
            <p:spPr>
              <a:xfrm>
                <a:off x="242" y="1145"/>
                <a:ext cx="5512" cy="2760"/>
              </a:xfrm>
              <a:custGeom>
                <a:rect b="b" l="l" r="r" t="t"/>
                <a:pathLst>
                  <a:path extrusionOk="0" h="2760" w="5512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cap="flat" cmpd="sng" w="152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" name="Google Shape;16;p27"/>
              <p:cNvSpPr/>
              <p:nvPr/>
            </p:nvSpPr>
            <p:spPr>
              <a:xfrm>
                <a:off x="4840" y="984"/>
                <a:ext cx="790" cy="1189"/>
              </a:xfrm>
              <a:custGeom>
                <a:rect b="b" l="l" r="r" t="t"/>
                <a:pathLst>
                  <a:path extrusionOk="0" h="1189" w="790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cap="flat" cmpd="sng" w="152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" name="Google Shape;17;p27"/>
              <p:cNvSpPr/>
              <p:nvPr/>
            </p:nvSpPr>
            <p:spPr>
              <a:xfrm>
                <a:off x="5173" y="896"/>
                <a:ext cx="579" cy="1117"/>
              </a:xfrm>
              <a:custGeom>
                <a:rect b="b" l="l" r="r" t="t"/>
                <a:pathLst>
                  <a:path extrusionOk="0" h="1117" w="579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cap="flat" cmpd="sng" w="165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" name="Google Shape;18;p27"/>
              <p:cNvSpPr/>
              <p:nvPr/>
            </p:nvSpPr>
            <p:spPr>
              <a:xfrm>
                <a:off x="3291" y="968"/>
                <a:ext cx="2471" cy="2396"/>
              </a:xfrm>
              <a:custGeom>
                <a:rect b="b" l="l" r="r" t="t"/>
                <a:pathLst>
                  <a:path extrusionOk="0" h="2396" w="2471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cap="flat" cmpd="sng" w="165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" name="Google Shape;19;p27"/>
              <p:cNvSpPr/>
              <p:nvPr/>
            </p:nvSpPr>
            <p:spPr>
              <a:xfrm>
                <a:off x="2366" y="1067"/>
                <a:ext cx="1399" cy="1349"/>
              </a:xfrm>
              <a:custGeom>
                <a:rect b="b" l="l" r="r" t="t"/>
                <a:pathLst>
                  <a:path extrusionOk="0" h="1349" w="139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" name="Google Shape;20;p27"/>
              <p:cNvSpPr/>
              <p:nvPr/>
            </p:nvSpPr>
            <p:spPr>
              <a:xfrm>
                <a:off x="4275" y="2031"/>
                <a:ext cx="1256" cy="810"/>
              </a:xfrm>
              <a:custGeom>
                <a:rect b="b" l="l" r="r" t="t"/>
                <a:pathLst>
                  <a:path extrusionOk="0" h="810" w="1256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" name="Google Shape;21;p27"/>
              <p:cNvSpPr/>
              <p:nvPr/>
            </p:nvSpPr>
            <p:spPr>
              <a:xfrm>
                <a:off x="2914" y="3476"/>
                <a:ext cx="2848" cy="788"/>
              </a:xfrm>
              <a:custGeom>
                <a:rect b="b" l="l" r="r" t="t"/>
                <a:pathLst>
                  <a:path extrusionOk="0" h="788" w="284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" name="Google Shape;22;p27"/>
              <p:cNvSpPr/>
              <p:nvPr/>
            </p:nvSpPr>
            <p:spPr>
              <a:xfrm>
                <a:off x="5443" y="922"/>
                <a:ext cx="319" cy="854"/>
              </a:xfrm>
              <a:custGeom>
                <a:rect b="b" l="l" r="r" t="t"/>
                <a:pathLst>
                  <a:path extrusionOk="0" h="854" w="319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" name="Google Shape;23;p27"/>
              <p:cNvSpPr/>
              <p:nvPr/>
            </p:nvSpPr>
            <p:spPr>
              <a:xfrm>
                <a:off x="4954" y="3568"/>
                <a:ext cx="646" cy="392"/>
              </a:xfrm>
              <a:custGeom>
                <a:rect b="b" l="l" r="r" t="t"/>
                <a:pathLst>
                  <a:path extrusionOk="0" h="392" w="646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" name="Google Shape;24;p27"/>
              <p:cNvSpPr/>
              <p:nvPr/>
            </p:nvSpPr>
            <p:spPr>
              <a:xfrm>
                <a:off x="50" y="2400"/>
                <a:ext cx="2736" cy="1920"/>
              </a:xfrm>
              <a:custGeom>
                <a:rect b="b" l="l" r="r" t="t"/>
                <a:pathLst>
                  <a:path extrusionOk="0" h="1920" w="2736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25" name="Google Shape;25;p27"/>
            <p:cNvGrpSpPr/>
            <p:nvPr/>
          </p:nvGrpSpPr>
          <p:grpSpPr>
            <a:xfrm>
              <a:off x="3" y="2293"/>
              <a:ext cx="1382" cy="1698"/>
              <a:chOff x="3" y="2293"/>
              <a:chExt cx="1382" cy="1698"/>
            </a:xfrm>
          </p:grpSpPr>
          <p:sp>
            <p:nvSpPr>
              <p:cNvPr id="26" name="Google Shape;26;p27"/>
              <p:cNvSpPr txBox="1"/>
              <p:nvPr/>
            </p:nvSpPr>
            <p:spPr>
              <a:xfrm rot="6780000">
                <a:off x="63" y="388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" name="Google Shape;27;p27"/>
              <p:cNvSpPr txBox="1"/>
              <p:nvPr/>
            </p:nvSpPr>
            <p:spPr>
              <a:xfrm rot="6780000">
                <a:off x="33" y="387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" name="Google Shape;28;p27"/>
              <p:cNvSpPr txBox="1"/>
              <p:nvPr/>
            </p:nvSpPr>
            <p:spPr>
              <a:xfrm rot="6780000">
                <a:off x="7" y="387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" name="Google Shape;29;p27"/>
              <p:cNvSpPr txBox="1"/>
              <p:nvPr/>
            </p:nvSpPr>
            <p:spPr>
              <a:xfrm rot="5940000">
                <a:off x="209" y="388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" name="Google Shape;30;p27"/>
              <p:cNvSpPr txBox="1"/>
              <p:nvPr/>
            </p:nvSpPr>
            <p:spPr>
              <a:xfrm rot="5940000">
                <a:off x="18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" name="Google Shape;31;p27"/>
              <p:cNvSpPr txBox="1"/>
              <p:nvPr/>
            </p:nvSpPr>
            <p:spPr>
              <a:xfrm rot="6240000">
                <a:off x="15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" name="Google Shape;32;p27"/>
              <p:cNvSpPr txBox="1"/>
              <p:nvPr/>
            </p:nvSpPr>
            <p:spPr>
              <a:xfrm rot="6180000">
                <a:off x="123" y="388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" name="Google Shape;33;p27"/>
              <p:cNvSpPr txBox="1"/>
              <p:nvPr/>
            </p:nvSpPr>
            <p:spPr>
              <a:xfrm rot="5340000">
                <a:off x="363" y="386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" name="Google Shape;34;p27"/>
              <p:cNvSpPr txBox="1"/>
              <p:nvPr/>
            </p:nvSpPr>
            <p:spPr>
              <a:xfrm rot="5340000">
                <a:off x="333" y="387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5" name="Google Shape;35;p27"/>
              <p:cNvSpPr txBox="1"/>
              <p:nvPr/>
            </p:nvSpPr>
            <p:spPr>
              <a:xfrm rot="5580000">
                <a:off x="303" y="387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6" name="Google Shape;36;p27"/>
              <p:cNvSpPr txBox="1"/>
              <p:nvPr/>
            </p:nvSpPr>
            <p:spPr>
              <a:xfrm rot="5700000">
                <a:off x="271" y="388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7" name="Google Shape;37;p27"/>
              <p:cNvSpPr txBox="1"/>
              <p:nvPr/>
            </p:nvSpPr>
            <p:spPr>
              <a:xfrm rot="4680000">
                <a:off x="517" y="382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8" name="Google Shape;38;p27"/>
              <p:cNvSpPr txBox="1"/>
              <p:nvPr/>
            </p:nvSpPr>
            <p:spPr>
              <a:xfrm rot="4920000">
                <a:off x="486" y="38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9" name="Google Shape;39;p27"/>
              <p:cNvSpPr txBox="1"/>
              <p:nvPr/>
            </p:nvSpPr>
            <p:spPr>
              <a:xfrm rot="4920000">
                <a:off x="456" y="38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0" name="Google Shape;40;p27"/>
              <p:cNvSpPr txBox="1"/>
              <p:nvPr/>
            </p:nvSpPr>
            <p:spPr>
              <a:xfrm rot="5040000">
                <a:off x="427" y="384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1" name="Google Shape;41;p27"/>
              <p:cNvSpPr txBox="1"/>
              <p:nvPr/>
            </p:nvSpPr>
            <p:spPr>
              <a:xfrm rot="3780000">
                <a:off x="664" y="376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2" name="Google Shape;42;p27"/>
              <p:cNvSpPr txBox="1"/>
              <p:nvPr/>
            </p:nvSpPr>
            <p:spPr>
              <a:xfrm rot="3780000">
                <a:off x="634" y="377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3" name="Google Shape;43;p27"/>
              <p:cNvSpPr txBox="1"/>
              <p:nvPr/>
            </p:nvSpPr>
            <p:spPr>
              <a:xfrm rot="4080000">
                <a:off x="606" y="378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4" name="Google Shape;44;p27"/>
              <p:cNvSpPr txBox="1"/>
              <p:nvPr/>
            </p:nvSpPr>
            <p:spPr>
              <a:xfrm rot="4320000">
                <a:off x="575" y="380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5" name="Google Shape;45;p27"/>
              <p:cNvSpPr txBox="1"/>
              <p:nvPr/>
            </p:nvSpPr>
            <p:spPr>
              <a:xfrm rot="3360000">
                <a:off x="800" y="368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6" name="Google Shape;46;p27"/>
              <p:cNvSpPr txBox="1"/>
              <p:nvPr/>
            </p:nvSpPr>
            <p:spPr>
              <a:xfrm rot="3360000">
                <a:off x="772" y="369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7" name="Google Shape;47;p27"/>
              <p:cNvSpPr txBox="1"/>
              <p:nvPr/>
            </p:nvSpPr>
            <p:spPr>
              <a:xfrm rot="3360000">
                <a:off x="746" y="37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" name="Google Shape;48;p27"/>
              <p:cNvSpPr txBox="1"/>
              <p:nvPr/>
            </p:nvSpPr>
            <p:spPr>
              <a:xfrm rot="3780000">
                <a:off x="717" y="37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9" name="Google Shape;49;p27"/>
              <p:cNvSpPr txBox="1"/>
              <p:nvPr/>
            </p:nvSpPr>
            <p:spPr>
              <a:xfrm rot="2280000">
                <a:off x="923" y="35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0" name="Google Shape;50;p27"/>
              <p:cNvSpPr txBox="1"/>
              <p:nvPr/>
            </p:nvSpPr>
            <p:spPr>
              <a:xfrm rot="2280000">
                <a:off x="899" y="3606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1" name="Google Shape;51;p27"/>
              <p:cNvSpPr txBox="1"/>
              <p:nvPr/>
            </p:nvSpPr>
            <p:spPr>
              <a:xfrm rot="2700000">
                <a:off x="905" y="3597"/>
                <a:ext cx="12" cy="69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2" name="Google Shape;52;p27"/>
              <p:cNvSpPr txBox="1"/>
              <p:nvPr/>
            </p:nvSpPr>
            <p:spPr>
              <a:xfrm rot="2700000">
                <a:off x="876" y="3618"/>
                <a:ext cx="12" cy="6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3" name="Google Shape;53;p27"/>
              <p:cNvSpPr txBox="1"/>
              <p:nvPr/>
            </p:nvSpPr>
            <p:spPr>
              <a:xfrm rot="1500000">
                <a:off x="1027" y="347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4" name="Google Shape;54;p27"/>
              <p:cNvSpPr txBox="1"/>
              <p:nvPr/>
            </p:nvSpPr>
            <p:spPr>
              <a:xfrm rot="1500000">
                <a:off x="1009" y="349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5" name="Google Shape;55;p27"/>
              <p:cNvSpPr txBox="1"/>
              <p:nvPr/>
            </p:nvSpPr>
            <p:spPr>
              <a:xfrm rot="1740000">
                <a:off x="990" y="351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6" name="Google Shape;56;p27"/>
              <p:cNvSpPr txBox="1"/>
              <p:nvPr/>
            </p:nvSpPr>
            <p:spPr>
              <a:xfrm rot="1740000">
                <a:off x="969" y="354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7" name="Google Shape;57;p27"/>
              <p:cNvSpPr txBox="1"/>
              <p:nvPr/>
            </p:nvSpPr>
            <p:spPr>
              <a:xfrm rot="840000">
                <a:off x="1113" y="335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8" name="Google Shape;58;p27"/>
              <p:cNvSpPr txBox="1"/>
              <p:nvPr/>
            </p:nvSpPr>
            <p:spPr>
              <a:xfrm rot="840000">
                <a:off x="1100" y="3378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9" name="Google Shape;59;p27"/>
              <p:cNvSpPr txBox="1"/>
              <p:nvPr/>
            </p:nvSpPr>
            <p:spPr>
              <a:xfrm rot="1260000">
                <a:off x="1086" y="340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0" name="Google Shape;60;p27"/>
              <p:cNvSpPr txBox="1"/>
              <p:nvPr/>
            </p:nvSpPr>
            <p:spPr>
              <a:xfrm rot="1260000">
                <a:off x="1064" y="3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1" name="Google Shape;61;p27"/>
              <p:cNvSpPr txBox="1"/>
              <p:nvPr/>
            </p:nvSpPr>
            <p:spPr>
              <a:xfrm rot="420000">
                <a:off x="1172" y="322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2" name="Google Shape;62;p27"/>
              <p:cNvSpPr txBox="1"/>
              <p:nvPr/>
            </p:nvSpPr>
            <p:spPr>
              <a:xfrm rot="540000">
                <a:off x="1162" y="3250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3" name="Google Shape;63;p27"/>
              <p:cNvSpPr txBox="1"/>
              <p:nvPr/>
            </p:nvSpPr>
            <p:spPr>
              <a:xfrm rot="720000">
                <a:off x="1154" y="327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4" name="Google Shape;64;p27"/>
              <p:cNvSpPr txBox="1"/>
              <p:nvPr/>
            </p:nvSpPr>
            <p:spPr>
              <a:xfrm rot="720000">
                <a:off x="1141" y="3304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5" name="Google Shape;65;p27"/>
              <p:cNvSpPr txBox="1"/>
              <p:nvPr/>
            </p:nvSpPr>
            <p:spPr>
              <a:xfrm rot="-300000">
                <a:off x="1211" y="309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6" name="Google Shape;66;p27"/>
              <p:cNvSpPr txBox="1"/>
              <p:nvPr/>
            </p:nvSpPr>
            <p:spPr>
              <a:xfrm rot="-60000">
                <a:off x="1201" y="3122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7" name="Google Shape;67;p27"/>
              <p:cNvSpPr txBox="1"/>
              <p:nvPr/>
            </p:nvSpPr>
            <p:spPr>
              <a:xfrm rot="-60000">
                <a:off x="1200" y="3147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8" name="Google Shape;68;p27"/>
              <p:cNvSpPr txBox="1"/>
              <p:nvPr/>
            </p:nvSpPr>
            <p:spPr>
              <a:xfrm rot="180000">
                <a:off x="1189" y="3173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9" name="Google Shape;69;p27"/>
              <p:cNvSpPr txBox="1"/>
              <p:nvPr/>
            </p:nvSpPr>
            <p:spPr>
              <a:xfrm rot="-720000">
                <a:off x="1219" y="296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0" name="Google Shape;70;p27"/>
              <p:cNvSpPr txBox="1"/>
              <p:nvPr/>
            </p:nvSpPr>
            <p:spPr>
              <a:xfrm rot="-540000">
                <a:off x="1220" y="2991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1" name="Google Shape;71;p27"/>
              <p:cNvSpPr txBox="1"/>
              <p:nvPr/>
            </p:nvSpPr>
            <p:spPr>
              <a:xfrm rot="-540000">
                <a:off x="1220" y="30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2" name="Google Shape;72;p27"/>
              <p:cNvSpPr txBox="1"/>
              <p:nvPr/>
            </p:nvSpPr>
            <p:spPr>
              <a:xfrm rot="-300000">
                <a:off x="1219" y="304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3" name="Google Shape;73;p27"/>
              <p:cNvSpPr txBox="1"/>
              <p:nvPr/>
            </p:nvSpPr>
            <p:spPr>
              <a:xfrm rot="-1140000">
                <a:off x="1207" y="2843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4" name="Google Shape;74;p27"/>
              <p:cNvSpPr txBox="1"/>
              <p:nvPr/>
            </p:nvSpPr>
            <p:spPr>
              <a:xfrm rot="-1020000">
                <a:off x="1213" y="286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5" name="Google Shape;75;p27"/>
              <p:cNvSpPr txBox="1"/>
              <p:nvPr/>
            </p:nvSpPr>
            <p:spPr>
              <a:xfrm rot="-1020000">
                <a:off x="1216" y="288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6" name="Google Shape;76;p27"/>
              <p:cNvSpPr txBox="1"/>
              <p:nvPr/>
            </p:nvSpPr>
            <p:spPr>
              <a:xfrm rot="-840000">
                <a:off x="1219" y="29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7" name="Google Shape;77;p27"/>
              <p:cNvSpPr txBox="1"/>
              <p:nvPr/>
            </p:nvSpPr>
            <p:spPr>
              <a:xfrm rot="-1560000">
                <a:off x="1165" y="272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8" name="Google Shape;78;p27"/>
              <p:cNvSpPr txBox="1"/>
              <p:nvPr/>
            </p:nvSpPr>
            <p:spPr>
              <a:xfrm rot="-1380000">
                <a:off x="1176" y="2752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9" name="Google Shape;79;p27"/>
              <p:cNvSpPr txBox="1"/>
              <p:nvPr/>
            </p:nvSpPr>
            <p:spPr>
              <a:xfrm rot="-1380000">
                <a:off x="1184" y="277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0" name="Google Shape;80;p27"/>
              <p:cNvSpPr txBox="1"/>
              <p:nvPr/>
            </p:nvSpPr>
            <p:spPr>
              <a:xfrm rot="-1380000">
                <a:off x="1194" y="279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1" name="Google Shape;81;p27"/>
              <p:cNvSpPr txBox="1"/>
              <p:nvPr/>
            </p:nvSpPr>
            <p:spPr>
              <a:xfrm rot="-1980000">
                <a:off x="1101" y="262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2" name="Google Shape;82;p27"/>
              <p:cNvSpPr txBox="1"/>
              <p:nvPr/>
            </p:nvSpPr>
            <p:spPr>
              <a:xfrm rot="-1860000">
                <a:off x="1114" y="264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3" name="Google Shape;83;p27"/>
              <p:cNvSpPr txBox="1"/>
              <p:nvPr/>
            </p:nvSpPr>
            <p:spPr>
              <a:xfrm rot="-1800000">
                <a:off x="1129" y="266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4" name="Google Shape;84;p27"/>
              <p:cNvSpPr txBox="1"/>
              <p:nvPr/>
            </p:nvSpPr>
            <p:spPr>
              <a:xfrm rot="-1800000">
                <a:off x="1142" y="268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5" name="Google Shape;85;p27"/>
              <p:cNvSpPr txBox="1"/>
              <p:nvPr/>
            </p:nvSpPr>
            <p:spPr>
              <a:xfrm rot="-2520000">
                <a:off x="1014" y="253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6" name="Google Shape;86;p27"/>
              <p:cNvSpPr txBox="1"/>
              <p:nvPr/>
            </p:nvSpPr>
            <p:spPr>
              <a:xfrm rot="-2520000">
                <a:off x="1035" y="255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7" name="Google Shape;87;p27"/>
              <p:cNvSpPr txBox="1"/>
              <p:nvPr/>
            </p:nvSpPr>
            <p:spPr>
              <a:xfrm rot="-2520000">
                <a:off x="1050" y="257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8" name="Google Shape;88;p27"/>
              <p:cNvSpPr txBox="1"/>
              <p:nvPr/>
            </p:nvSpPr>
            <p:spPr>
              <a:xfrm rot="-2400000">
                <a:off x="1068" y="2590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9" name="Google Shape;89;p27"/>
              <p:cNvSpPr/>
              <p:nvPr/>
            </p:nvSpPr>
            <p:spPr>
              <a:xfrm>
                <a:off x="486" y="2563"/>
                <a:ext cx="180" cy="151"/>
              </a:xfrm>
              <a:custGeom>
                <a:rect b="b" l="l" r="r" t="t"/>
                <a:pathLst>
                  <a:path extrusionOk="0" h="151" w="180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0" name="Google Shape;90;p27"/>
              <p:cNvSpPr txBox="1"/>
              <p:nvPr/>
            </p:nvSpPr>
            <p:spPr>
              <a:xfrm rot="6540000">
                <a:off x="-217" y="3138"/>
                <a:ext cx="122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1" name="Google Shape;91;p27"/>
              <p:cNvSpPr txBox="1"/>
              <p:nvPr/>
            </p:nvSpPr>
            <p:spPr>
              <a:xfrm rot="180000">
                <a:off x="4" y="3146"/>
                <a:ext cx="103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2" name="Google Shape;92;p27"/>
              <p:cNvSpPr txBox="1"/>
              <p:nvPr/>
            </p:nvSpPr>
            <p:spPr>
              <a:xfrm rot="-3000000">
                <a:off x="907" y="247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3" name="Google Shape;93;p27"/>
              <p:cNvSpPr txBox="1"/>
              <p:nvPr/>
            </p:nvSpPr>
            <p:spPr>
              <a:xfrm rot="-3000000">
                <a:off x="930" y="248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4" name="Google Shape;94;p27"/>
              <p:cNvSpPr txBox="1"/>
              <p:nvPr/>
            </p:nvSpPr>
            <p:spPr>
              <a:xfrm rot="-3000000">
                <a:off x="954" y="249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5" name="Google Shape;95;p27"/>
              <p:cNvSpPr txBox="1"/>
              <p:nvPr/>
            </p:nvSpPr>
            <p:spPr>
              <a:xfrm rot="-2700000">
                <a:off x="974" y="2509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6" name="Google Shape;96;p27"/>
              <p:cNvSpPr txBox="1"/>
              <p:nvPr/>
            </p:nvSpPr>
            <p:spPr>
              <a:xfrm rot="-3660000">
                <a:off x="788" y="242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7" name="Google Shape;97;p27"/>
              <p:cNvSpPr txBox="1"/>
              <p:nvPr/>
            </p:nvSpPr>
            <p:spPr>
              <a:xfrm rot="-3660000">
                <a:off x="815" y="243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8" name="Google Shape;98;p27"/>
              <p:cNvSpPr txBox="1"/>
              <p:nvPr/>
            </p:nvSpPr>
            <p:spPr>
              <a:xfrm rot="-3540000">
                <a:off x="837" y="2439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9" name="Google Shape;99;p27"/>
              <p:cNvSpPr txBox="1"/>
              <p:nvPr/>
            </p:nvSpPr>
            <p:spPr>
              <a:xfrm rot="-3240000">
                <a:off x="862" y="245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0" name="Google Shape;100;p27"/>
              <p:cNvSpPr txBox="1"/>
              <p:nvPr/>
            </p:nvSpPr>
            <p:spPr>
              <a:xfrm rot="-4380000">
                <a:off x="649" y="239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1" name="Google Shape;101;p27"/>
              <p:cNvSpPr txBox="1"/>
              <p:nvPr/>
            </p:nvSpPr>
            <p:spPr>
              <a:xfrm rot="-4260000">
                <a:off x="677" y="240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2" name="Google Shape;102;p27"/>
              <p:cNvSpPr txBox="1"/>
              <p:nvPr/>
            </p:nvSpPr>
            <p:spPr>
              <a:xfrm rot="-4260000">
                <a:off x="708" y="240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3" name="Google Shape;103;p27"/>
              <p:cNvSpPr txBox="1"/>
              <p:nvPr/>
            </p:nvSpPr>
            <p:spPr>
              <a:xfrm rot="-4020000">
                <a:off x="738" y="240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4" name="Google Shape;104;p27"/>
              <p:cNvSpPr txBox="1"/>
              <p:nvPr/>
            </p:nvSpPr>
            <p:spPr>
              <a:xfrm rot="-4920000">
                <a:off x="503" y="239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5" name="Google Shape;105;p27"/>
              <p:cNvSpPr txBox="1"/>
              <p:nvPr/>
            </p:nvSpPr>
            <p:spPr>
              <a:xfrm rot="-4680000">
                <a:off x="534" y="239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6" name="Google Shape;106;p27"/>
              <p:cNvSpPr txBox="1"/>
              <p:nvPr/>
            </p:nvSpPr>
            <p:spPr>
              <a:xfrm rot="-4680000">
                <a:off x="563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7" name="Google Shape;107;p27"/>
              <p:cNvSpPr txBox="1"/>
              <p:nvPr/>
            </p:nvSpPr>
            <p:spPr>
              <a:xfrm rot="-4620000">
                <a:off x="595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8" name="Google Shape;108;p27"/>
              <p:cNvSpPr txBox="1"/>
              <p:nvPr/>
            </p:nvSpPr>
            <p:spPr>
              <a:xfrm rot="-5220000">
                <a:off x="355" y="241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9" name="Google Shape;109;p27"/>
              <p:cNvSpPr txBox="1"/>
              <p:nvPr/>
            </p:nvSpPr>
            <p:spPr>
              <a:xfrm rot="-5400000">
                <a:off x="385" y="240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0" name="Google Shape;110;p27"/>
              <p:cNvSpPr txBox="1"/>
              <p:nvPr/>
            </p:nvSpPr>
            <p:spPr>
              <a:xfrm rot="-5340000">
                <a:off x="419" y="240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1" name="Google Shape;111;p27"/>
              <p:cNvSpPr txBox="1"/>
              <p:nvPr/>
            </p:nvSpPr>
            <p:spPr>
              <a:xfrm rot="-5220000">
                <a:off x="449" y="239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2" name="Google Shape;112;p27"/>
              <p:cNvSpPr txBox="1"/>
              <p:nvPr/>
            </p:nvSpPr>
            <p:spPr>
              <a:xfrm rot="-6180000">
                <a:off x="206" y="245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3" name="Google Shape;113;p27"/>
              <p:cNvSpPr txBox="1"/>
              <p:nvPr/>
            </p:nvSpPr>
            <p:spPr>
              <a:xfrm rot="-6240000">
                <a:off x="237" y="24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4" name="Google Shape;114;p27"/>
              <p:cNvSpPr txBox="1"/>
              <p:nvPr/>
            </p:nvSpPr>
            <p:spPr>
              <a:xfrm rot="-6120000">
                <a:off x="266" y="243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5" name="Google Shape;115;p27"/>
              <p:cNvSpPr txBox="1"/>
              <p:nvPr/>
            </p:nvSpPr>
            <p:spPr>
              <a:xfrm rot="-5940000">
                <a:off x="293" y="2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6" name="Google Shape;116;p27"/>
              <p:cNvSpPr txBox="1"/>
              <p:nvPr/>
            </p:nvSpPr>
            <p:spPr>
              <a:xfrm rot="-7380000">
                <a:off x="6" y="25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7" name="Google Shape;117;p27"/>
              <p:cNvSpPr txBox="1"/>
              <p:nvPr/>
            </p:nvSpPr>
            <p:spPr>
              <a:xfrm rot="-7200000">
                <a:off x="65" y="25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8" name="Google Shape;118;p27"/>
              <p:cNvSpPr txBox="1"/>
              <p:nvPr/>
            </p:nvSpPr>
            <p:spPr>
              <a:xfrm rot="-6840000">
                <a:off x="92" y="250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9" name="Google Shape;119;p27"/>
              <p:cNvSpPr txBox="1"/>
              <p:nvPr/>
            </p:nvSpPr>
            <p:spPr>
              <a:xfrm rot="-6840000">
                <a:off x="119" y="249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0" name="Google Shape;120;p27"/>
              <p:cNvSpPr txBox="1"/>
              <p:nvPr/>
            </p:nvSpPr>
            <p:spPr>
              <a:xfrm rot="-6480000">
                <a:off x="150" y="247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1" name="Google Shape;121;p27"/>
              <p:cNvSpPr txBox="1"/>
              <p:nvPr/>
            </p:nvSpPr>
            <p:spPr>
              <a:xfrm rot="-1920000">
                <a:off x="0" y="336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2" name="Google Shape;122;p27"/>
              <p:cNvSpPr txBox="1"/>
              <p:nvPr/>
            </p:nvSpPr>
            <p:spPr>
              <a:xfrm rot="3240000">
                <a:off x="511" y="347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3" name="Google Shape;123;p27"/>
              <p:cNvSpPr txBox="1"/>
              <p:nvPr/>
            </p:nvSpPr>
            <p:spPr>
              <a:xfrm rot="3240000">
                <a:off x="35" y="279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4" name="Google Shape;124;p27"/>
              <p:cNvSpPr txBox="1"/>
              <p:nvPr/>
            </p:nvSpPr>
            <p:spPr>
              <a:xfrm rot="-1920000">
                <a:off x="700" y="2851"/>
                <a:ext cx="31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5" name="Google Shape;125;p27"/>
              <p:cNvSpPr txBox="1"/>
              <p:nvPr/>
            </p:nvSpPr>
            <p:spPr>
              <a:xfrm rot="5880000">
                <a:off x="200" y="3915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6" name="Google Shape;126;p27"/>
              <p:cNvSpPr txBox="1"/>
              <p:nvPr/>
            </p:nvSpPr>
            <p:spPr>
              <a:xfrm rot="6660000">
                <a:off x="45" y="3915"/>
                <a:ext cx="144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7" name="Google Shape;127;p27"/>
              <p:cNvSpPr txBox="1"/>
              <p:nvPr/>
            </p:nvSpPr>
            <p:spPr>
              <a:xfrm rot="5220000">
                <a:off x="361" y="389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8" name="Google Shape;128;p27"/>
              <p:cNvSpPr txBox="1"/>
              <p:nvPr/>
            </p:nvSpPr>
            <p:spPr>
              <a:xfrm rot="4500000">
                <a:off x="522" y="3847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9" name="Google Shape;129;p27"/>
              <p:cNvSpPr txBox="1"/>
              <p:nvPr/>
            </p:nvSpPr>
            <p:spPr>
              <a:xfrm rot="3780000">
                <a:off x="670" y="377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0" name="Google Shape;130;p27"/>
              <p:cNvSpPr txBox="1"/>
              <p:nvPr/>
            </p:nvSpPr>
            <p:spPr>
              <a:xfrm rot="3060000">
                <a:off x="813" y="368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1" name="Google Shape;131;p27"/>
              <p:cNvSpPr txBox="1"/>
              <p:nvPr/>
            </p:nvSpPr>
            <p:spPr>
              <a:xfrm rot="2040000">
                <a:off x="938" y="3582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2" name="Google Shape;132;p27"/>
              <p:cNvSpPr txBox="1"/>
              <p:nvPr/>
            </p:nvSpPr>
            <p:spPr>
              <a:xfrm rot="-7200000">
                <a:off x="-18" y="2506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3" name="Google Shape;133;p27"/>
              <p:cNvSpPr txBox="1"/>
              <p:nvPr/>
            </p:nvSpPr>
            <p:spPr>
              <a:xfrm rot="-6420000">
                <a:off x="136" y="243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4" name="Google Shape;134;p27"/>
              <p:cNvSpPr txBox="1"/>
              <p:nvPr/>
            </p:nvSpPr>
            <p:spPr>
              <a:xfrm rot="-4980000">
                <a:off x="447" y="2364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5" name="Google Shape;135;p27"/>
              <p:cNvSpPr txBox="1"/>
              <p:nvPr/>
            </p:nvSpPr>
            <p:spPr>
              <a:xfrm rot="-4320000">
                <a:off x="597" y="2360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6" name="Google Shape;136;p27"/>
              <p:cNvSpPr txBox="1"/>
              <p:nvPr/>
            </p:nvSpPr>
            <p:spPr>
              <a:xfrm rot="-3720000">
                <a:off x="739" y="2385"/>
                <a:ext cx="15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7" name="Google Shape;137;p27"/>
              <p:cNvSpPr txBox="1"/>
              <p:nvPr/>
            </p:nvSpPr>
            <p:spPr>
              <a:xfrm rot="-3240000">
                <a:off x="869" y="2429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8" name="Google Shape;138;p27"/>
              <p:cNvSpPr txBox="1"/>
              <p:nvPr/>
            </p:nvSpPr>
            <p:spPr>
              <a:xfrm rot="-2640000">
                <a:off x="984" y="2497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9" name="Google Shape;139;p27"/>
              <p:cNvSpPr txBox="1"/>
              <p:nvPr/>
            </p:nvSpPr>
            <p:spPr>
              <a:xfrm rot="-2220000">
                <a:off x="1075" y="2585"/>
                <a:ext cx="17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0" name="Google Shape;140;p27"/>
              <p:cNvSpPr txBox="1"/>
              <p:nvPr/>
            </p:nvSpPr>
            <p:spPr>
              <a:xfrm rot="-1740000">
                <a:off x="1147" y="2688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1" name="Google Shape;141;p27"/>
              <p:cNvSpPr txBox="1"/>
              <p:nvPr/>
            </p:nvSpPr>
            <p:spPr>
              <a:xfrm rot="-1200000">
                <a:off x="1198" y="2805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2" name="Google Shape;142;p27"/>
              <p:cNvSpPr txBox="1"/>
              <p:nvPr/>
            </p:nvSpPr>
            <p:spPr>
              <a:xfrm rot="-780000">
                <a:off x="1218" y="2930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3" name="Google Shape;143;p27"/>
              <p:cNvSpPr txBox="1"/>
              <p:nvPr/>
            </p:nvSpPr>
            <p:spPr>
              <a:xfrm rot="-300000">
                <a:off x="1213" y="3066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4" name="Google Shape;144;p27"/>
              <p:cNvSpPr txBox="1"/>
              <p:nvPr/>
            </p:nvSpPr>
            <p:spPr>
              <a:xfrm rot="660000">
                <a:off x="1126" y="3337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5" name="Google Shape;145;p27"/>
              <p:cNvSpPr txBox="1"/>
              <p:nvPr/>
            </p:nvSpPr>
            <p:spPr>
              <a:xfrm rot="1500000">
                <a:off x="1041" y="3465"/>
                <a:ext cx="14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6" name="Google Shape;146;p27"/>
              <p:cNvSpPr/>
              <p:nvPr/>
            </p:nvSpPr>
            <p:spPr>
              <a:xfrm>
                <a:off x="850" y="3136"/>
                <a:ext cx="204" cy="120"/>
              </a:xfrm>
              <a:custGeom>
                <a:rect b="b" l="l" r="r" t="t"/>
                <a:pathLst>
                  <a:path extrusionOk="0" h="120" w="204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7" name="Google Shape;147;p27"/>
              <p:cNvSpPr/>
              <p:nvPr/>
            </p:nvSpPr>
            <p:spPr>
              <a:xfrm>
                <a:off x="19" y="2722"/>
                <a:ext cx="90" cy="78"/>
              </a:xfrm>
              <a:custGeom>
                <a:rect b="b" l="l" r="r" t="t"/>
                <a:pathLst>
                  <a:path extrusionOk="0" h="78" w="90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8" name="Google Shape;148;p27"/>
              <p:cNvSpPr/>
              <p:nvPr/>
            </p:nvSpPr>
            <p:spPr>
              <a:xfrm>
                <a:off x="97" y="2651"/>
                <a:ext cx="101" cy="89"/>
              </a:xfrm>
              <a:custGeom>
                <a:rect b="b" l="l" r="r" t="t"/>
                <a:pathLst>
                  <a:path extrusionOk="0" h="89" w="101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9" name="Google Shape;149;p27"/>
              <p:cNvSpPr/>
              <p:nvPr/>
            </p:nvSpPr>
            <p:spPr>
              <a:xfrm>
                <a:off x="677" y="3502"/>
                <a:ext cx="83" cy="78"/>
              </a:xfrm>
              <a:custGeom>
                <a:rect b="b" l="l" r="r" t="t"/>
                <a:pathLst>
                  <a:path extrusionOk="0" h="78" w="83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0" name="Google Shape;150;p27"/>
              <p:cNvSpPr/>
              <p:nvPr/>
            </p:nvSpPr>
            <p:spPr>
              <a:xfrm>
                <a:off x="940" y="2782"/>
                <a:ext cx="90" cy="72"/>
              </a:xfrm>
              <a:custGeom>
                <a:rect b="b" l="l" r="r" t="t"/>
                <a:pathLst>
                  <a:path extrusionOk="0" h="72" w="90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1" name="Google Shape;151;p27"/>
              <p:cNvSpPr/>
              <p:nvPr/>
            </p:nvSpPr>
            <p:spPr>
              <a:xfrm>
                <a:off x="898" y="2716"/>
                <a:ext cx="90" cy="84"/>
              </a:xfrm>
              <a:custGeom>
                <a:rect b="b" l="l" r="r" t="t"/>
                <a:pathLst>
                  <a:path extrusionOk="0" h="84" w="90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2" name="Google Shape;152;p27"/>
              <p:cNvSpPr/>
              <p:nvPr/>
            </p:nvSpPr>
            <p:spPr>
              <a:xfrm>
                <a:off x="7" y="3837"/>
                <a:ext cx="6" cy="12"/>
              </a:xfrm>
              <a:custGeom>
                <a:rect b="b" l="l" r="r" t="t"/>
                <a:pathLst>
                  <a:path extrusionOk="0" h="12" w="6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3" name="Google Shape;153;p27"/>
              <p:cNvSpPr/>
              <p:nvPr/>
            </p:nvSpPr>
            <p:spPr>
              <a:xfrm>
                <a:off x="7" y="2555"/>
                <a:ext cx="30" cy="48"/>
              </a:xfrm>
              <a:custGeom>
                <a:rect b="b" l="l" r="r" t="t"/>
                <a:pathLst>
                  <a:path extrusionOk="0" h="48" w="30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4" name="Google Shape;154;p27"/>
              <p:cNvSpPr/>
              <p:nvPr/>
            </p:nvSpPr>
            <p:spPr>
              <a:xfrm>
                <a:off x="7" y="3843"/>
                <a:ext cx="36" cy="66"/>
              </a:xfrm>
              <a:custGeom>
                <a:rect b="b" l="l" r="r" t="t"/>
                <a:pathLst>
                  <a:path extrusionOk="0" h="66" w="3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5" name="Google Shape;155;p27"/>
              <p:cNvSpPr txBox="1"/>
              <p:nvPr/>
            </p:nvSpPr>
            <p:spPr>
              <a:xfrm rot="240000">
                <a:off x="1177" y="3201"/>
                <a:ext cx="16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6" name="Google Shape;156;p27"/>
              <p:cNvSpPr txBox="1"/>
              <p:nvPr/>
            </p:nvSpPr>
            <p:spPr>
              <a:xfrm rot="-5640000">
                <a:off x="290" y="2386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7" name="Google Shape;157;p27"/>
              <p:cNvSpPr/>
              <p:nvPr/>
            </p:nvSpPr>
            <p:spPr>
              <a:xfrm>
                <a:off x="139" y="3573"/>
                <a:ext cx="144" cy="154"/>
              </a:xfrm>
              <a:custGeom>
                <a:rect b="b" l="l" r="r" t="t"/>
                <a:pathLst>
                  <a:path extrusionOk="0" h="154" w="14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8" name="Google Shape;158;p27"/>
              <p:cNvSpPr/>
              <p:nvPr/>
            </p:nvSpPr>
            <p:spPr>
              <a:xfrm rot="-2880000">
                <a:off x="618" y="3550"/>
                <a:ext cx="68" cy="69"/>
              </a:xfrm>
              <a:custGeom>
                <a:rect b="b" l="l" r="r" t="t"/>
                <a:pathLst>
                  <a:path extrusionOk="0" h="154" w="14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9" name="Google Shape;159;p27"/>
              <p:cNvSpPr/>
              <p:nvPr/>
            </p:nvSpPr>
            <p:spPr>
              <a:xfrm>
                <a:off x="235" y="2503"/>
                <a:ext cx="348" cy="1272"/>
              </a:xfrm>
              <a:custGeom>
                <a:rect b="b" l="l" r="r" t="t"/>
                <a:pathLst>
                  <a:path extrusionOk="0" h="1272" w="348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585A68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0" name="Google Shape;160;p27"/>
              <p:cNvSpPr/>
              <p:nvPr/>
            </p:nvSpPr>
            <p:spPr>
              <a:xfrm rot="-1740000">
                <a:off x="296" y="3047"/>
                <a:ext cx="221" cy="174"/>
              </a:xfrm>
              <a:prstGeom prst="ellipse">
                <a:avLst/>
              </a:prstGeom>
              <a:gradFill>
                <a:gsLst>
                  <a:gs pos="0">
                    <a:srgbClr val="535561"/>
                  </a:gs>
                  <a:gs pos="50000">
                    <a:schemeClr val="dk1"/>
                  </a:gs>
                  <a:gs pos="100000">
                    <a:srgbClr val="535561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161" name="Google Shape;161;p27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50519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63" name="Google Shape;163;p27"/>
          <p:cNvSpPr txBox="1"/>
          <p:nvPr>
            <p:ph idx="10" type="dt"/>
          </p:nvPr>
        </p:nvSpPr>
        <p:spPr>
          <a:xfrm>
            <a:off x="3048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64" name="Google Shape;164;p2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65" name="Google Shape;165;p27"/>
          <p:cNvSpPr txBox="1"/>
          <p:nvPr>
            <p:ph idx="12" type="sldNum"/>
          </p:nvPr>
        </p:nvSpPr>
        <p:spPr>
          <a:xfrm>
            <a:off x="65532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2"/>
            </a:gs>
            <a:gs pos="100000">
              <a:srgbClr val="525462"/>
            </a:gs>
          </a:gsLst>
          <a:lin ang="5400000" scaled="0"/>
        </a:gra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9"/>
          <p:cNvGrpSpPr/>
          <p:nvPr/>
        </p:nvGrpSpPr>
        <p:grpSpPr>
          <a:xfrm>
            <a:off x="3998" y="1422400"/>
            <a:ext cx="9143177" cy="5435600"/>
            <a:chOff x="3" y="896"/>
            <a:chExt cx="5759" cy="3424"/>
          </a:xfrm>
        </p:grpSpPr>
        <p:grpSp>
          <p:nvGrpSpPr>
            <p:cNvPr id="174" name="Google Shape;174;p29"/>
            <p:cNvGrpSpPr/>
            <p:nvPr/>
          </p:nvGrpSpPr>
          <p:grpSpPr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75" name="Google Shape;175;p29"/>
              <p:cNvSpPr/>
              <p:nvPr/>
            </p:nvSpPr>
            <p:spPr>
              <a:xfrm>
                <a:off x="1399" y="1116"/>
                <a:ext cx="2815" cy="2110"/>
              </a:xfrm>
              <a:custGeom>
                <a:rect b="b" l="l" r="r" t="t"/>
                <a:pathLst>
                  <a:path extrusionOk="0" h="2110" w="2815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cap="flat" cmpd="sng" w="152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6" name="Google Shape;176;p29"/>
              <p:cNvSpPr/>
              <p:nvPr/>
            </p:nvSpPr>
            <p:spPr>
              <a:xfrm>
                <a:off x="672" y="1116"/>
                <a:ext cx="3966" cy="2366"/>
              </a:xfrm>
              <a:custGeom>
                <a:rect b="b" l="l" r="r" t="t"/>
                <a:pathLst>
                  <a:path extrusionOk="0" h="2366" w="39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cap="flat" cmpd="sng" w="165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7" name="Google Shape;177;p29"/>
              <p:cNvSpPr/>
              <p:nvPr/>
            </p:nvSpPr>
            <p:spPr>
              <a:xfrm>
                <a:off x="20" y="1069"/>
                <a:ext cx="5732" cy="3107"/>
              </a:xfrm>
              <a:custGeom>
                <a:rect b="b" l="l" r="r" t="t"/>
                <a:pathLst>
                  <a:path extrusionOk="0" h="3107" w="5732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cap="flat" cmpd="sng" w="165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8" name="Google Shape;178;p29"/>
              <p:cNvSpPr/>
              <p:nvPr/>
            </p:nvSpPr>
            <p:spPr>
              <a:xfrm>
                <a:off x="242" y="1145"/>
                <a:ext cx="5512" cy="2760"/>
              </a:xfrm>
              <a:custGeom>
                <a:rect b="b" l="l" r="r" t="t"/>
                <a:pathLst>
                  <a:path extrusionOk="0" h="2760" w="5512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cap="flat" cmpd="sng" w="152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9" name="Google Shape;179;p29"/>
              <p:cNvSpPr/>
              <p:nvPr/>
            </p:nvSpPr>
            <p:spPr>
              <a:xfrm>
                <a:off x="4840" y="984"/>
                <a:ext cx="790" cy="1189"/>
              </a:xfrm>
              <a:custGeom>
                <a:rect b="b" l="l" r="r" t="t"/>
                <a:pathLst>
                  <a:path extrusionOk="0" h="1189" w="790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cap="flat" cmpd="sng" w="152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0" name="Google Shape;180;p29"/>
              <p:cNvSpPr/>
              <p:nvPr/>
            </p:nvSpPr>
            <p:spPr>
              <a:xfrm>
                <a:off x="5173" y="896"/>
                <a:ext cx="579" cy="1117"/>
              </a:xfrm>
              <a:custGeom>
                <a:rect b="b" l="l" r="r" t="t"/>
                <a:pathLst>
                  <a:path extrusionOk="0" h="1117" w="579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cap="flat" cmpd="sng" w="165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1" name="Google Shape;181;p29"/>
              <p:cNvSpPr/>
              <p:nvPr/>
            </p:nvSpPr>
            <p:spPr>
              <a:xfrm>
                <a:off x="3291" y="968"/>
                <a:ext cx="2471" cy="2396"/>
              </a:xfrm>
              <a:custGeom>
                <a:rect b="b" l="l" r="r" t="t"/>
                <a:pathLst>
                  <a:path extrusionOk="0" h="2396" w="2471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cap="flat" cmpd="sng" w="165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2" name="Google Shape;182;p29"/>
              <p:cNvSpPr/>
              <p:nvPr/>
            </p:nvSpPr>
            <p:spPr>
              <a:xfrm>
                <a:off x="2366" y="1067"/>
                <a:ext cx="1399" cy="1349"/>
              </a:xfrm>
              <a:custGeom>
                <a:rect b="b" l="l" r="r" t="t"/>
                <a:pathLst>
                  <a:path extrusionOk="0" h="1349" w="139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3" name="Google Shape;183;p29"/>
              <p:cNvSpPr/>
              <p:nvPr/>
            </p:nvSpPr>
            <p:spPr>
              <a:xfrm>
                <a:off x="4275" y="2031"/>
                <a:ext cx="1256" cy="810"/>
              </a:xfrm>
              <a:custGeom>
                <a:rect b="b" l="l" r="r" t="t"/>
                <a:pathLst>
                  <a:path extrusionOk="0" h="810" w="1256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4" name="Google Shape;184;p29"/>
              <p:cNvSpPr/>
              <p:nvPr/>
            </p:nvSpPr>
            <p:spPr>
              <a:xfrm>
                <a:off x="2914" y="3476"/>
                <a:ext cx="2848" cy="788"/>
              </a:xfrm>
              <a:custGeom>
                <a:rect b="b" l="l" r="r" t="t"/>
                <a:pathLst>
                  <a:path extrusionOk="0" h="788" w="284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5" name="Google Shape;185;p29"/>
              <p:cNvSpPr/>
              <p:nvPr/>
            </p:nvSpPr>
            <p:spPr>
              <a:xfrm>
                <a:off x="5443" y="922"/>
                <a:ext cx="319" cy="854"/>
              </a:xfrm>
              <a:custGeom>
                <a:rect b="b" l="l" r="r" t="t"/>
                <a:pathLst>
                  <a:path extrusionOk="0" h="854" w="319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6" name="Google Shape;186;p29"/>
              <p:cNvSpPr/>
              <p:nvPr/>
            </p:nvSpPr>
            <p:spPr>
              <a:xfrm>
                <a:off x="4954" y="3568"/>
                <a:ext cx="646" cy="392"/>
              </a:xfrm>
              <a:custGeom>
                <a:rect b="b" l="l" r="r" t="t"/>
                <a:pathLst>
                  <a:path extrusionOk="0" h="392" w="646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7" name="Google Shape;187;p29"/>
              <p:cNvSpPr/>
              <p:nvPr/>
            </p:nvSpPr>
            <p:spPr>
              <a:xfrm>
                <a:off x="50" y="2400"/>
                <a:ext cx="2736" cy="1920"/>
              </a:xfrm>
              <a:custGeom>
                <a:rect b="b" l="l" r="r" t="t"/>
                <a:pathLst>
                  <a:path extrusionOk="0" h="1920" w="2736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88" name="Google Shape;188;p29"/>
            <p:cNvGrpSpPr/>
            <p:nvPr/>
          </p:nvGrpSpPr>
          <p:grpSpPr>
            <a:xfrm>
              <a:off x="3" y="2293"/>
              <a:ext cx="1382" cy="1698"/>
              <a:chOff x="3" y="2293"/>
              <a:chExt cx="1382" cy="1698"/>
            </a:xfrm>
          </p:grpSpPr>
          <p:sp>
            <p:nvSpPr>
              <p:cNvPr id="189" name="Google Shape;189;p29"/>
              <p:cNvSpPr txBox="1"/>
              <p:nvPr/>
            </p:nvSpPr>
            <p:spPr>
              <a:xfrm rot="6780000">
                <a:off x="63" y="388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0" name="Google Shape;190;p29"/>
              <p:cNvSpPr txBox="1"/>
              <p:nvPr/>
            </p:nvSpPr>
            <p:spPr>
              <a:xfrm rot="6780000">
                <a:off x="33" y="387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1" name="Google Shape;191;p29"/>
              <p:cNvSpPr txBox="1"/>
              <p:nvPr/>
            </p:nvSpPr>
            <p:spPr>
              <a:xfrm rot="6780000">
                <a:off x="7" y="387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2" name="Google Shape;192;p29"/>
              <p:cNvSpPr txBox="1"/>
              <p:nvPr/>
            </p:nvSpPr>
            <p:spPr>
              <a:xfrm rot="5940000">
                <a:off x="209" y="388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3" name="Google Shape;193;p29"/>
              <p:cNvSpPr txBox="1"/>
              <p:nvPr/>
            </p:nvSpPr>
            <p:spPr>
              <a:xfrm rot="5940000">
                <a:off x="18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4" name="Google Shape;194;p29"/>
              <p:cNvSpPr txBox="1"/>
              <p:nvPr/>
            </p:nvSpPr>
            <p:spPr>
              <a:xfrm rot="6240000">
                <a:off x="15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5" name="Google Shape;195;p29"/>
              <p:cNvSpPr txBox="1"/>
              <p:nvPr/>
            </p:nvSpPr>
            <p:spPr>
              <a:xfrm rot="6180000">
                <a:off x="123" y="388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6" name="Google Shape;196;p29"/>
              <p:cNvSpPr txBox="1"/>
              <p:nvPr/>
            </p:nvSpPr>
            <p:spPr>
              <a:xfrm rot="5340000">
                <a:off x="363" y="386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7" name="Google Shape;197;p29"/>
              <p:cNvSpPr txBox="1"/>
              <p:nvPr/>
            </p:nvSpPr>
            <p:spPr>
              <a:xfrm rot="5340000">
                <a:off x="333" y="387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8" name="Google Shape;198;p29"/>
              <p:cNvSpPr txBox="1"/>
              <p:nvPr/>
            </p:nvSpPr>
            <p:spPr>
              <a:xfrm rot="5580000">
                <a:off x="303" y="387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9" name="Google Shape;199;p29"/>
              <p:cNvSpPr txBox="1"/>
              <p:nvPr/>
            </p:nvSpPr>
            <p:spPr>
              <a:xfrm rot="5700000">
                <a:off x="271" y="388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0" name="Google Shape;200;p29"/>
              <p:cNvSpPr txBox="1"/>
              <p:nvPr/>
            </p:nvSpPr>
            <p:spPr>
              <a:xfrm rot="4680000">
                <a:off x="517" y="382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1" name="Google Shape;201;p29"/>
              <p:cNvSpPr txBox="1"/>
              <p:nvPr/>
            </p:nvSpPr>
            <p:spPr>
              <a:xfrm rot="4920000">
                <a:off x="486" y="38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2" name="Google Shape;202;p29"/>
              <p:cNvSpPr txBox="1"/>
              <p:nvPr/>
            </p:nvSpPr>
            <p:spPr>
              <a:xfrm rot="4920000">
                <a:off x="456" y="38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3" name="Google Shape;203;p29"/>
              <p:cNvSpPr txBox="1"/>
              <p:nvPr/>
            </p:nvSpPr>
            <p:spPr>
              <a:xfrm rot="5040000">
                <a:off x="427" y="384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4" name="Google Shape;204;p29"/>
              <p:cNvSpPr txBox="1"/>
              <p:nvPr/>
            </p:nvSpPr>
            <p:spPr>
              <a:xfrm rot="3780000">
                <a:off x="664" y="376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5" name="Google Shape;205;p29"/>
              <p:cNvSpPr txBox="1"/>
              <p:nvPr/>
            </p:nvSpPr>
            <p:spPr>
              <a:xfrm rot="3780000">
                <a:off x="634" y="377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6" name="Google Shape;206;p29"/>
              <p:cNvSpPr txBox="1"/>
              <p:nvPr/>
            </p:nvSpPr>
            <p:spPr>
              <a:xfrm rot="4080000">
                <a:off x="606" y="378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7" name="Google Shape;207;p29"/>
              <p:cNvSpPr txBox="1"/>
              <p:nvPr/>
            </p:nvSpPr>
            <p:spPr>
              <a:xfrm rot="4320000">
                <a:off x="575" y="380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8" name="Google Shape;208;p29"/>
              <p:cNvSpPr txBox="1"/>
              <p:nvPr/>
            </p:nvSpPr>
            <p:spPr>
              <a:xfrm rot="3360000">
                <a:off x="800" y="368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9" name="Google Shape;209;p29"/>
              <p:cNvSpPr txBox="1"/>
              <p:nvPr/>
            </p:nvSpPr>
            <p:spPr>
              <a:xfrm rot="3360000">
                <a:off x="772" y="369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0" name="Google Shape;210;p29"/>
              <p:cNvSpPr txBox="1"/>
              <p:nvPr/>
            </p:nvSpPr>
            <p:spPr>
              <a:xfrm rot="3360000">
                <a:off x="746" y="37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1" name="Google Shape;211;p29"/>
              <p:cNvSpPr txBox="1"/>
              <p:nvPr/>
            </p:nvSpPr>
            <p:spPr>
              <a:xfrm rot="3780000">
                <a:off x="717" y="37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2" name="Google Shape;212;p29"/>
              <p:cNvSpPr txBox="1"/>
              <p:nvPr/>
            </p:nvSpPr>
            <p:spPr>
              <a:xfrm rot="2280000">
                <a:off x="923" y="35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3" name="Google Shape;213;p29"/>
              <p:cNvSpPr txBox="1"/>
              <p:nvPr/>
            </p:nvSpPr>
            <p:spPr>
              <a:xfrm rot="2280000">
                <a:off x="899" y="3606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4" name="Google Shape;214;p29"/>
              <p:cNvSpPr txBox="1"/>
              <p:nvPr/>
            </p:nvSpPr>
            <p:spPr>
              <a:xfrm rot="2700000">
                <a:off x="905" y="3597"/>
                <a:ext cx="12" cy="69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5" name="Google Shape;215;p29"/>
              <p:cNvSpPr txBox="1"/>
              <p:nvPr/>
            </p:nvSpPr>
            <p:spPr>
              <a:xfrm rot="2700000">
                <a:off x="876" y="3618"/>
                <a:ext cx="12" cy="6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6" name="Google Shape;216;p29"/>
              <p:cNvSpPr txBox="1"/>
              <p:nvPr/>
            </p:nvSpPr>
            <p:spPr>
              <a:xfrm rot="1500000">
                <a:off x="1027" y="347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7" name="Google Shape;217;p29"/>
              <p:cNvSpPr txBox="1"/>
              <p:nvPr/>
            </p:nvSpPr>
            <p:spPr>
              <a:xfrm rot="1500000">
                <a:off x="1009" y="349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8" name="Google Shape;218;p29"/>
              <p:cNvSpPr txBox="1"/>
              <p:nvPr/>
            </p:nvSpPr>
            <p:spPr>
              <a:xfrm rot="1740000">
                <a:off x="990" y="351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9" name="Google Shape;219;p29"/>
              <p:cNvSpPr txBox="1"/>
              <p:nvPr/>
            </p:nvSpPr>
            <p:spPr>
              <a:xfrm rot="1740000">
                <a:off x="969" y="354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0" name="Google Shape;220;p29"/>
              <p:cNvSpPr txBox="1"/>
              <p:nvPr/>
            </p:nvSpPr>
            <p:spPr>
              <a:xfrm rot="840000">
                <a:off x="1113" y="335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1" name="Google Shape;221;p29"/>
              <p:cNvSpPr txBox="1"/>
              <p:nvPr/>
            </p:nvSpPr>
            <p:spPr>
              <a:xfrm rot="840000">
                <a:off x="1100" y="3378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2" name="Google Shape;222;p29"/>
              <p:cNvSpPr txBox="1"/>
              <p:nvPr/>
            </p:nvSpPr>
            <p:spPr>
              <a:xfrm rot="1260000">
                <a:off x="1086" y="340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3" name="Google Shape;223;p29"/>
              <p:cNvSpPr txBox="1"/>
              <p:nvPr/>
            </p:nvSpPr>
            <p:spPr>
              <a:xfrm rot="1260000">
                <a:off x="1064" y="3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4" name="Google Shape;224;p29"/>
              <p:cNvSpPr txBox="1"/>
              <p:nvPr/>
            </p:nvSpPr>
            <p:spPr>
              <a:xfrm rot="420000">
                <a:off x="1172" y="322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5" name="Google Shape;225;p29"/>
              <p:cNvSpPr txBox="1"/>
              <p:nvPr/>
            </p:nvSpPr>
            <p:spPr>
              <a:xfrm rot="540000">
                <a:off x="1162" y="3250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6" name="Google Shape;226;p29"/>
              <p:cNvSpPr txBox="1"/>
              <p:nvPr/>
            </p:nvSpPr>
            <p:spPr>
              <a:xfrm rot="720000">
                <a:off x="1154" y="327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7" name="Google Shape;227;p29"/>
              <p:cNvSpPr txBox="1"/>
              <p:nvPr/>
            </p:nvSpPr>
            <p:spPr>
              <a:xfrm rot="720000">
                <a:off x="1141" y="3304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8" name="Google Shape;228;p29"/>
              <p:cNvSpPr txBox="1"/>
              <p:nvPr/>
            </p:nvSpPr>
            <p:spPr>
              <a:xfrm rot="-300000">
                <a:off x="1211" y="309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9" name="Google Shape;229;p29"/>
              <p:cNvSpPr txBox="1"/>
              <p:nvPr/>
            </p:nvSpPr>
            <p:spPr>
              <a:xfrm rot="-60000">
                <a:off x="1201" y="3122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0" name="Google Shape;230;p29"/>
              <p:cNvSpPr txBox="1"/>
              <p:nvPr/>
            </p:nvSpPr>
            <p:spPr>
              <a:xfrm rot="-60000">
                <a:off x="1200" y="3147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1" name="Google Shape;231;p29"/>
              <p:cNvSpPr txBox="1"/>
              <p:nvPr/>
            </p:nvSpPr>
            <p:spPr>
              <a:xfrm rot="180000">
                <a:off x="1189" y="3173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2" name="Google Shape;232;p29"/>
              <p:cNvSpPr txBox="1"/>
              <p:nvPr/>
            </p:nvSpPr>
            <p:spPr>
              <a:xfrm rot="-720000">
                <a:off x="1219" y="296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3" name="Google Shape;233;p29"/>
              <p:cNvSpPr txBox="1"/>
              <p:nvPr/>
            </p:nvSpPr>
            <p:spPr>
              <a:xfrm rot="-540000">
                <a:off x="1220" y="2991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4" name="Google Shape;234;p29"/>
              <p:cNvSpPr txBox="1"/>
              <p:nvPr/>
            </p:nvSpPr>
            <p:spPr>
              <a:xfrm rot="-540000">
                <a:off x="1220" y="30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5" name="Google Shape;235;p29"/>
              <p:cNvSpPr txBox="1"/>
              <p:nvPr/>
            </p:nvSpPr>
            <p:spPr>
              <a:xfrm rot="-300000">
                <a:off x="1219" y="304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6" name="Google Shape;236;p29"/>
              <p:cNvSpPr txBox="1"/>
              <p:nvPr/>
            </p:nvSpPr>
            <p:spPr>
              <a:xfrm rot="-1140000">
                <a:off x="1207" y="2843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7" name="Google Shape;237;p29"/>
              <p:cNvSpPr txBox="1"/>
              <p:nvPr/>
            </p:nvSpPr>
            <p:spPr>
              <a:xfrm rot="-1020000">
                <a:off x="1213" y="286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8" name="Google Shape;238;p29"/>
              <p:cNvSpPr txBox="1"/>
              <p:nvPr/>
            </p:nvSpPr>
            <p:spPr>
              <a:xfrm rot="-1020000">
                <a:off x="1216" y="288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9" name="Google Shape;239;p29"/>
              <p:cNvSpPr txBox="1"/>
              <p:nvPr/>
            </p:nvSpPr>
            <p:spPr>
              <a:xfrm rot="-840000">
                <a:off x="1219" y="29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0" name="Google Shape;240;p29"/>
              <p:cNvSpPr txBox="1"/>
              <p:nvPr/>
            </p:nvSpPr>
            <p:spPr>
              <a:xfrm rot="-1560000">
                <a:off x="1165" y="272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1" name="Google Shape;241;p29"/>
              <p:cNvSpPr txBox="1"/>
              <p:nvPr/>
            </p:nvSpPr>
            <p:spPr>
              <a:xfrm rot="-1380000">
                <a:off x="1176" y="2752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2" name="Google Shape;242;p29"/>
              <p:cNvSpPr txBox="1"/>
              <p:nvPr/>
            </p:nvSpPr>
            <p:spPr>
              <a:xfrm rot="-1380000">
                <a:off x="1184" y="277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3" name="Google Shape;243;p29"/>
              <p:cNvSpPr txBox="1"/>
              <p:nvPr/>
            </p:nvSpPr>
            <p:spPr>
              <a:xfrm rot="-1380000">
                <a:off x="1194" y="279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4" name="Google Shape;244;p29"/>
              <p:cNvSpPr txBox="1"/>
              <p:nvPr/>
            </p:nvSpPr>
            <p:spPr>
              <a:xfrm rot="-1980000">
                <a:off x="1101" y="262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5" name="Google Shape;245;p29"/>
              <p:cNvSpPr txBox="1"/>
              <p:nvPr/>
            </p:nvSpPr>
            <p:spPr>
              <a:xfrm rot="-1860000">
                <a:off x="1114" y="264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6" name="Google Shape;246;p29"/>
              <p:cNvSpPr txBox="1"/>
              <p:nvPr/>
            </p:nvSpPr>
            <p:spPr>
              <a:xfrm rot="-1800000">
                <a:off x="1129" y="266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7" name="Google Shape;247;p29"/>
              <p:cNvSpPr txBox="1"/>
              <p:nvPr/>
            </p:nvSpPr>
            <p:spPr>
              <a:xfrm rot="-1800000">
                <a:off x="1142" y="268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8" name="Google Shape;248;p29"/>
              <p:cNvSpPr txBox="1"/>
              <p:nvPr/>
            </p:nvSpPr>
            <p:spPr>
              <a:xfrm rot="-2520000">
                <a:off x="1014" y="253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9" name="Google Shape;249;p29"/>
              <p:cNvSpPr txBox="1"/>
              <p:nvPr/>
            </p:nvSpPr>
            <p:spPr>
              <a:xfrm rot="-2520000">
                <a:off x="1035" y="255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0" name="Google Shape;250;p29"/>
              <p:cNvSpPr txBox="1"/>
              <p:nvPr/>
            </p:nvSpPr>
            <p:spPr>
              <a:xfrm rot="-2520000">
                <a:off x="1050" y="257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1" name="Google Shape;251;p29"/>
              <p:cNvSpPr txBox="1"/>
              <p:nvPr/>
            </p:nvSpPr>
            <p:spPr>
              <a:xfrm rot="-2400000">
                <a:off x="1068" y="2590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2" name="Google Shape;252;p29"/>
              <p:cNvSpPr/>
              <p:nvPr/>
            </p:nvSpPr>
            <p:spPr>
              <a:xfrm>
                <a:off x="486" y="2563"/>
                <a:ext cx="180" cy="151"/>
              </a:xfrm>
              <a:custGeom>
                <a:rect b="b" l="l" r="r" t="t"/>
                <a:pathLst>
                  <a:path extrusionOk="0" h="151" w="180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3" name="Google Shape;253;p29"/>
              <p:cNvSpPr txBox="1"/>
              <p:nvPr/>
            </p:nvSpPr>
            <p:spPr>
              <a:xfrm rot="6540000">
                <a:off x="-217" y="3138"/>
                <a:ext cx="122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4" name="Google Shape;254;p29"/>
              <p:cNvSpPr txBox="1"/>
              <p:nvPr/>
            </p:nvSpPr>
            <p:spPr>
              <a:xfrm rot="180000">
                <a:off x="4" y="3146"/>
                <a:ext cx="103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5" name="Google Shape;255;p29"/>
              <p:cNvSpPr txBox="1"/>
              <p:nvPr/>
            </p:nvSpPr>
            <p:spPr>
              <a:xfrm rot="-3000000">
                <a:off x="907" y="247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6" name="Google Shape;256;p29"/>
              <p:cNvSpPr txBox="1"/>
              <p:nvPr/>
            </p:nvSpPr>
            <p:spPr>
              <a:xfrm rot="-3000000">
                <a:off x="930" y="248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7" name="Google Shape;257;p29"/>
              <p:cNvSpPr txBox="1"/>
              <p:nvPr/>
            </p:nvSpPr>
            <p:spPr>
              <a:xfrm rot="-3000000">
                <a:off x="954" y="249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8" name="Google Shape;258;p29"/>
              <p:cNvSpPr txBox="1"/>
              <p:nvPr/>
            </p:nvSpPr>
            <p:spPr>
              <a:xfrm rot="-2700000">
                <a:off x="974" y="2509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9" name="Google Shape;259;p29"/>
              <p:cNvSpPr txBox="1"/>
              <p:nvPr/>
            </p:nvSpPr>
            <p:spPr>
              <a:xfrm rot="-3660000">
                <a:off x="788" y="242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0" name="Google Shape;260;p29"/>
              <p:cNvSpPr txBox="1"/>
              <p:nvPr/>
            </p:nvSpPr>
            <p:spPr>
              <a:xfrm rot="-3660000">
                <a:off x="815" y="243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1" name="Google Shape;261;p29"/>
              <p:cNvSpPr txBox="1"/>
              <p:nvPr/>
            </p:nvSpPr>
            <p:spPr>
              <a:xfrm rot="-3540000">
                <a:off x="837" y="2439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2" name="Google Shape;262;p29"/>
              <p:cNvSpPr txBox="1"/>
              <p:nvPr/>
            </p:nvSpPr>
            <p:spPr>
              <a:xfrm rot="-3240000">
                <a:off x="862" y="245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3" name="Google Shape;263;p29"/>
              <p:cNvSpPr txBox="1"/>
              <p:nvPr/>
            </p:nvSpPr>
            <p:spPr>
              <a:xfrm rot="-4380000">
                <a:off x="649" y="239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4" name="Google Shape;264;p29"/>
              <p:cNvSpPr txBox="1"/>
              <p:nvPr/>
            </p:nvSpPr>
            <p:spPr>
              <a:xfrm rot="-4260000">
                <a:off x="677" y="240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5" name="Google Shape;265;p29"/>
              <p:cNvSpPr txBox="1"/>
              <p:nvPr/>
            </p:nvSpPr>
            <p:spPr>
              <a:xfrm rot="-4260000">
                <a:off x="708" y="240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6" name="Google Shape;266;p29"/>
              <p:cNvSpPr txBox="1"/>
              <p:nvPr/>
            </p:nvSpPr>
            <p:spPr>
              <a:xfrm rot="-4020000">
                <a:off x="738" y="240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7" name="Google Shape;267;p29"/>
              <p:cNvSpPr txBox="1"/>
              <p:nvPr/>
            </p:nvSpPr>
            <p:spPr>
              <a:xfrm rot="-4920000">
                <a:off x="503" y="239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8" name="Google Shape;268;p29"/>
              <p:cNvSpPr txBox="1"/>
              <p:nvPr/>
            </p:nvSpPr>
            <p:spPr>
              <a:xfrm rot="-4680000">
                <a:off x="534" y="239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9" name="Google Shape;269;p29"/>
              <p:cNvSpPr txBox="1"/>
              <p:nvPr/>
            </p:nvSpPr>
            <p:spPr>
              <a:xfrm rot="-4680000">
                <a:off x="563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0" name="Google Shape;270;p29"/>
              <p:cNvSpPr txBox="1"/>
              <p:nvPr/>
            </p:nvSpPr>
            <p:spPr>
              <a:xfrm rot="-4620000">
                <a:off x="595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1" name="Google Shape;271;p29"/>
              <p:cNvSpPr txBox="1"/>
              <p:nvPr/>
            </p:nvSpPr>
            <p:spPr>
              <a:xfrm rot="-5220000">
                <a:off x="355" y="241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2" name="Google Shape;272;p29"/>
              <p:cNvSpPr txBox="1"/>
              <p:nvPr/>
            </p:nvSpPr>
            <p:spPr>
              <a:xfrm rot="-5400000">
                <a:off x="385" y="240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3" name="Google Shape;273;p29"/>
              <p:cNvSpPr txBox="1"/>
              <p:nvPr/>
            </p:nvSpPr>
            <p:spPr>
              <a:xfrm rot="-5340000">
                <a:off x="419" y="240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4" name="Google Shape;274;p29"/>
              <p:cNvSpPr txBox="1"/>
              <p:nvPr/>
            </p:nvSpPr>
            <p:spPr>
              <a:xfrm rot="-5220000">
                <a:off x="449" y="239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5" name="Google Shape;275;p29"/>
              <p:cNvSpPr txBox="1"/>
              <p:nvPr/>
            </p:nvSpPr>
            <p:spPr>
              <a:xfrm rot="-6180000">
                <a:off x="206" y="245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6" name="Google Shape;276;p29"/>
              <p:cNvSpPr txBox="1"/>
              <p:nvPr/>
            </p:nvSpPr>
            <p:spPr>
              <a:xfrm rot="-6240000">
                <a:off x="237" y="24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7" name="Google Shape;277;p29"/>
              <p:cNvSpPr txBox="1"/>
              <p:nvPr/>
            </p:nvSpPr>
            <p:spPr>
              <a:xfrm rot="-6120000">
                <a:off x="266" y="243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8" name="Google Shape;278;p29"/>
              <p:cNvSpPr txBox="1"/>
              <p:nvPr/>
            </p:nvSpPr>
            <p:spPr>
              <a:xfrm rot="-5940000">
                <a:off x="293" y="2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9" name="Google Shape;279;p29"/>
              <p:cNvSpPr txBox="1"/>
              <p:nvPr/>
            </p:nvSpPr>
            <p:spPr>
              <a:xfrm rot="-7380000">
                <a:off x="6" y="25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0" name="Google Shape;280;p29"/>
              <p:cNvSpPr txBox="1"/>
              <p:nvPr/>
            </p:nvSpPr>
            <p:spPr>
              <a:xfrm rot="-7200000">
                <a:off x="65" y="25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1" name="Google Shape;281;p29"/>
              <p:cNvSpPr txBox="1"/>
              <p:nvPr/>
            </p:nvSpPr>
            <p:spPr>
              <a:xfrm rot="-6840000">
                <a:off x="92" y="250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2" name="Google Shape;282;p29"/>
              <p:cNvSpPr txBox="1"/>
              <p:nvPr/>
            </p:nvSpPr>
            <p:spPr>
              <a:xfrm rot="-6840000">
                <a:off x="119" y="249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3" name="Google Shape;283;p29"/>
              <p:cNvSpPr txBox="1"/>
              <p:nvPr/>
            </p:nvSpPr>
            <p:spPr>
              <a:xfrm rot="-6480000">
                <a:off x="150" y="247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4" name="Google Shape;284;p29"/>
              <p:cNvSpPr txBox="1"/>
              <p:nvPr/>
            </p:nvSpPr>
            <p:spPr>
              <a:xfrm rot="-1920000">
                <a:off x="0" y="336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5" name="Google Shape;285;p29"/>
              <p:cNvSpPr txBox="1"/>
              <p:nvPr/>
            </p:nvSpPr>
            <p:spPr>
              <a:xfrm rot="3240000">
                <a:off x="511" y="347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6" name="Google Shape;286;p29"/>
              <p:cNvSpPr txBox="1"/>
              <p:nvPr/>
            </p:nvSpPr>
            <p:spPr>
              <a:xfrm rot="3240000">
                <a:off x="35" y="279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7" name="Google Shape;287;p29"/>
              <p:cNvSpPr txBox="1"/>
              <p:nvPr/>
            </p:nvSpPr>
            <p:spPr>
              <a:xfrm rot="-1920000">
                <a:off x="700" y="2851"/>
                <a:ext cx="31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8" name="Google Shape;288;p29"/>
              <p:cNvSpPr txBox="1"/>
              <p:nvPr/>
            </p:nvSpPr>
            <p:spPr>
              <a:xfrm rot="5880000">
                <a:off x="200" y="3915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9" name="Google Shape;289;p29"/>
              <p:cNvSpPr txBox="1"/>
              <p:nvPr/>
            </p:nvSpPr>
            <p:spPr>
              <a:xfrm rot="6660000">
                <a:off x="45" y="3915"/>
                <a:ext cx="144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0" name="Google Shape;290;p29"/>
              <p:cNvSpPr txBox="1"/>
              <p:nvPr/>
            </p:nvSpPr>
            <p:spPr>
              <a:xfrm rot="5220000">
                <a:off x="361" y="389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1" name="Google Shape;291;p29"/>
              <p:cNvSpPr txBox="1"/>
              <p:nvPr/>
            </p:nvSpPr>
            <p:spPr>
              <a:xfrm rot="4500000">
                <a:off x="522" y="3847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2" name="Google Shape;292;p29"/>
              <p:cNvSpPr txBox="1"/>
              <p:nvPr/>
            </p:nvSpPr>
            <p:spPr>
              <a:xfrm rot="3780000">
                <a:off x="670" y="377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3" name="Google Shape;293;p29"/>
              <p:cNvSpPr txBox="1"/>
              <p:nvPr/>
            </p:nvSpPr>
            <p:spPr>
              <a:xfrm rot="3060000">
                <a:off x="813" y="368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4" name="Google Shape;294;p29"/>
              <p:cNvSpPr txBox="1"/>
              <p:nvPr/>
            </p:nvSpPr>
            <p:spPr>
              <a:xfrm rot="2040000">
                <a:off x="938" y="3582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5" name="Google Shape;295;p29"/>
              <p:cNvSpPr txBox="1"/>
              <p:nvPr/>
            </p:nvSpPr>
            <p:spPr>
              <a:xfrm rot="-7200000">
                <a:off x="-18" y="2506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6" name="Google Shape;296;p29"/>
              <p:cNvSpPr txBox="1"/>
              <p:nvPr/>
            </p:nvSpPr>
            <p:spPr>
              <a:xfrm rot="-6420000">
                <a:off x="136" y="243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7" name="Google Shape;297;p29"/>
              <p:cNvSpPr txBox="1"/>
              <p:nvPr/>
            </p:nvSpPr>
            <p:spPr>
              <a:xfrm rot="-4980000">
                <a:off x="447" y="2364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8" name="Google Shape;298;p29"/>
              <p:cNvSpPr txBox="1"/>
              <p:nvPr/>
            </p:nvSpPr>
            <p:spPr>
              <a:xfrm rot="-4320000">
                <a:off x="597" y="2360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9" name="Google Shape;299;p29"/>
              <p:cNvSpPr txBox="1"/>
              <p:nvPr/>
            </p:nvSpPr>
            <p:spPr>
              <a:xfrm rot="-3720000">
                <a:off x="739" y="2385"/>
                <a:ext cx="15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0" name="Google Shape;300;p29"/>
              <p:cNvSpPr txBox="1"/>
              <p:nvPr/>
            </p:nvSpPr>
            <p:spPr>
              <a:xfrm rot="-3240000">
                <a:off x="869" y="2429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1" name="Google Shape;301;p29"/>
              <p:cNvSpPr txBox="1"/>
              <p:nvPr/>
            </p:nvSpPr>
            <p:spPr>
              <a:xfrm rot="-2640000">
                <a:off x="984" y="2497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2" name="Google Shape;302;p29"/>
              <p:cNvSpPr txBox="1"/>
              <p:nvPr/>
            </p:nvSpPr>
            <p:spPr>
              <a:xfrm rot="-2220000">
                <a:off x="1075" y="2585"/>
                <a:ext cx="17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3" name="Google Shape;303;p29"/>
              <p:cNvSpPr txBox="1"/>
              <p:nvPr/>
            </p:nvSpPr>
            <p:spPr>
              <a:xfrm rot="-1740000">
                <a:off x="1147" y="2688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4" name="Google Shape;304;p29"/>
              <p:cNvSpPr txBox="1"/>
              <p:nvPr/>
            </p:nvSpPr>
            <p:spPr>
              <a:xfrm rot="-1200000">
                <a:off x="1198" y="2805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5" name="Google Shape;305;p29"/>
              <p:cNvSpPr txBox="1"/>
              <p:nvPr/>
            </p:nvSpPr>
            <p:spPr>
              <a:xfrm rot="-780000">
                <a:off x="1218" y="2930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6" name="Google Shape;306;p29"/>
              <p:cNvSpPr txBox="1"/>
              <p:nvPr/>
            </p:nvSpPr>
            <p:spPr>
              <a:xfrm rot="-300000">
                <a:off x="1213" y="3066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7" name="Google Shape;307;p29"/>
              <p:cNvSpPr txBox="1"/>
              <p:nvPr/>
            </p:nvSpPr>
            <p:spPr>
              <a:xfrm rot="660000">
                <a:off x="1126" y="3337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8" name="Google Shape;308;p29"/>
              <p:cNvSpPr txBox="1"/>
              <p:nvPr/>
            </p:nvSpPr>
            <p:spPr>
              <a:xfrm rot="1500000">
                <a:off x="1041" y="3465"/>
                <a:ext cx="14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9" name="Google Shape;309;p29"/>
              <p:cNvSpPr/>
              <p:nvPr/>
            </p:nvSpPr>
            <p:spPr>
              <a:xfrm>
                <a:off x="850" y="3136"/>
                <a:ext cx="204" cy="120"/>
              </a:xfrm>
              <a:custGeom>
                <a:rect b="b" l="l" r="r" t="t"/>
                <a:pathLst>
                  <a:path extrusionOk="0" h="120" w="204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0" name="Google Shape;310;p29"/>
              <p:cNvSpPr/>
              <p:nvPr/>
            </p:nvSpPr>
            <p:spPr>
              <a:xfrm>
                <a:off x="19" y="2722"/>
                <a:ext cx="90" cy="78"/>
              </a:xfrm>
              <a:custGeom>
                <a:rect b="b" l="l" r="r" t="t"/>
                <a:pathLst>
                  <a:path extrusionOk="0" h="78" w="90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1" name="Google Shape;311;p29"/>
              <p:cNvSpPr/>
              <p:nvPr/>
            </p:nvSpPr>
            <p:spPr>
              <a:xfrm>
                <a:off x="97" y="2651"/>
                <a:ext cx="101" cy="89"/>
              </a:xfrm>
              <a:custGeom>
                <a:rect b="b" l="l" r="r" t="t"/>
                <a:pathLst>
                  <a:path extrusionOk="0" h="89" w="101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2" name="Google Shape;312;p29"/>
              <p:cNvSpPr/>
              <p:nvPr/>
            </p:nvSpPr>
            <p:spPr>
              <a:xfrm>
                <a:off x="677" y="3502"/>
                <a:ext cx="83" cy="78"/>
              </a:xfrm>
              <a:custGeom>
                <a:rect b="b" l="l" r="r" t="t"/>
                <a:pathLst>
                  <a:path extrusionOk="0" h="78" w="83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3" name="Google Shape;313;p29"/>
              <p:cNvSpPr/>
              <p:nvPr/>
            </p:nvSpPr>
            <p:spPr>
              <a:xfrm>
                <a:off x="940" y="2782"/>
                <a:ext cx="90" cy="72"/>
              </a:xfrm>
              <a:custGeom>
                <a:rect b="b" l="l" r="r" t="t"/>
                <a:pathLst>
                  <a:path extrusionOk="0" h="72" w="90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4" name="Google Shape;314;p29"/>
              <p:cNvSpPr/>
              <p:nvPr/>
            </p:nvSpPr>
            <p:spPr>
              <a:xfrm>
                <a:off x="898" y="2716"/>
                <a:ext cx="90" cy="84"/>
              </a:xfrm>
              <a:custGeom>
                <a:rect b="b" l="l" r="r" t="t"/>
                <a:pathLst>
                  <a:path extrusionOk="0" h="84" w="90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5" name="Google Shape;315;p29"/>
              <p:cNvSpPr/>
              <p:nvPr/>
            </p:nvSpPr>
            <p:spPr>
              <a:xfrm>
                <a:off x="7" y="3837"/>
                <a:ext cx="6" cy="12"/>
              </a:xfrm>
              <a:custGeom>
                <a:rect b="b" l="l" r="r" t="t"/>
                <a:pathLst>
                  <a:path extrusionOk="0" h="12" w="6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6" name="Google Shape;316;p29"/>
              <p:cNvSpPr/>
              <p:nvPr/>
            </p:nvSpPr>
            <p:spPr>
              <a:xfrm>
                <a:off x="7" y="2555"/>
                <a:ext cx="30" cy="48"/>
              </a:xfrm>
              <a:custGeom>
                <a:rect b="b" l="l" r="r" t="t"/>
                <a:pathLst>
                  <a:path extrusionOk="0" h="48" w="30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7" name="Google Shape;317;p29"/>
              <p:cNvSpPr/>
              <p:nvPr/>
            </p:nvSpPr>
            <p:spPr>
              <a:xfrm>
                <a:off x="7" y="3843"/>
                <a:ext cx="36" cy="66"/>
              </a:xfrm>
              <a:custGeom>
                <a:rect b="b" l="l" r="r" t="t"/>
                <a:pathLst>
                  <a:path extrusionOk="0" h="66" w="3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8" name="Google Shape;318;p29"/>
              <p:cNvSpPr txBox="1"/>
              <p:nvPr/>
            </p:nvSpPr>
            <p:spPr>
              <a:xfrm rot="240000">
                <a:off x="1177" y="3201"/>
                <a:ext cx="16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9" name="Google Shape;319;p29"/>
              <p:cNvSpPr txBox="1"/>
              <p:nvPr/>
            </p:nvSpPr>
            <p:spPr>
              <a:xfrm rot="-5640000">
                <a:off x="290" y="2386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0" name="Google Shape;320;p29"/>
              <p:cNvSpPr/>
              <p:nvPr/>
            </p:nvSpPr>
            <p:spPr>
              <a:xfrm>
                <a:off x="139" y="3573"/>
                <a:ext cx="144" cy="154"/>
              </a:xfrm>
              <a:custGeom>
                <a:rect b="b" l="l" r="r" t="t"/>
                <a:pathLst>
                  <a:path extrusionOk="0" h="154" w="14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1" name="Google Shape;321;p29"/>
              <p:cNvSpPr/>
              <p:nvPr/>
            </p:nvSpPr>
            <p:spPr>
              <a:xfrm rot="-2880000">
                <a:off x="618" y="3550"/>
                <a:ext cx="68" cy="69"/>
              </a:xfrm>
              <a:custGeom>
                <a:rect b="b" l="l" r="r" t="t"/>
                <a:pathLst>
                  <a:path extrusionOk="0" h="154" w="14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2" name="Google Shape;322;p29"/>
              <p:cNvSpPr/>
              <p:nvPr/>
            </p:nvSpPr>
            <p:spPr>
              <a:xfrm>
                <a:off x="235" y="2503"/>
                <a:ext cx="348" cy="1272"/>
              </a:xfrm>
              <a:custGeom>
                <a:rect b="b" l="l" r="r" t="t"/>
                <a:pathLst>
                  <a:path extrusionOk="0" h="1272" w="348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585A68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3" name="Google Shape;323;p29"/>
              <p:cNvSpPr/>
              <p:nvPr/>
            </p:nvSpPr>
            <p:spPr>
              <a:xfrm rot="-1740000">
                <a:off x="296" y="3047"/>
                <a:ext cx="221" cy="174"/>
              </a:xfrm>
              <a:prstGeom prst="ellipse">
                <a:avLst/>
              </a:prstGeom>
              <a:gradFill>
                <a:gsLst>
                  <a:gs pos="0">
                    <a:srgbClr val="535561"/>
                  </a:gs>
                  <a:gs pos="50000">
                    <a:schemeClr val="dk1"/>
                  </a:gs>
                  <a:gs pos="100000">
                    <a:srgbClr val="535561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324" name="Google Shape;324;p29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25" name="Google Shape;325;p29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26" name="Google Shape;326;p2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27" name="Google Shape;327;p29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328" name="Google Shape;328;p29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50519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Relationship Id="rId4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Relationship Id="rId4" Type="http://schemas.openxmlformats.org/officeDocument/2006/relationships/image" Target="../media/image2.jpg"/><Relationship Id="rId5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jpg"/><Relationship Id="rId4" Type="http://schemas.openxmlformats.org/officeDocument/2006/relationships/image" Target="../media/image18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7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0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6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2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Relationship Id="rId4" Type="http://schemas.openxmlformats.org/officeDocument/2006/relationships/image" Target="../media/image1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"/>
          <p:cNvSpPr txBox="1"/>
          <p:nvPr>
            <p:ph type="ctrTitle"/>
          </p:nvPr>
        </p:nvSpPr>
        <p:spPr>
          <a:xfrm>
            <a:off x="685800" y="2420937"/>
            <a:ext cx="7772400" cy="1736725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Tahoma"/>
              <a:buNone/>
            </a:pPr>
            <a:r>
              <a:rPr b="0" i="0" lang="en-GB" sz="5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Исключения</a:t>
            </a:r>
            <a:endParaRPr/>
          </a:p>
        </p:txBody>
      </p:sp>
      <p:sp>
        <p:nvSpPr>
          <p:cNvPr id="402" name="Google Shape;402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56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4" name="Google Shape;474;g4d6f7aba3c9ccd7d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0"/>
            <a:ext cx="5781675" cy="3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g4d6f7aba3c9ccd7d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4781" y="3428990"/>
            <a:ext cx="5571450" cy="3363505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g4d6f7aba3c9ccd7d_7"/>
          <p:cNvSpPr txBox="1"/>
          <p:nvPr/>
        </p:nvSpPr>
        <p:spPr>
          <a:xfrm>
            <a:off x="2203215" y="309006"/>
            <a:ext cx="52335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FFFFF"/>
                </a:solidFill>
                <a:highlight>
                  <a:srgbClr val="000000"/>
                </a:highlight>
              </a:rPr>
              <a:t>обязателен блок try. При наличии блока catch мы можем опустить блок finally</a:t>
            </a:r>
            <a:endParaRPr sz="17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477" name="Google Shape;477;g4d6f7aba3c9ccd7d_7"/>
          <p:cNvSpPr txBox="1"/>
          <p:nvPr/>
        </p:nvSpPr>
        <p:spPr>
          <a:xfrm>
            <a:off x="4453875" y="5122075"/>
            <a:ext cx="46902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highlight>
                  <a:srgbClr val="000000"/>
                </a:highlight>
              </a:rPr>
              <a:t>при наличии блока finally мы можем опустить блок catch и не обрабатывать исключен</a:t>
            </a:r>
            <a:endParaRPr sz="16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478" name="Google Shape;478;g4d6f7aba3c9ccd7d_7"/>
          <p:cNvSpPr txBox="1"/>
          <p:nvPr/>
        </p:nvSpPr>
        <p:spPr>
          <a:xfrm>
            <a:off x="4824001" y="3643774"/>
            <a:ext cx="4320000" cy="8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highlight>
                  <a:srgbClr val="000000"/>
                </a:highlight>
              </a:rPr>
              <a:t>CLR не сможет найти нужный блок catch, то исключение не будет обработано, и программа аварийно завершится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Google Shape;484;g667a52bdac613f7b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625" y="228600"/>
            <a:ext cx="3695700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g667a52bdac613f7b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858" y="1671092"/>
            <a:ext cx="3705225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g667a52bdac613f7b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1625" y="3075474"/>
            <a:ext cx="4667250" cy="12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g667a52bdac613f7b_0"/>
          <p:cNvSpPr txBox="1"/>
          <p:nvPr/>
        </p:nvSpPr>
        <p:spPr>
          <a:xfrm>
            <a:off x="4315900" y="495075"/>
            <a:ext cx="42138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highlight>
                  <a:srgbClr val="000000"/>
                </a:highlight>
              </a:rPr>
              <a:t>Обрабатывает любое исключение, которое возникло в блоке try</a:t>
            </a:r>
            <a:endParaRPr sz="16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488" name="Google Shape;488;g667a52bdac613f7b_0"/>
          <p:cNvSpPr txBox="1"/>
          <p:nvPr/>
        </p:nvSpPr>
        <p:spPr>
          <a:xfrm>
            <a:off x="4315900" y="1918525"/>
            <a:ext cx="48282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highlight>
                  <a:srgbClr val="000000"/>
                </a:highlight>
              </a:rPr>
              <a:t>Обрабатывает только те исключения, которые соответствуют типу, указаному в скобках после оператора catch.</a:t>
            </a:r>
            <a:endParaRPr sz="16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489" name="Google Shape;489;g667a52bdac613f7b_0"/>
          <p:cNvSpPr txBox="1"/>
          <p:nvPr/>
        </p:nvSpPr>
        <p:spPr>
          <a:xfrm>
            <a:off x="5290326" y="3303850"/>
            <a:ext cx="35103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highlight>
                  <a:srgbClr val="000000"/>
                </a:highlight>
              </a:rPr>
              <a:t>вся информация об исключении помещается в переменную данного типа</a:t>
            </a:r>
            <a:endParaRPr sz="16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8"/>
          <p:cNvSpPr txBox="1"/>
          <p:nvPr>
            <p:ph idx="1" type="body"/>
          </p:nvPr>
        </p:nvSpPr>
        <p:spPr>
          <a:xfrm>
            <a:off x="250825" y="404812"/>
            <a:ext cx="8540750" cy="526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try  -  catch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 b="0" i="0" sz="3200" u="none">
              <a:solidFill>
                <a:srgbClr val="66CC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560"/>
              <a:buNone/>
            </a:pPr>
            <a:r>
              <a:rPr b="0" i="0" lang="en-GB" sz="3200" u="none">
                <a:solidFill>
                  <a:srgbClr val="66CCFF"/>
                </a:solidFill>
                <a:latin typeface="Tahoma"/>
                <a:ea typeface="Tahoma"/>
                <a:cs typeface="Tahoma"/>
                <a:sym typeface="Tahoma"/>
              </a:rPr>
              <a:t>try</a:t>
            </a: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	{…throw выражение;..}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560"/>
              <a:buNone/>
            </a:pPr>
            <a:r>
              <a:rPr b="0" i="0" lang="en-GB" sz="3200" u="none">
                <a:solidFill>
                  <a:srgbClr val="66CCFF"/>
                </a:solidFill>
                <a:latin typeface="Tahoma"/>
                <a:ea typeface="Tahoma"/>
                <a:cs typeface="Tahoma"/>
                <a:sym typeface="Tahoma"/>
              </a:rPr>
              <a:t>catch</a:t>
            </a: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( объявление исключения)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560"/>
              <a:buNone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 { операторы обработчика}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560"/>
              <a:buNone/>
            </a:pPr>
            <a:r>
              <a:rPr b="0" i="0" lang="en-GB" sz="3200" u="none">
                <a:solidFill>
                  <a:srgbClr val="66CCFF"/>
                </a:solidFill>
                <a:latin typeface="Tahoma"/>
                <a:ea typeface="Tahoma"/>
                <a:cs typeface="Tahoma"/>
                <a:sym typeface="Tahoma"/>
              </a:rPr>
              <a:t>catch</a:t>
            </a: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(объявление исключения)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560"/>
              <a:buNone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{ операторы обработчика}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560"/>
              <a:buNone/>
            </a:pPr>
            <a:r>
              <a:rPr b="0" i="0" lang="en-GB" sz="3200" u="none">
                <a:solidFill>
                  <a:srgbClr val="66CCFF"/>
                </a:solidFill>
                <a:latin typeface="Tahoma"/>
                <a:ea typeface="Tahoma"/>
                <a:cs typeface="Tahoma"/>
                <a:sym typeface="Tahoma"/>
              </a:rPr>
              <a:t>catch</a:t>
            </a: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(объявление исключения)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560"/>
              <a:buNone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{ операторы обработчика} </a:t>
            </a:r>
            <a:endParaRPr/>
          </a:p>
          <a:p>
            <a:pPr indent="-180340" lvl="0" marL="342900" rtl="0" algn="l">
              <a:spcBef>
                <a:spcPts val="64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5" name="Google Shape;495;p8"/>
          <p:cNvSpPr/>
          <p:nvPr/>
        </p:nvSpPr>
        <p:spPr>
          <a:xfrm rot="5160000">
            <a:off x="4348956" y="950118"/>
            <a:ext cx="2330450" cy="3767137"/>
          </a:xfrm>
          <a:custGeom>
            <a:rect b="b" l="l" r="r" t="t"/>
            <a:pathLst>
              <a:path extrusionOk="0" h="3767137" w="2330450">
                <a:moveTo>
                  <a:pt x="145653" y="1883569"/>
                </a:moveTo>
                <a:cubicBezTo>
                  <a:pt x="145653" y="1030327"/>
                  <a:pt x="509033" y="303285"/>
                  <a:pt x="1003242" y="167727"/>
                </a:cubicBezTo>
                <a:cubicBezTo>
                  <a:pt x="1578247" y="10007"/>
                  <a:pt x="2113800" y="703942"/>
                  <a:pt x="2178489" y="1690535"/>
                </a:cubicBezTo>
                <a:lnTo>
                  <a:pt x="2266116" y="1749066"/>
                </a:lnTo>
                <a:lnTo>
                  <a:pt x="1985742" y="2431638"/>
                </a:lnTo>
                <a:lnTo>
                  <a:pt x="1781641" y="1425458"/>
                </a:lnTo>
                <a:lnTo>
                  <a:pt x="1864716" y="1480948"/>
                </a:lnTo>
                <a:cubicBezTo>
                  <a:pt x="1736099" y="599274"/>
                  <a:pt x="1231935" y="175429"/>
                  <a:pt x="823760" y="605829"/>
                </a:cubicBezTo>
                <a:cubicBezTo>
                  <a:pt x="585751" y="856798"/>
                  <a:pt x="436959" y="1348310"/>
                  <a:pt x="436959" y="1883568"/>
                </a:cubicBezTo>
                <a:lnTo>
                  <a:pt x="145653" y="1883569"/>
                </a:lnTo>
                <a:close/>
              </a:path>
            </a:pathLst>
          </a:custGeom>
          <a:solidFill>
            <a:srgbClr val="FF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6" name="Google Shape;496;p8"/>
          <p:cNvSpPr/>
          <p:nvPr/>
        </p:nvSpPr>
        <p:spPr>
          <a:xfrm>
            <a:off x="4643437" y="3789362"/>
            <a:ext cx="360362" cy="576262"/>
          </a:xfrm>
          <a:prstGeom prst="downArrow">
            <a:avLst>
              <a:gd fmla="val 1485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7" name="Google Shape;497;p8"/>
          <p:cNvSpPr/>
          <p:nvPr/>
        </p:nvSpPr>
        <p:spPr>
          <a:xfrm rot="5160000">
            <a:off x="5218112" y="3198812"/>
            <a:ext cx="1943100" cy="3765550"/>
          </a:xfrm>
          <a:custGeom>
            <a:rect b="b" l="l" r="r" t="t"/>
            <a:pathLst>
              <a:path extrusionOk="0" h="3765550" w="1943100">
                <a:moveTo>
                  <a:pt x="121444" y="1882775"/>
                </a:moveTo>
                <a:cubicBezTo>
                  <a:pt x="121444" y="1042677"/>
                  <a:pt x="407806" y="319514"/>
                  <a:pt x="805466" y="155385"/>
                </a:cubicBezTo>
                <a:cubicBezTo>
                  <a:pt x="1299900" y="-48687"/>
                  <a:pt x="1770929" y="678506"/>
                  <a:pt x="1817951" y="1718498"/>
                </a:cubicBezTo>
                <a:lnTo>
                  <a:pt x="1893769" y="1769141"/>
                </a:lnTo>
                <a:lnTo>
                  <a:pt x="1670095" y="2349373"/>
                </a:lnTo>
                <a:lnTo>
                  <a:pt x="1489821" y="1499321"/>
                </a:lnTo>
                <a:lnTo>
                  <a:pt x="1563900" y="1548803"/>
                </a:lnTo>
                <a:cubicBezTo>
                  <a:pt x="1470634" y="514377"/>
                  <a:pt x="992852" y="31488"/>
                  <a:pt x="638350" y="613358"/>
                </a:cubicBezTo>
                <a:cubicBezTo>
                  <a:pt x="467333" y="894061"/>
                  <a:pt x="364331" y="1371227"/>
                  <a:pt x="364331" y="1882776"/>
                </a:cubicBezTo>
                <a:lnTo>
                  <a:pt x="121444" y="1882775"/>
                </a:lnTo>
                <a:close/>
              </a:path>
            </a:pathLst>
          </a:custGeom>
          <a:solidFill>
            <a:srgbClr val="FF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8" name="Google Shape;498;p8"/>
          <p:cNvSpPr txBox="1"/>
          <p:nvPr/>
        </p:nvSpPr>
        <p:spPr>
          <a:xfrm>
            <a:off x="219075" y="5454650"/>
            <a:ext cx="8540750" cy="17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ahoma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ahoma"/>
              <a:buNone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try-catch, 	try-finally, 	try-catch-finally</a:t>
            </a:r>
            <a:endParaRPr/>
          </a:p>
        </p:txBody>
      </p:sp>
      <p:sp>
        <p:nvSpPr>
          <p:cNvPr id="499" name="Google Shape;499;p8"/>
          <p:cNvSpPr txBox="1"/>
          <p:nvPr/>
        </p:nvSpPr>
        <p:spPr>
          <a:xfrm>
            <a:off x="2921000" y="471487"/>
            <a:ext cx="6223000" cy="4000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0" i="0" lang="en-GB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catch (тип_исключения имя_переменной)</a:t>
            </a:r>
            <a:endParaRPr/>
          </a:p>
        </p:txBody>
      </p:sp>
      <p:sp>
        <p:nvSpPr>
          <p:cNvPr id="500" name="Google Shape;500;p8"/>
          <p:cNvSpPr txBox="1"/>
          <p:nvPr/>
        </p:nvSpPr>
        <p:spPr>
          <a:xfrm>
            <a:off x="681037" y="1066800"/>
            <a:ext cx="7924800" cy="584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None/>
            </a:pPr>
            <a:r>
              <a:rPr b="0" i="0" lang="en-GB" sz="16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Поиск подходящего блока catch в CLR осуществляется сверху вниз, поэтому наиболее конкретные обработчики должны находиться в начале списка. </a:t>
            </a:r>
            <a:endParaRPr/>
          </a:p>
        </p:txBody>
      </p:sp>
      <p:sp>
        <p:nvSpPr>
          <p:cNvPr id="501" name="Google Shape;501;p8"/>
          <p:cNvSpPr txBox="1"/>
          <p:nvPr/>
        </p:nvSpPr>
        <p:spPr>
          <a:xfrm>
            <a:off x="7202487" y="1933575"/>
            <a:ext cx="2005012" cy="3416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Сначала следуют потомки с наибольшей глубиной наследования, потом — их базовые классы (если таковые имеются) и, наконец, — класс System.Exception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9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08" name="Google Shape;508;p9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09" name="Google Shape;50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116012" y="-457200"/>
            <a:ext cx="1301115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10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16" name="Google Shape;516;p10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17" name="Google Shape;51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212" y="20637"/>
            <a:ext cx="5619750" cy="64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11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3" name="Google Shape;523;p11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4" name="Google Shape;524;p11"/>
          <p:cNvSpPr txBox="1"/>
          <p:nvPr/>
        </p:nvSpPr>
        <p:spPr>
          <a:xfrm>
            <a:off x="252412" y="228600"/>
            <a:ext cx="8856662" cy="637063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C763"/>
              </a:buClr>
              <a:buSzPts val="2400"/>
              <a:buFont typeface="Inconsolata"/>
              <a:buNone/>
            </a:pPr>
            <a:r>
              <a:rPr b="1" i="0" lang="en-GB" sz="2400" u="none">
                <a:solidFill>
                  <a:srgbClr val="93C763"/>
                </a:solidFill>
                <a:latin typeface="Inconsolata"/>
                <a:ea typeface="Inconsolata"/>
                <a:cs typeface="Inconsolata"/>
                <a:sym typeface="Inconsolata"/>
              </a:rPr>
              <a:t>public</a:t>
            </a:r>
            <a:r>
              <a:rPr b="0" i="0" lang="en-GB" sz="2400" u="none">
                <a:solidFill>
                  <a:srgbClr val="E0E2E4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b="1" i="0" lang="en-GB" sz="2400" u="none">
                <a:solidFill>
                  <a:srgbClr val="93C763"/>
                </a:solidFill>
                <a:latin typeface="Inconsolata"/>
                <a:ea typeface="Inconsolata"/>
                <a:cs typeface="Inconsolata"/>
                <a:sym typeface="Inconsolata"/>
              </a:rPr>
              <a:t>class</a:t>
            </a:r>
            <a:r>
              <a:rPr b="0" i="0" lang="en-GB" sz="2400" u="none">
                <a:solidFill>
                  <a:srgbClr val="E0E2E4"/>
                </a:solidFill>
                <a:latin typeface="Inconsolata"/>
                <a:ea typeface="Inconsolata"/>
                <a:cs typeface="Inconsolata"/>
                <a:sym typeface="Inconsolata"/>
              </a:rPr>
              <a:t> Exception : ISerializable, _Exception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E2E4"/>
              </a:buClr>
              <a:buSzPts val="2400"/>
              <a:buFont typeface="Inconsolata"/>
              <a:buNone/>
            </a:pPr>
            <a:r>
              <a:rPr b="0" i="0" lang="en-GB" sz="2400" u="none">
                <a:solidFill>
                  <a:srgbClr val="E0E2E4"/>
                </a:solidFill>
                <a:latin typeface="Inconsolata"/>
                <a:ea typeface="Inconsolata"/>
                <a:cs typeface="Inconsolata"/>
                <a:sym typeface="Inconsolata"/>
              </a:rPr>
              <a:t>{ </a:t>
            </a:r>
            <a:r>
              <a:rPr b="0" i="1" lang="en-GB" sz="2400" u="none">
                <a:solidFill>
                  <a:srgbClr val="818E96"/>
                </a:solidFill>
                <a:latin typeface="Inconsolata"/>
                <a:ea typeface="Inconsolata"/>
                <a:cs typeface="Inconsolata"/>
                <a:sym typeface="Inconsolata"/>
              </a:rPr>
              <a:t>// Общедоступные конструкторы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E2E4"/>
              </a:buClr>
              <a:buSzPts val="2400"/>
              <a:buFont typeface="Inconsolata"/>
              <a:buNone/>
            </a:pPr>
            <a:r>
              <a:rPr b="0" i="0" lang="en-GB" sz="2400" u="none">
                <a:solidFill>
                  <a:srgbClr val="E0E2E4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b="1" i="0" lang="en-GB" sz="2400" u="none">
                <a:solidFill>
                  <a:srgbClr val="93C763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b="0" i="0" lang="en-GB" sz="2400" u="none">
                <a:solidFill>
                  <a:srgbClr val="E0E2E4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b="1" i="0" lang="en-GB" sz="2400" u="none">
                <a:solidFill>
                  <a:srgbClr val="E0E2E4"/>
                </a:solidFill>
                <a:latin typeface="Arial"/>
                <a:ea typeface="Arial"/>
                <a:cs typeface="Arial"/>
                <a:sym typeface="Arial"/>
              </a:rPr>
              <a:t>Exception</a:t>
            </a:r>
            <a:r>
              <a:rPr b="0" i="0" lang="en-GB" sz="2400" u="none">
                <a:solidFill>
                  <a:srgbClr val="E0E2E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GB" sz="2400" u="none">
                <a:solidFill>
                  <a:srgbClr val="8CBBAD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b="0" i="0" lang="en-GB" sz="2400" u="none">
                <a:solidFill>
                  <a:srgbClr val="E0E2E4"/>
                </a:solidFill>
                <a:latin typeface="Arial"/>
                <a:ea typeface="Arial"/>
                <a:cs typeface="Arial"/>
                <a:sym typeface="Arial"/>
              </a:rPr>
              <a:t> message, Exception innerException)</a:t>
            </a:r>
            <a:r>
              <a:rPr b="0" i="0" lang="en-GB" sz="2400" u="none">
                <a:solidFill>
                  <a:srgbClr val="E0E2E4"/>
                </a:solidFill>
                <a:latin typeface="Inconsolata"/>
                <a:ea typeface="Inconsolata"/>
                <a:cs typeface="Inconsolata"/>
                <a:sym typeface="Inconsolata"/>
              </a:rPr>
              <a:t>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C763"/>
              </a:buClr>
              <a:buSzPts val="2400"/>
              <a:buFont typeface="Arial"/>
              <a:buNone/>
            </a:pPr>
            <a:r>
              <a:rPr b="1" i="0" lang="en-GB" sz="2400" u="none">
                <a:solidFill>
                  <a:srgbClr val="93C763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b="0" i="0" lang="en-GB" sz="2400" u="none">
                <a:solidFill>
                  <a:srgbClr val="E0E2E4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b="1" i="0" lang="en-GB" sz="2400" u="none">
                <a:solidFill>
                  <a:srgbClr val="E0E2E4"/>
                </a:solidFill>
                <a:latin typeface="Arial"/>
                <a:ea typeface="Arial"/>
                <a:cs typeface="Arial"/>
                <a:sym typeface="Arial"/>
              </a:rPr>
              <a:t>Exception</a:t>
            </a:r>
            <a:r>
              <a:rPr b="0" i="0" lang="en-GB" sz="2400" u="none">
                <a:solidFill>
                  <a:srgbClr val="E0E2E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GB" sz="2400" u="none">
                <a:solidFill>
                  <a:srgbClr val="8CBBAD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b="0" i="0" lang="en-GB" sz="2400" u="none">
                <a:solidFill>
                  <a:srgbClr val="E0E2E4"/>
                </a:solidFill>
                <a:latin typeface="Arial"/>
                <a:ea typeface="Arial"/>
                <a:cs typeface="Arial"/>
                <a:sym typeface="Arial"/>
              </a:rPr>
              <a:t> message)</a:t>
            </a:r>
            <a:r>
              <a:rPr b="0" i="0" lang="en-GB" sz="2400" u="none">
                <a:solidFill>
                  <a:srgbClr val="E0E2E4"/>
                </a:solidFill>
                <a:latin typeface="Inconsolata"/>
                <a:ea typeface="Inconsolata"/>
                <a:cs typeface="Inconsolata"/>
                <a:sym typeface="Inconsolata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E2E4"/>
              </a:buClr>
              <a:buSzPts val="2400"/>
              <a:buFont typeface="Inconsolata"/>
              <a:buNone/>
            </a:pPr>
            <a:r>
              <a:rPr b="0" i="0" lang="en-GB" sz="2400" u="none">
                <a:solidFill>
                  <a:srgbClr val="E0E2E4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b="1" i="0" lang="en-GB" sz="2400" u="none">
                <a:solidFill>
                  <a:srgbClr val="93C763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b="0" i="0" lang="en-GB" sz="2400" u="none">
                <a:solidFill>
                  <a:srgbClr val="E0E2E4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b="1" i="0" lang="en-GB" sz="2400" u="none">
                <a:solidFill>
                  <a:srgbClr val="E0E2E4"/>
                </a:solidFill>
                <a:latin typeface="Arial"/>
                <a:ea typeface="Arial"/>
                <a:cs typeface="Arial"/>
                <a:sym typeface="Arial"/>
              </a:rPr>
              <a:t>Exception</a:t>
            </a:r>
            <a:r>
              <a:rPr b="0" i="0" lang="en-GB" sz="2400" u="none">
                <a:solidFill>
                  <a:srgbClr val="E0E2E4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b="0" i="0" lang="en-GB" sz="2400" u="none">
                <a:solidFill>
                  <a:srgbClr val="E0E2E4"/>
                </a:solidFill>
                <a:latin typeface="Inconsolata"/>
                <a:ea typeface="Inconsolata"/>
                <a:cs typeface="Inconsolata"/>
                <a:sym typeface="Inconsolata"/>
              </a:rPr>
              <a:t>; ...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E96"/>
              </a:buClr>
              <a:buSzPts val="2400"/>
              <a:buFont typeface="Inconsolata"/>
              <a:buNone/>
            </a:pPr>
            <a:r>
              <a:rPr b="0" i="1" lang="en-GB" sz="2400" u="none">
                <a:solidFill>
                  <a:srgbClr val="818E96"/>
                </a:solidFill>
                <a:latin typeface="Inconsolata"/>
                <a:ea typeface="Inconsolata"/>
                <a:cs typeface="Inconsolata"/>
                <a:sym typeface="Inconsolata"/>
              </a:rPr>
              <a:t>// Методы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E2E4"/>
              </a:buClr>
              <a:buSzPts val="2400"/>
              <a:buFont typeface="Inconsolata"/>
              <a:buNone/>
            </a:pPr>
            <a:r>
              <a:rPr b="0" i="0" lang="en-GB" sz="2400" u="none">
                <a:solidFill>
                  <a:srgbClr val="E0E2E4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b="1" i="0" lang="en-GB" sz="2400" u="none">
                <a:solidFill>
                  <a:srgbClr val="93C763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b="0" i="0" lang="en-GB" sz="2400" u="none">
                <a:solidFill>
                  <a:srgbClr val="E0E2E4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b="1" i="0" lang="en-GB" sz="2400" u="none">
                <a:solidFill>
                  <a:srgbClr val="93C763"/>
                </a:solidFill>
                <a:latin typeface="Arial"/>
                <a:ea typeface="Arial"/>
                <a:cs typeface="Arial"/>
                <a:sym typeface="Arial"/>
              </a:rPr>
              <a:t>virtual</a:t>
            </a:r>
            <a:r>
              <a:rPr b="0" i="0" lang="en-GB" sz="2400" u="none">
                <a:solidFill>
                  <a:srgbClr val="E0E2E4"/>
                </a:solidFill>
                <a:latin typeface="Inconsolata"/>
                <a:ea typeface="Inconsolata"/>
                <a:cs typeface="Inconsolata"/>
                <a:sym typeface="Inconsolata"/>
              </a:rPr>
              <a:t> Exception </a:t>
            </a:r>
            <a:r>
              <a:rPr b="1" i="0" lang="en-GB" sz="2400" u="none">
                <a:solidFill>
                  <a:srgbClr val="E0E2E4"/>
                </a:solidFill>
                <a:latin typeface="Arial"/>
                <a:ea typeface="Arial"/>
                <a:cs typeface="Arial"/>
                <a:sym typeface="Arial"/>
              </a:rPr>
              <a:t>GetBaseException</a:t>
            </a:r>
            <a:r>
              <a:rPr b="0" i="0" lang="en-GB" sz="2400" u="none">
                <a:solidFill>
                  <a:srgbClr val="E0E2E4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b="0" i="0" lang="en-GB" sz="2400" u="none">
                <a:solidFill>
                  <a:srgbClr val="E0E2E4"/>
                </a:solidFill>
                <a:latin typeface="Inconsolata"/>
                <a:ea typeface="Inconsolata"/>
                <a:cs typeface="Inconsolata"/>
                <a:sym typeface="Inconsolata"/>
              </a:rPr>
              <a:t> 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C763"/>
              </a:buClr>
              <a:buSzPts val="2400"/>
              <a:buFont typeface="Arial"/>
              <a:buNone/>
            </a:pPr>
            <a:r>
              <a:rPr b="1" i="0" lang="en-GB" sz="2400" u="none">
                <a:solidFill>
                  <a:srgbClr val="93C763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b="0" i="0" lang="en-GB" sz="2400" u="none">
                <a:solidFill>
                  <a:srgbClr val="E0E2E4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b="1" i="0" lang="en-GB" sz="2400" u="none">
                <a:solidFill>
                  <a:srgbClr val="93C763"/>
                </a:solidFill>
                <a:latin typeface="Arial"/>
                <a:ea typeface="Arial"/>
                <a:cs typeface="Arial"/>
                <a:sym typeface="Arial"/>
              </a:rPr>
              <a:t>virtual</a:t>
            </a:r>
            <a:r>
              <a:rPr b="0" i="0" lang="en-GB" sz="2400" u="none">
                <a:solidFill>
                  <a:srgbClr val="E0E2E4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b="1" i="0" lang="en-GB" sz="2400" u="none">
                <a:solidFill>
                  <a:srgbClr val="93C763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0" i="0" lang="en-GB" sz="2400" u="none">
                <a:solidFill>
                  <a:srgbClr val="E0E2E4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b="1" i="0" lang="en-GB" sz="2400" u="none">
                <a:solidFill>
                  <a:srgbClr val="E0E2E4"/>
                </a:solidFill>
                <a:latin typeface="Arial"/>
                <a:ea typeface="Arial"/>
                <a:cs typeface="Arial"/>
                <a:sym typeface="Arial"/>
              </a:rPr>
              <a:t>GetObjectData</a:t>
            </a:r>
            <a:r>
              <a:rPr b="0" i="0" lang="en-GB" sz="2400" u="none">
                <a:solidFill>
                  <a:srgbClr val="E0E2E4"/>
                </a:solidFill>
                <a:latin typeface="Arial"/>
                <a:ea typeface="Arial"/>
                <a:cs typeface="Arial"/>
                <a:sym typeface="Arial"/>
              </a:rPr>
              <a:t>(Serializationlnfо info, StreamingContext context)</a:t>
            </a:r>
            <a:r>
              <a:rPr b="0" i="0" lang="en-GB" sz="2400" u="none">
                <a:solidFill>
                  <a:srgbClr val="E0E2E4"/>
                </a:solidFill>
                <a:latin typeface="Inconsolata"/>
                <a:ea typeface="Inconsolata"/>
                <a:cs typeface="Inconsolata"/>
                <a:sym typeface="Inconsolata"/>
              </a:rPr>
              <a:t>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E96"/>
              </a:buClr>
              <a:buSzPts val="2400"/>
              <a:buFont typeface="Inconsolata"/>
              <a:buNone/>
            </a:pPr>
            <a:r>
              <a:rPr b="0" i="1" lang="en-GB" sz="2400" u="none">
                <a:solidFill>
                  <a:srgbClr val="818E96"/>
                </a:solidFill>
                <a:latin typeface="Inconsolata"/>
                <a:ea typeface="Inconsolata"/>
                <a:cs typeface="Inconsolata"/>
                <a:sym typeface="Inconsolata"/>
              </a:rPr>
              <a:t>// Свойства</a:t>
            </a:r>
            <a:r>
              <a:rPr b="0" i="0" lang="en-GB" sz="2400" u="none">
                <a:solidFill>
                  <a:srgbClr val="E0E2E4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C763"/>
              </a:buClr>
              <a:buSzPts val="2400"/>
              <a:buFont typeface="Inconsolata"/>
              <a:buNone/>
            </a:pPr>
            <a:r>
              <a:rPr b="1" i="0" lang="en-GB" sz="2400" u="none">
                <a:solidFill>
                  <a:srgbClr val="93C763"/>
                </a:solidFill>
                <a:latin typeface="Inconsolata"/>
                <a:ea typeface="Inconsolata"/>
                <a:cs typeface="Inconsolata"/>
                <a:sym typeface="Inconsolata"/>
              </a:rPr>
              <a:t>public</a:t>
            </a:r>
            <a:r>
              <a:rPr b="0" i="0" lang="en-GB" sz="2400" u="none">
                <a:solidFill>
                  <a:srgbClr val="E0E2E4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b="1" i="0" lang="en-GB" sz="2400" u="none">
                <a:solidFill>
                  <a:srgbClr val="93C763"/>
                </a:solidFill>
                <a:latin typeface="Inconsolata"/>
                <a:ea typeface="Inconsolata"/>
                <a:cs typeface="Inconsolata"/>
                <a:sym typeface="Inconsolata"/>
              </a:rPr>
              <a:t>virtual</a:t>
            </a:r>
            <a:r>
              <a:rPr b="0" i="0" lang="en-GB" sz="2400" u="none">
                <a:solidFill>
                  <a:srgbClr val="E0E2E4"/>
                </a:solidFill>
                <a:latin typeface="Inconsolata"/>
                <a:ea typeface="Inconsolata"/>
                <a:cs typeface="Inconsolata"/>
                <a:sym typeface="Inconsolata"/>
              </a:rPr>
              <a:t> IDictionary Data { get; }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C763"/>
              </a:buClr>
              <a:buSzPts val="2400"/>
              <a:buFont typeface="Inconsolata"/>
              <a:buNone/>
            </a:pPr>
            <a:r>
              <a:rPr b="1" i="0" lang="en-GB" sz="2400" u="none">
                <a:solidFill>
                  <a:srgbClr val="93C763"/>
                </a:solidFill>
                <a:latin typeface="Inconsolata"/>
                <a:ea typeface="Inconsolata"/>
                <a:cs typeface="Inconsolata"/>
                <a:sym typeface="Inconsolata"/>
              </a:rPr>
              <a:t>public</a:t>
            </a:r>
            <a:r>
              <a:rPr b="0" i="0" lang="en-GB" sz="2400" u="none">
                <a:solidFill>
                  <a:srgbClr val="E0E2E4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b="1" i="0" lang="en-GB" sz="2400" u="none">
                <a:solidFill>
                  <a:srgbClr val="93C763"/>
                </a:solidFill>
                <a:latin typeface="Inconsolata"/>
                <a:ea typeface="Inconsolata"/>
                <a:cs typeface="Inconsolata"/>
                <a:sym typeface="Inconsolata"/>
              </a:rPr>
              <a:t>virtual</a:t>
            </a:r>
            <a:r>
              <a:rPr b="0" i="0" lang="en-GB" sz="2400" u="none">
                <a:solidFill>
                  <a:srgbClr val="E0E2E4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b="0" i="0" lang="en-GB" sz="2400" u="none">
                <a:solidFill>
                  <a:srgbClr val="8CBBAD"/>
                </a:solidFill>
                <a:latin typeface="Inconsolata"/>
                <a:ea typeface="Inconsolata"/>
                <a:cs typeface="Inconsolata"/>
                <a:sym typeface="Inconsolata"/>
              </a:rPr>
              <a:t>string</a:t>
            </a:r>
            <a:r>
              <a:rPr b="0" i="0" lang="en-GB" sz="2400" u="none">
                <a:solidFill>
                  <a:srgbClr val="E0E2E4"/>
                </a:solidFill>
                <a:latin typeface="Inconsolata"/>
                <a:ea typeface="Inconsolata"/>
                <a:cs typeface="Inconsolata"/>
                <a:sym typeface="Inconsolata"/>
              </a:rPr>
              <a:t> HelpLink { get; </a:t>
            </a:r>
            <a:r>
              <a:rPr b="0" i="0" lang="en-GB" sz="2400" u="none">
                <a:solidFill>
                  <a:srgbClr val="8CBBAD"/>
                </a:solidFill>
                <a:latin typeface="Inconsolata"/>
                <a:ea typeface="Inconsolata"/>
                <a:cs typeface="Inconsolata"/>
                <a:sym typeface="Inconsolata"/>
              </a:rPr>
              <a:t>set</a:t>
            </a:r>
            <a:r>
              <a:rPr b="0" i="0" lang="en-GB" sz="2400" u="none">
                <a:solidFill>
                  <a:srgbClr val="E0E2E4"/>
                </a:solidFill>
                <a:latin typeface="Inconsolata"/>
                <a:ea typeface="Inconsolata"/>
                <a:cs typeface="Inconsolata"/>
                <a:sym typeface="Inconsolata"/>
              </a:rPr>
              <a:t>; }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C763"/>
              </a:buClr>
              <a:buSzPts val="2400"/>
              <a:buFont typeface="Inconsolata"/>
              <a:buNone/>
            </a:pPr>
            <a:r>
              <a:rPr b="1" i="0" lang="en-GB" sz="2400" u="none">
                <a:solidFill>
                  <a:srgbClr val="93C763"/>
                </a:solidFill>
                <a:latin typeface="Inconsolata"/>
                <a:ea typeface="Inconsolata"/>
                <a:cs typeface="Inconsolata"/>
                <a:sym typeface="Inconsolata"/>
              </a:rPr>
              <a:t>public</a:t>
            </a:r>
            <a:r>
              <a:rPr b="0" i="0" lang="en-GB" sz="2400" u="none">
                <a:solidFill>
                  <a:srgbClr val="E0E2E4"/>
                </a:solidFill>
                <a:latin typeface="Inconsolata"/>
                <a:ea typeface="Inconsolata"/>
                <a:cs typeface="Inconsolata"/>
                <a:sym typeface="Inconsolata"/>
              </a:rPr>
              <a:t> Exception InnerException { get; }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C763"/>
              </a:buClr>
              <a:buSzPts val="2400"/>
              <a:buFont typeface="Inconsolata"/>
              <a:buNone/>
            </a:pPr>
            <a:r>
              <a:rPr b="1" i="0" lang="en-GB" sz="2400" u="none">
                <a:solidFill>
                  <a:srgbClr val="93C763"/>
                </a:solidFill>
                <a:latin typeface="Inconsolata"/>
                <a:ea typeface="Inconsolata"/>
                <a:cs typeface="Inconsolata"/>
                <a:sym typeface="Inconsolata"/>
              </a:rPr>
              <a:t>public</a:t>
            </a:r>
            <a:r>
              <a:rPr b="0" i="0" lang="en-GB" sz="2400" u="none">
                <a:solidFill>
                  <a:srgbClr val="E0E2E4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b="1" i="0" lang="en-GB" sz="2400" u="none">
                <a:solidFill>
                  <a:srgbClr val="93C763"/>
                </a:solidFill>
                <a:latin typeface="Inconsolata"/>
                <a:ea typeface="Inconsolata"/>
                <a:cs typeface="Inconsolata"/>
                <a:sym typeface="Inconsolata"/>
              </a:rPr>
              <a:t>virtual</a:t>
            </a:r>
            <a:r>
              <a:rPr b="0" i="0" lang="en-GB" sz="2400" u="none">
                <a:solidFill>
                  <a:srgbClr val="E0E2E4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b="0" i="0" lang="en-GB" sz="2400" u="none">
                <a:solidFill>
                  <a:srgbClr val="8CBBAD"/>
                </a:solidFill>
                <a:latin typeface="Inconsolata"/>
                <a:ea typeface="Inconsolata"/>
                <a:cs typeface="Inconsolata"/>
                <a:sym typeface="Inconsolata"/>
              </a:rPr>
              <a:t>string</a:t>
            </a:r>
            <a:r>
              <a:rPr b="0" i="0" lang="en-GB" sz="2400" u="none">
                <a:solidFill>
                  <a:srgbClr val="E0E2E4"/>
                </a:solidFill>
                <a:latin typeface="Inconsolata"/>
                <a:ea typeface="Inconsolata"/>
                <a:cs typeface="Inconsolata"/>
                <a:sym typeface="Inconsolata"/>
              </a:rPr>
              <a:t> Message { get; }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C763"/>
              </a:buClr>
              <a:buSzPts val="2400"/>
              <a:buFont typeface="Inconsolata"/>
              <a:buNone/>
            </a:pPr>
            <a:r>
              <a:rPr b="1" i="0" lang="en-GB" sz="2400" u="none">
                <a:solidFill>
                  <a:srgbClr val="93C763"/>
                </a:solidFill>
                <a:latin typeface="Inconsolata"/>
                <a:ea typeface="Inconsolata"/>
                <a:cs typeface="Inconsolata"/>
                <a:sym typeface="Inconsolata"/>
              </a:rPr>
              <a:t>public</a:t>
            </a:r>
            <a:r>
              <a:rPr b="0" i="0" lang="en-GB" sz="2400" u="none">
                <a:solidFill>
                  <a:srgbClr val="E0E2E4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b="1" i="0" lang="en-GB" sz="2400" u="none">
                <a:solidFill>
                  <a:srgbClr val="93C763"/>
                </a:solidFill>
                <a:latin typeface="Inconsolata"/>
                <a:ea typeface="Inconsolata"/>
                <a:cs typeface="Inconsolata"/>
                <a:sym typeface="Inconsolata"/>
              </a:rPr>
              <a:t>virtual</a:t>
            </a:r>
            <a:r>
              <a:rPr b="0" i="0" lang="en-GB" sz="2400" u="none">
                <a:solidFill>
                  <a:srgbClr val="E0E2E4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b="0" i="0" lang="en-GB" sz="2400" u="none">
                <a:solidFill>
                  <a:srgbClr val="8CBBAD"/>
                </a:solidFill>
                <a:latin typeface="Inconsolata"/>
                <a:ea typeface="Inconsolata"/>
                <a:cs typeface="Inconsolata"/>
                <a:sym typeface="Inconsolata"/>
              </a:rPr>
              <a:t>string</a:t>
            </a:r>
            <a:r>
              <a:rPr b="0" i="0" lang="en-GB" sz="2400" u="none">
                <a:solidFill>
                  <a:srgbClr val="E0E2E4"/>
                </a:solidFill>
                <a:latin typeface="Inconsolata"/>
                <a:ea typeface="Inconsolata"/>
                <a:cs typeface="Inconsolata"/>
                <a:sym typeface="Inconsolata"/>
              </a:rPr>
              <a:t> Source { get; </a:t>
            </a:r>
            <a:r>
              <a:rPr b="0" i="0" lang="en-GB" sz="2400" u="none">
                <a:solidFill>
                  <a:srgbClr val="8CBBAD"/>
                </a:solidFill>
                <a:latin typeface="Inconsolata"/>
                <a:ea typeface="Inconsolata"/>
                <a:cs typeface="Inconsolata"/>
                <a:sym typeface="Inconsolata"/>
              </a:rPr>
              <a:t>set</a:t>
            </a:r>
            <a:r>
              <a:rPr b="0" i="0" lang="en-GB" sz="2400" u="none">
                <a:solidFill>
                  <a:srgbClr val="E0E2E4"/>
                </a:solidFill>
                <a:latin typeface="Inconsolata"/>
                <a:ea typeface="Inconsolata"/>
                <a:cs typeface="Inconsolata"/>
                <a:sym typeface="Inconsolata"/>
              </a:rPr>
              <a:t>;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E2E4"/>
              </a:buClr>
              <a:buSzPts val="2400"/>
              <a:buFont typeface="Inconsolata"/>
              <a:buNone/>
            </a:pPr>
            <a:r>
              <a:rPr b="0" i="0" lang="en-GB" sz="2400" u="none">
                <a:solidFill>
                  <a:srgbClr val="E0E2E4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b="1" i="0" lang="en-GB" sz="2400" u="none">
                <a:solidFill>
                  <a:srgbClr val="93C763"/>
                </a:solidFill>
                <a:latin typeface="Inconsolata"/>
                <a:ea typeface="Inconsolata"/>
                <a:cs typeface="Inconsolata"/>
                <a:sym typeface="Inconsolata"/>
              </a:rPr>
              <a:t>public</a:t>
            </a:r>
            <a:r>
              <a:rPr b="0" i="0" lang="en-GB" sz="2400" u="none">
                <a:solidFill>
                  <a:srgbClr val="E0E2E4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b="1" i="0" lang="en-GB" sz="2400" u="none">
                <a:solidFill>
                  <a:srgbClr val="93C763"/>
                </a:solidFill>
                <a:latin typeface="Inconsolata"/>
                <a:ea typeface="Inconsolata"/>
                <a:cs typeface="Inconsolata"/>
                <a:sym typeface="Inconsolata"/>
              </a:rPr>
              <a:t>virtual</a:t>
            </a:r>
            <a:r>
              <a:rPr b="0" i="0" lang="en-GB" sz="2400" u="none">
                <a:solidFill>
                  <a:srgbClr val="E0E2E4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b="0" i="0" lang="en-GB" sz="2400" u="none">
                <a:solidFill>
                  <a:srgbClr val="8CBBAD"/>
                </a:solidFill>
                <a:latin typeface="Inconsolata"/>
                <a:ea typeface="Inconsolata"/>
                <a:cs typeface="Inconsolata"/>
                <a:sym typeface="Inconsolata"/>
              </a:rPr>
              <a:t>string</a:t>
            </a:r>
            <a:r>
              <a:rPr b="0" i="0" lang="en-GB" sz="2400" u="none">
                <a:solidFill>
                  <a:srgbClr val="E0E2E4"/>
                </a:solidFill>
                <a:latin typeface="Inconsolata"/>
                <a:ea typeface="Inconsolata"/>
                <a:cs typeface="Inconsolata"/>
                <a:sym typeface="Inconsolata"/>
              </a:rPr>
              <a:t> StackTrace { get;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E2E4"/>
              </a:buClr>
              <a:buSzPts val="2400"/>
              <a:buFont typeface="Inconsolata"/>
              <a:buNone/>
            </a:pPr>
            <a:r>
              <a:rPr b="0" i="0" lang="en-GB" sz="2400" u="none">
                <a:solidFill>
                  <a:srgbClr val="E0E2E4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b="1" i="0" lang="en-GB" sz="2400" u="none">
                <a:solidFill>
                  <a:srgbClr val="93C763"/>
                </a:solidFill>
                <a:latin typeface="Inconsolata"/>
                <a:ea typeface="Inconsolata"/>
                <a:cs typeface="Inconsolata"/>
                <a:sym typeface="Inconsolata"/>
              </a:rPr>
              <a:t>public</a:t>
            </a:r>
            <a:r>
              <a:rPr b="0" i="0" lang="en-GB" sz="2400" u="none">
                <a:solidFill>
                  <a:srgbClr val="E0E2E4"/>
                </a:solidFill>
                <a:latin typeface="Inconsolata"/>
                <a:ea typeface="Inconsolata"/>
                <a:cs typeface="Inconsolata"/>
                <a:sym typeface="Inconsolata"/>
              </a:rPr>
              <a:t> MethodBase TargetSite { get; } ... }</a:t>
            </a:r>
            <a:endParaRPr/>
          </a:p>
        </p:txBody>
      </p:sp>
      <p:sp>
        <p:nvSpPr>
          <p:cNvPr id="525" name="Google Shape;525;p11"/>
          <p:cNvSpPr txBox="1"/>
          <p:nvPr/>
        </p:nvSpPr>
        <p:spPr>
          <a:xfrm>
            <a:off x="6465887" y="3421062"/>
            <a:ext cx="2376487" cy="1754187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CLR позволяет генерировать в качестве исключений экземпляры любого типа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2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1" name="Google Shape;531;p12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2" name="Google Shape;532;p12"/>
          <p:cNvSpPr/>
          <p:nvPr/>
        </p:nvSpPr>
        <p:spPr>
          <a:xfrm>
            <a:off x="150812" y="0"/>
            <a:ext cx="8842375" cy="69865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6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6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ExceptionExample(</a:t>
            </a:r>
            <a:r>
              <a:rPr b="0" i="0" lang="en-GB" sz="16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b="0" i="0" lang="en-GB" sz="16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y)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{  </a:t>
            </a:r>
            <a:r>
              <a:rPr b="0" i="0" lang="en-GB" sz="16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(y == 0 )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{   </a:t>
            </a:r>
            <a:r>
              <a:rPr b="0" i="0" lang="en-GB" sz="16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Exception</a:t>
            </a: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 = </a:t>
            </a:r>
            <a:r>
              <a:rPr b="0" i="0" lang="en-GB" sz="16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6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Exception</a:t>
            </a: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a.HelpLink = </a:t>
            </a:r>
            <a:r>
              <a:rPr b="0" i="0" lang="en-GB" sz="16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"http://www.belstu.by"</a:t>
            </a: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a.Data.Add(</a:t>
            </a:r>
            <a:r>
              <a:rPr b="0" i="0" lang="en-GB" sz="16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"Время возникновения: "</a:t>
            </a: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GB" sz="16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DateTime</a:t>
            </a: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.Now);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b="0" i="0" lang="en-GB" sz="16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throw</a:t>
            </a: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GB" sz="16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x / y;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6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6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Main()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{  </a:t>
            </a:r>
            <a:r>
              <a:rPr b="0" i="0" lang="en-GB" sz="16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try</a:t>
            </a:r>
            <a:endParaRPr b="0" i="0" sz="16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b="0" i="0" lang="en-GB" sz="16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x = </a:t>
            </a:r>
            <a:r>
              <a:rPr b="0" i="0" lang="en-GB" sz="16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.Parse(</a:t>
            </a:r>
            <a:r>
              <a:rPr b="0" i="0" lang="en-GB" sz="16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.ReadLine());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b="0" i="0" lang="en-GB" sz="16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y = </a:t>
            </a:r>
            <a:r>
              <a:rPr b="0" i="0" lang="en-GB" sz="16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.Parse(</a:t>
            </a:r>
            <a:r>
              <a:rPr b="0" i="0" lang="en-GB" sz="16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.ReadLine());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ExceptionExample(x, y);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Consolas"/>
              <a:buNone/>
            </a:pPr>
            <a:r>
              <a:rPr b="0" i="0" lang="en-GB" sz="16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catch</a:t>
            </a: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GB" sz="16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Exception</a:t>
            </a: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ex)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{  </a:t>
            </a:r>
            <a:r>
              <a:rPr b="0" i="0" lang="en-GB" sz="16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Console</a:t>
            </a: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.Write(ex.Message + </a:t>
            </a:r>
            <a:r>
              <a:rPr b="0" i="0" lang="en-GB" sz="16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"\n\n"</a:t>
            </a: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b="0" i="0" lang="en-GB" sz="16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.Write(ex.TargetSite + </a:t>
            </a:r>
            <a:r>
              <a:rPr b="0" i="0" lang="en-GB" sz="16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"\n\n"</a:t>
            </a: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b="0" i="0" lang="en-GB" sz="16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.Write(ex.StackTrace + </a:t>
            </a:r>
            <a:r>
              <a:rPr b="0" i="0" lang="en-GB" sz="16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"\n\n"</a:t>
            </a: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b="0" i="0" lang="en-GB" sz="16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.Write(ex.HelpLink + </a:t>
            </a:r>
            <a:r>
              <a:rPr b="0" i="0" lang="en-GB" sz="16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"\n\n"</a:t>
            </a: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b="0" i="0" lang="en-GB" sz="16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(ex.Data != </a:t>
            </a:r>
            <a:r>
              <a:rPr b="0" i="0" lang="en-GB" sz="16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{  </a:t>
            </a:r>
            <a:r>
              <a:rPr b="0" i="0" lang="en-GB" sz="16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b="0" i="0" lang="en-GB" sz="16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"Сведения: \n"</a:t>
            </a: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</a:t>
            </a:r>
            <a:r>
              <a:rPr b="0" i="0" lang="en-GB" sz="16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GB" sz="16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DictionaryEntry</a:t>
            </a: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 </a:t>
            </a:r>
            <a:r>
              <a:rPr b="0" i="0" lang="en-GB" sz="16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ex.Data)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</a:t>
            </a:r>
            <a:r>
              <a:rPr b="0" i="0" lang="en-GB" sz="16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b="0" i="0" lang="en-GB" sz="16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"-&gt; {0} {1}"</a:t>
            </a: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d.Key, d.Value);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</a:t>
            </a:r>
            <a:r>
              <a:rPr b="0" i="0" lang="en-GB" sz="16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b="0" i="0" lang="en-GB" sz="16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"\n\n"</a:t>
            </a: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}</a:t>
            </a:r>
            <a:endParaRPr/>
          </a:p>
        </p:txBody>
      </p:sp>
      <p:sp>
        <p:nvSpPr>
          <p:cNvPr id="533" name="Google Shape;533;p12"/>
          <p:cNvSpPr/>
          <p:nvPr/>
        </p:nvSpPr>
        <p:spPr>
          <a:xfrm>
            <a:off x="395287" y="228600"/>
            <a:ext cx="8208962" cy="1512887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4" name="Google Shape;534;p12"/>
          <p:cNvSpPr/>
          <p:nvPr/>
        </p:nvSpPr>
        <p:spPr>
          <a:xfrm>
            <a:off x="709612" y="3716337"/>
            <a:ext cx="8207375" cy="2952750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5" name="Google Shape;535;p12"/>
          <p:cNvSpPr txBox="1"/>
          <p:nvPr/>
        </p:nvSpPr>
        <p:spPr>
          <a:xfrm>
            <a:off x="7169150" y="2192337"/>
            <a:ext cx="1831975" cy="17541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Имена и сигнатуры методов, вызов которых стал источником исключения</a:t>
            </a:r>
            <a:endParaRPr/>
          </a:p>
        </p:txBody>
      </p:sp>
      <p:cxnSp>
        <p:nvCxnSpPr>
          <p:cNvPr id="536" name="Google Shape;536;p12"/>
          <p:cNvCxnSpPr/>
          <p:nvPr/>
        </p:nvCxnSpPr>
        <p:spPr>
          <a:xfrm flipH="1">
            <a:off x="6516687" y="4221162"/>
            <a:ext cx="1295400" cy="576262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37" name="Google Shape;537;p12"/>
          <p:cNvSpPr txBox="1"/>
          <p:nvPr/>
        </p:nvSpPr>
        <p:spPr>
          <a:xfrm>
            <a:off x="223837" y="4454525"/>
            <a:ext cx="1684337" cy="12001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Текст с описанием причины исключения</a:t>
            </a:r>
            <a:endParaRPr/>
          </a:p>
        </p:txBody>
      </p:sp>
      <p:cxnSp>
        <p:nvCxnSpPr>
          <p:cNvPr id="538" name="Google Shape;538;p12"/>
          <p:cNvCxnSpPr/>
          <p:nvPr/>
        </p:nvCxnSpPr>
        <p:spPr>
          <a:xfrm flipH="1" rot="10800000">
            <a:off x="1908175" y="4365625"/>
            <a:ext cx="576262" cy="287337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39" name="Google Shape;539;p12"/>
          <p:cNvSpPr txBox="1"/>
          <p:nvPr/>
        </p:nvSpPr>
        <p:spPr>
          <a:xfrm>
            <a:off x="5110162" y="3598862"/>
            <a:ext cx="1431925" cy="3698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Имя метода</a:t>
            </a:r>
            <a:endParaRPr/>
          </a:p>
        </p:txBody>
      </p:sp>
      <p:cxnSp>
        <p:nvCxnSpPr>
          <p:cNvPr id="540" name="Google Shape;540;p12"/>
          <p:cNvCxnSpPr/>
          <p:nvPr/>
        </p:nvCxnSpPr>
        <p:spPr>
          <a:xfrm>
            <a:off x="6289675" y="4076700"/>
            <a:ext cx="252412" cy="377825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41" name="Google Shape;541;p12"/>
          <p:cNvSpPr txBox="1"/>
          <p:nvPr/>
        </p:nvSpPr>
        <p:spPr>
          <a:xfrm>
            <a:off x="7140575" y="4565650"/>
            <a:ext cx="1965325" cy="12001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Адрес документации с информацией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об исключении</a:t>
            </a:r>
            <a:endParaRPr/>
          </a:p>
        </p:txBody>
      </p:sp>
      <p:cxnSp>
        <p:nvCxnSpPr>
          <p:cNvPr id="542" name="Google Shape;542;p12"/>
          <p:cNvCxnSpPr/>
          <p:nvPr/>
        </p:nvCxnSpPr>
        <p:spPr>
          <a:xfrm rot="10800000">
            <a:off x="5724525" y="5192712"/>
            <a:ext cx="1439862" cy="109537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7" name="Google Shape;54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312" y="908050"/>
            <a:ext cx="8842375" cy="3775075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13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9" name="Google Shape;549;p13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50" name="Google Shape;550;p13"/>
          <p:cNvSpPr txBox="1"/>
          <p:nvPr/>
        </p:nvSpPr>
        <p:spPr>
          <a:xfrm>
            <a:off x="5345112" y="2924175"/>
            <a:ext cx="3798887" cy="1201737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имена всех методов от точки, в которой было вброшено исключение, до точки, где оно было перехвачено.</a:t>
            </a:r>
            <a:endParaRPr/>
          </a:p>
        </p:txBody>
      </p:sp>
      <p:cxnSp>
        <p:nvCxnSpPr>
          <p:cNvPr id="551" name="Google Shape;551;p13"/>
          <p:cNvCxnSpPr/>
          <p:nvPr/>
        </p:nvCxnSpPr>
        <p:spPr>
          <a:xfrm rot="10800000">
            <a:off x="4716462" y="2636837"/>
            <a:ext cx="628650" cy="792162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14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57" name="Google Shape;557;p14"/>
          <p:cNvSpPr txBox="1"/>
          <p:nvPr/>
        </p:nvSpPr>
        <p:spPr>
          <a:xfrm>
            <a:off x="107950" y="0"/>
            <a:ext cx="9144000" cy="674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System.Exception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System.AggregateException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System.ApplicationException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System.Reflection.InvalidFilterCriteriaException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System.Reflection.TargetException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System.Reflection.TargetInvocationException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System.Reflection.TargetParameterCountException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System.Threading.WaitHandleCannotBeOpenedException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System.Diagnostics.Tracing.EventSourceException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  System.InvalidTimeZoneException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System.IO.IsolatedStorage.IsolatedStorageException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System.Runtime.CompilerServices.RuntimeWrappedException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System.SystemException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System.Threading.AbandonedMutexException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System.AccessViolationException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System.Reflection.AmbiguousMatchException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System.AppDomainUnloadedException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System.ArgumentException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System.ArithmeticException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       System.ArrayTypeMismatchException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System.BadImageFormatException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System.CannotUnloadAppDomainException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System.ContextMarshalException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System.Security.Cryptography.CryptographicException</a:t>
            </a:r>
            <a:endParaRPr/>
          </a:p>
        </p:txBody>
      </p:sp>
      <p:sp>
        <p:nvSpPr>
          <p:cNvPr id="558" name="Google Shape;558;p14"/>
          <p:cNvSpPr txBox="1"/>
          <p:nvPr/>
        </p:nvSpPr>
        <p:spPr>
          <a:xfrm>
            <a:off x="3563937" y="12700"/>
            <a:ext cx="7870825" cy="3698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Классы исключений, определенные в FCL</a:t>
            </a:r>
            <a:endParaRPr/>
          </a:p>
        </p:txBody>
      </p:sp>
      <p:sp>
        <p:nvSpPr>
          <p:cNvPr id="559" name="Google Shape;559;p14"/>
          <p:cNvSpPr txBox="1"/>
          <p:nvPr/>
        </p:nvSpPr>
        <p:spPr>
          <a:xfrm>
            <a:off x="6588125" y="5300662"/>
            <a:ext cx="1511300" cy="3698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MSCorLib dll,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15"/>
          <p:cNvSpPr txBox="1"/>
          <p:nvPr/>
        </p:nvSpPr>
        <p:spPr>
          <a:xfrm>
            <a:off x="179387" y="228600"/>
            <a:ext cx="6556375" cy="2308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System.DataMisalignedException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System.ExecutionEngineException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System.Runtime.InteropServices.ExternalException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System.Runtime.InteropServices.COMException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System.Runtime.InteropServices.SEHException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System.FormatException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System.Reflection.CustomAttributeFormatException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System.Security.HostProtectionException</a:t>
            </a:r>
            <a:endParaRPr/>
          </a:p>
        </p:txBody>
      </p:sp>
      <p:sp>
        <p:nvSpPr>
          <p:cNvPr id="565" name="Google Shape;565;p15"/>
          <p:cNvSpPr txBox="1"/>
          <p:nvPr/>
        </p:nvSpPr>
        <p:spPr>
          <a:xfrm>
            <a:off x="301625" y="2420937"/>
            <a:ext cx="6858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System.Security.Principal.IdentityNotMappedException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System.IndexOutOfRangeException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System.InsufficientExecutionStackException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System.InvalidCastException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System.Runtime.InteropServices.InvalidComObjectException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System.Runtime.InteropServices.InvalidOleVariantTypeException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System.InvalidOperationException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System.ObjectDisposedException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System.InvalidProgramException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System.IO.IOException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System.IO.DirectoryNotFoundException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System.IO.DriveNotFoundException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System.IO.EndOfStreamException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System.IO.FileLoadException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System.IO.FileNotFoundException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System.IO.PathTooLongException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"/>
          <p:cNvSpPr txBox="1"/>
          <p:nvPr>
            <p:ph idx="1" type="body"/>
          </p:nvPr>
        </p:nvSpPr>
        <p:spPr>
          <a:xfrm>
            <a:off x="603250" y="5715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800"/>
              <a:buFont typeface="Arial"/>
              <a:buNone/>
            </a:pPr>
            <a:r>
              <a:rPr b="1" i="1" lang="en-GB" sz="6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Исключительные ситуации </a:t>
            </a:r>
            <a:r>
              <a:rPr b="1" i="0" lang="en-GB" sz="6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 в С# </a:t>
            </a:r>
            <a:br>
              <a:rPr b="1" i="0" lang="en-GB" sz="6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endParaRPr b="0" i="0" sz="3200" u="none" cap="none" strike="noStrik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b="0" i="0" lang="en-GB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Structured Exception Handling – SHE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b="0" i="0" lang="en-GB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унифицированный подход для языков ориентированных на платформу .NET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b="0" i="0" lang="en-GB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System.Exception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667a52bdac613f7b_14"/>
          <p:cNvSpPr txBox="1"/>
          <p:nvPr>
            <p:ph type="title"/>
          </p:nvPr>
        </p:nvSpPr>
        <p:spPr>
          <a:xfrm>
            <a:off x="301650" y="-271559"/>
            <a:ext cx="85407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Exception</a:t>
            </a:r>
            <a:endParaRPr/>
          </a:p>
        </p:txBody>
      </p:sp>
      <p:sp>
        <p:nvSpPr>
          <p:cNvPr id="572" name="Google Shape;572;g667a52bdac613f7b_14"/>
          <p:cNvSpPr txBox="1"/>
          <p:nvPr>
            <p:ph idx="1" type="body"/>
          </p:nvPr>
        </p:nvSpPr>
        <p:spPr>
          <a:xfrm>
            <a:off x="301650" y="619442"/>
            <a:ext cx="8540700" cy="44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chemeClr val="lt2"/>
                </a:solidFill>
              </a:rPr>
              <a:t>InnerException</a:t>
            </a:r>
            <a:r>
              <a:rPr lang="en-GB" sz="2500"/>
              <a:t>: хранит информацию об исключении, которое послужило причиной текущего исключения</a:t>
            </a:r>
            <a:endParaRPr sz="2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chemeClr val="lt2"/>
                </a:solidFill>
              </a:rPr>
              <a:t>Message</a:t>
            </a:r>
            <a:r>
              <a:rPr lang="en-GB" sz="2500"/>
              <a:t>: хранит сообщение об исключении, текст ошибки</a:t>
            </a:r>
            <a:endParaRPr sz="2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chemeClr val="lt2"/>
                </a:solidFill>
              </a:rPr>
              <a:t>Source</a:t>
            </a:r>
            <a:r>
              <a:rPr lang="en-GB" sz="2500"/>
              <a:t>: хранит имя объекта или сборки, которое вызвало исключение</a:t>
            </a:r>
            <a:endParaRPr sz="2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chemeClr val="lt2"/>
                </a:solidFill>
              </a:rPr>
              <a:t>StackTrace</a:t>
            </a:r>
            <a:r>
              <a:rPr lang="en-GB" sz="2500"/>
              <a:t>: возвращает строковое представление стека вызывов, которые привели к возникновению исключения</a:t>
            </a:r>
            <a:endParaRPr sz="2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chemeClr val="lt2"/>
                </a:solidFill>
              </a:rPr>
              <a:t>TargetSite</a:t>
            </a:r>
            <a:r>
              <a:rPr lang="en-GB" sz="2500"/>
              <a:t>: возвращает метод, в котором и было вызвано исключение</a:t>
            </a:r>
            <a:endParaRPr sz="25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8" name="Google Shape;578;g667a52bdac613f7b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7625"/>
            <a:ext cx="7931074" cy="377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9" name="Google Shape;579;g667a52bdac613f7b_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101343"/>
            <a:ext cx="8801100" cy="2162175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Google Shape;580;g667a52bdac613f7b_20"/>
          <p:cNvSpPr txBox="1"/>
          <p:nvPr/>
        </p:nvSpPr>
        <p:spPr>
          <a:xfrm>
            <a:off x="5350800" y="1101476"/>
            <a:ext cx="3793200" cy="14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highlight>
                  <a:srgbClr val="000000"/>
                </a:highlight>
              </a:rPr>
              <a:t>Exception является базовым типом для всех исключений, то выражение catch (Exception ex) будет обрабатывать все исключения, которые могут возникнуть</a:t>
            </a:r>
            <a:endParaRPr sz="16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667a52bdac613f7b_29"/>
          <p:cNvSpPr txBox="1"/>
          <p:nvPr>
            <p:ph idx="1" type="body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2"/>
                </a:solidFill>
              </a:rPr>
              <a:t>DivideByZeroException</a:t>
            </a:r>
            <a:r>
              <a:rPr lang="en-GB" sz="2200"/>
              <a:t>: представляет исключение, которое генерируется при делении на ноль</a:t>
            </a:r>
            <a:endParaRPr sz="2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2"/>
                </a:solidFill>
              </a:rPr>
              <a:t>ArgumentOutOfRangeException</a:t>
            </a:r>
            <a:r>
              <a:rPr lang="en-GB" sz="2200"/>
              <a:t>: генерируется, если значение аргумента находится вне диапазона допустимых значений</a:t>
            </a:r>
            <a:endParaRPr sz="2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2"/>
                </a:solidFill>
              </a:rPr>
              <a:t>ArgumentException</a:t>
            </a:r>
            <a:r>
              <a:rPr lang="en-GB" sz="2200"/>
              <a:t>: генерируется, если в метод для параметра передается некорректное значение</a:t>
            </a:r>
            <a:endParaRPr sz="2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2"/>
                </a:solidFill>
              </a:rPr>
              <a:t>IndexOutOfRangeException</a:t>
            </a:r>
            <a:r>
              <a:rPr lang="en-GB" sz="2200"/>
              <a:t>: генерируется, если индекс элемента массива или коллекции находится вне диапазона допустимых значений</a:t>
            </a:r>
            <a:endParaRPr sz="2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2"/>
                </a:solidFill>
              </a:rPr>
              <a:t>InvalidCastException</a:t>
            </a:r>
            <a:r>
              <a:rPr lang="en-GB" sz="2200"/>
              <a:t>: генерируется при попытке произвести недопустимые преобразования типов</a:t>
            </a:r>
            <a:endParaRPr sz="2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2"/>
                </a:solidFill>
              </a:rPr>
              <a:t>NullReferenceException</a:t>
            </a:r>
            <a:r>
              <a:rPr lang="en-GB" sz="2200"/>
              <a:t>: генерируется при попытке обращения к объекту, который равен null (то есть по сути неопределен)</a:t>
            </a:r>
            <a:endParaRPr sz="2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18bc9919ca89c9c6_0"/>
          <p:cNvSpPr txBox="1"/>
          <p:nvPr>
            <p:ph idx="1" type="body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3" name="Google Shape;593;g18bc9919ca89c9c6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550" y="171450"/>
            <a:ext cx="8724900" cy="6515100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g18bc9919ca89c9c6_0"/>
          <p:cNvSpPr txBox="1"/>
          <p:nvPr/>
        </p:nvSpPr>
        <p:spPr>
          <a:xfrm>
            <a:off x="4571997" y="3288870"/>
            <a:ext cx="38925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highlight>
                  <a:srgbClr val="000000"/>
                </a:highlight>
              </a:rPr>
              <a:t>исключение типа DivideByZeroException никогда не будет сгенерировано.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8bc9919ca89c9c6_8"/>
          <p:cNvSpPr txBox="1"/>
          <p:nvPr>
            <p:ph idx="1" type="body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1" name="Google Shape;601;g18bc9919ca89c9c6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38" y="671513"/>
            <a:ext cx="9001125" cy="551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18bc9919ca89c9c6_14"/>
          <p:cNvSpPr txBox="1"/>
          <p:nvPr>
            <p:ph idx="1" type="body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8" name="Google Shape;608;g18bc9919ca89c9c6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38" y="671513"/>
            <a:ext cx="9001125" cy="5514975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g18bc9919ca89c9c6_14"/>
          <p:cNvSpPr txBox="1"/>
          <p:nvPr/>
        </p:nvSpPr>
        <p:spPr>
          <a:xfrm>
            <a:off x="3166150" y="4730675"/>
            <a:ext cx="5222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FFFF"/>
                </a:solidFill>
                <a:highlight>
                  <a:srgbClr val="000000"/>
                </a:highlight>
              </a:rPr>
              <a:t>обрабатывать все исключения кроме DivideByZeroException и IndexOutOfRangeException</a:t>
            </a:r>
            <a:endParaRPr sz="15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16"/>
          <p:cNvSpPr txBox="1"/>
          <p:nvPr/>
        </p:nvSpPr>
        <p:spPr>
          <a:xfrm>
            <a:off x="2124075" y="620712"/>
            <a:ext cx="4464050" cy="576262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None/>
            </a:pPr>
            <a:r>
              <a:rPr b="0" i="0" lang="en-GB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System.Exception</a:t>
            </a:r>
            <a:endParaRPr/>
          </a:p>
        </p:txBody>
      </p:sp>
      <p:sp>
        <p:nvSpPr>
          <p:cNvPr id="616" name="Google Shape;616;p16"/>
          <p:cNvSpPr txBox="1"/>
          <p:nvPr>
            <p:ph idx="1" type="body"/>
          </p:nvPr>
        </p:nvSpPr>
        <p:spPr>
          <a:xfrm>
            <a:off x="301625" y="1700212"/>
            <a:ext cx="4054475" cy="1397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r>
              <a:rPr b="0" i="0" lang="en-GB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System.SystemException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r>
              <a:rPr b="1" i="1" lang="en-GB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исключения уровня системы</a:t>
            </a:r>
            <a:endParaRPr/>
          </a:p>
        </p:txBody>
      </p:sp>
      <p:sp>
        <p:nvSpPr>
          <p:cNvPr id="617" name="Google Shape;617;p16"/>
          <p:cNvSpPr txBox="1"/>
          <p:nvPr/>
        </p:nvSpPr>
        <p:spPr>
          <a:xfrm>
            <a:off x="4572000" y="1684337"/>
            <a:ext cx="4248150" cy="141287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b="0" i="0" lang="en-GB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System.ApplicationException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b="1" i="1" lang="en-GB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исключения уровня приложения </a:t>
            </a:r>
            <a:endParaRPr/>
          </a:p>
        </p:txBody>
      </p:sp>
      <p:cxnSp>
        <p:nvCxnSpPr>
          <p:cNvPr id="618" name="Google Shape;618;p16"/>
          <p:cNvCxnSpPr/>
          <p:nvPr/>
        </p:nvCxnSpPr>
        <p:spPr>
          <a:xfrm flipH="1">
            <a:off x="2771775" y="1196975"/>
            <a:ext cx="936625" cy="360362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19" name="Google Shape;619;p16"/>
          <p:cNvCxnSpPr/>
          <p:nvPr/>
        </p:nvCxnSpPr>
        <p:spPr>
          <a:xfrm>
            <a:off x="5076825" y="1260475"/>
            <a:ext cx="790575" cy="423862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20" name="Google Shape;620;p16"/>
          <p:cNvSpPr txBox="1"/>
          <p:nvPr/>
        </p:nvSpPr>
        <p:spPr>
          <a:xfrm>
            <a:off x="468312" y="3109912"/>
            <a:ext cx="8207375" cy="2678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2400"/>
              <a:buFont typeface="Inconsolata"/>
              <a:buNone/>
            </a:pPr>
            <a:r>
              <a:rPr b="0" i="0" lang="en-GB" sz="2400" u="none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Создание исключений: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2400"/>
              <a:buFont typeface="Arial"/>
              <a:buNone/>
            </a:pPr>
            <a:r>
              <a:rPr b="0" i="0" lang="en-GB" sz="2400" u="none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rPr>
              <a:t>1) наследование от ApplicationException;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2400"/>
              <a:buFont typeface="Arial"/>
              <a:buNone/>
            </a:pPr>
            <a:r>
              <a:rPr b="0" i="0" lang="en-GB" sz="2400" u="none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rPr>
              <a:t>2) атрибут [System.Serializable];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2400"/>
              <a:buFont typeface="Arial"/>
              <a:buNone/>
            </a:pPr>
            <a:r>
              <a:rPr b="0" i="0" lang="en-GB" sz="2400" u="none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rPr>
              <a:t>3) конструктор по умолчанию;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2400"/>
              <a:buFont typeface="Arial"/>
              <a:buNone/>
            </a:pPr>
            <a:r>
              <a:rPr b="0" i="0" lang="en-GB" sz="2400" u="none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rPr>
              <a:t>4) конструктор с установкой значение Message;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2400"/>
              <a:buFont typeface="Arial"/>
              <a:buNone/>
            </a:pPr>
            <a:r>
              <a:rPr b="0" i="0" lang="en-GB" sz="2400" u="none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rPr>
              <a:t>4) конструктор для обработки "внутренних исключений";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2400"/>
              <a:buFont typeface="Arial"/>
              <a:buNone/>
            </a:pPr>
            <a:r>
              <a:rPr b="0" i="0" lang="en-GB" sz="2400" u="none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rPr>
              <a:t>5) конструктор для сериализации типа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26566cfa55b4fb89_0"/>
          <p:cNvSpPr txBox="1"/>
          <p:nvPr>
            <p:ph idx="1" type="body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7" name="Google Shape;627;g26566cfa55b4fb89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625" y="1625061"/>
            <a:ext cx="8622975" cy="263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26566cfa55b4fb89_13"/>
          <p:cNvSpPr txBox="1"/>
          <p:nvPr>
            <p:ph idx="1" type="body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4" name="Google Shape;634;g26566cfa55b4fb89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5" y="1267728"/>
            <a:ext cx="9144001" cy="4492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26566cfa55b4fb89_8"/>
          <p:cNvSpPr txBox="1"/>
          <p:nvPr>
            <p:ph idx="1" type="body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1" name="Google Shape;641;g26566cfa55b4fb89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813" y="1622326"/>
            <a:ext cx="8842376" cy="3083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GB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Исключительная ситуация exception -</a:t>
            </a:r>
            <a:endParaRPr/>
          </a:p>
        </p:txBody>
      </p:sp>
      <p:sp>
        <p:nvSpPr>
          <p:cNvPr id="414" name="Google Shape;414;p3"/>
          <p:cNvSpPr txBox="1"/>
          <p:nvPr>
            <p:ph idx="1" type="body"/>
          </p:nvPr>
        </p:nvSpPr>
        <p:spPr>
          <a:xfrm>
            <a:off x="285750" y="135731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Это состояние ошибки, обнаруженное в программе в ходе ее выполнения (деление на ноль, невозможность выделения памяти при создании нового объекта и т.д. 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560"/>
              <a:buNone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Генерируется оператором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3840"/>
              <a:buNone/>
            </a:pPr>
            <a:r>
              <a:rPr b="0" i="0" lang="en-GB" sz="4800" u="none">
                <a:solidFill>
                  <a:srgbClr val="66CCFF"/>
                </a:solidFill>
                <a:latin typeface="Tahoma"/>
                <a:ea typeface="Tahoma"/>
                <a:cs typeface="Tahoma"/>
                <a:sym typeface="Tahoma"/>
              </a:rPr>
              <a:t>throw( &lt;выражение&gt;)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SzPts val="2880"/>
              <a:buNone/>
            </a:pPr>
            <a:r>
              <a:rPr b="0" i="0" lang="en-GB" sz="36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аргумент  - </a:t>
            </a: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объект типа исключение</a:t>
            </a:r>
            <a:endParaRPr/>
          </a:p>
          <a:p>
            <a:pPr indent="-180340" lvl="0" marL="342900" rtl="0" algn="l">
              <a:spcBef>
                <a:spcPts val="64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26566cfa55b4fb89_20"/>
          <p:cNvSpPr txBox="1"/>
          <p:nvPr>
            <p:ph idx="1" type="body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8" name="Google Shape;648;g26566cfa55b4fb89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413" y="1674012"/>
            <a:ext cx="8673175" cy="35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26566cfa55b4fb89_26"/>
          <p:cNvSpPr txBox="1"/>
          <p:nvPr>
            <p:ph idx="1" type="body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5" name="Google Shape;655;g26566cfa55b4fb89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744" y="0"/>
            <a:ext cx="8844511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17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61" name="Google Shape;661;p17"/>
          <p:cNvSpPr txBox="1"/>
          <p:nvPr>
            <p:ph idx="1" type="body"/>
          </p:nvPr>
        </p:nvSpPr>
        <p:spPr>
          <a:xfrm>
            <a:off x="150812" y="40481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62" name="Google Shape;662;p17"/>
          <p:cNvSpPr/>
          <p:nvPr/>
        </p:nvSpPr>
        <p:spPr>
          <a:xfrm>
            <a:off x="150812" y="332656"/>
            <a:ext cx="8842375" cy="452431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GB" sz="18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OverflowException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ex)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   Console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.Write(</a:t>
            </a:r>
            <a:r>
              <a:rPr b="0" i="0" lang="en-GB" sz="1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"Данное число не входит в диапазон"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+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ex.Message);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GB" sz="18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DivideByZeroException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ex)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</a:t>
            </a:r>
            <a:r>
              <a:rPr b="0" i="0" lang="en-GB" sz="18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b="0" i="0" lang="en-GB" sz="1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"Деление на ноль "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 ex.Message);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GB" sz="18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IndexOutOfRangeException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b="0" i="0" lang="en-GB" sz="18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b="0" i="0" lang="en-GB" sz="1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"Индекс выходит за пределы\n"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 cap="none" strike="noStrike">
                <a:solidFill>
                  <a:srgbClr val="92D05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//универсальный обработчик</a:t>
            </a:r>
            <a:endParaRPr b="0" i="0" sz="1800" u="none" cap="none" strike="noStrike">
              <a:solidFill>
                <a:srgbClr val="92D05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{}</a:t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63" name="Google Shape;663;p17"/>
          <p:cNvSpPr/>
          <p:nvPr/>
        </p:nvSpPr>
        <p:spPr>
          <a:xfrm>
            <a:off x="1658372" y="5292690"/>
            <a:ext cx="7308304" cy="16312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GB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Exception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ex) </a:t>
            </a:r>
            <a:r>
              <a:rPr b="0" i="0" lang="en-GB" sz="200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это общий обработчик исключений </a:t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GB" sz="200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//...</a:t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 b="0" i="0" sz="20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664" name="Google Shape;664;p17"/>
          <p:cNvCxnSpPr/>
          <p:nvPr/>
        </p:nvCxnSpPr>
        <p:spPr>
          <a:xfrm>
            <a:off x="755650" y="4508500"/>
            <a:ext cx="936625" cy="57785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65" name="Google Shape;665;p17"/>
          <p:cNvSpPr txBox="1"/>
          <p:nvPr/>
        </p:nvSpPr>
        <p:spPr>
          <a:xfrm>
            <a:off x="301625" y="4810125"/>
            <a:ext cx="2195512" cy="3698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предпочтительней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18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GB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Генерация исключений</a:t>
            </a:r>
            <a:endParaRPr/>
          </a:p>
        </p:txBody>
      </p:sp>
      <p:sp>
        <p:nvSpPr>
          <p:cNvPr id="671" name="Google Shape;671;p18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Должен существовать catch</a:t>
            </a:r>
            <a:endParaRPr/>
          </a:p>
        </p:txBody>
      </p:sp>
      <p:sp>
        <p:nvSpPr>
          <p:cNvPr id="672" name="Google Shape;672;p18"/>
          <p:cNvSpPr/>
          <p:nvPr/>
        </p:nvSpPr>
        <p:spPr>
          <a:xfrm>
            <a:off x="179512" y="1371600"/>
            <a:ext cx="9310935" cy="23083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try</a:t>
            </a:r>
            <a:endParaRPr b="0" i="0" sz="24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GB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(i &gt; 255)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</a:t>
            </a:r>
            <a:r>
              <a:rPr b="0" i="0" lang="en-GB" sz="240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Генерируем исключение</a:t>
            </a:r>
            <a:endParaRPr b="0" i="0" sz="24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</a:t>
            </a:r>
            <a:r>
              <a:rPr b="0" i="0" lang="en-GB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throw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4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OverflowException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b="0" i="0" sz="24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}</a:t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19"/>
          <p:cNvSpPr txBox="1"/>
          <p:nvPr>
            <p:ph type="title"/>
          </p:nvPr>
        </p:nvSpPr>
        <p:spPr>
          <a:xfrm>
            <a:off x="0" y="228600"/>
            <a:ext cx="9458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Повторная генерация исключения</a:t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78" name="Google Shape;678;p19"/>
          <p:cNvSpPr txBox="1"/>
          <p:nvPr>
            <p:ph idx="1" type="body"/>
          </p:nvPr>
        </p:nvSpPr>
        <p:spPr>
          <a:xfrm>
            <a:off x="301641" y="1371605"/>
            <a:ext cx="8540700" cy="44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rPr b="0" i="0" lang="en-GB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создание нового объекта посредством повторного использования старого   с помощью оператора throw без параметров.</a:t>
            </a:r>
            <a:endParaRPr b="0" i="0" sz="28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rPr lang="en-GB" sz="2800"/>
              <a:t>В этом виде оператор throw может использоваться </a:t>
            </a:r>
            <a:r>
              <a:rPr b="1" lang="en-GB" sz="2800"/>
              <a:t>исключительно в блоке catch</a:t>
            </a:r>
            <a:endParaRPr b="1" sz="2800"/>
          </a:p>
          <a:p>
            <a:pPr indent="-20066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t/>
            </a:r>
            <a:endParaRPr b="1" i="0" sz="28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4" name="Google Shape;684;g6f3ef42d3d58203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8188" y="287224"/>
            <a:ext cx="7047632" cy="6283550"/>
          </a:xfrm>
          <a:prstGeom prst="rect">
            <a:avLst/>
          </a:prstGeom>
          <a:noFill/>
          <a:ln>
            <a:noFill/>
          </a:ln>
        </p:spPr>
      </p:pic>
      <p:sp>
        <p:nvSpPr>
          <p:cNvPr id="685" name="Google Shape;685;g6f3ef42d3d582031_0"/>
          <p:cNvSpPr txBox="1"/>
          <p:nvPr/>
        </p:nvSpPr>
        <p:spPr>
          <a:xfrm>
            <a:off x="3072025" y="4699775"/>
            <a:ext cx="58824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highlight>
                  <a:srgbClr val="000000"/>
                </a:highlight>
              </a:rPr>
              <a:t>исключение будет передано дальше внешнему блоку catch.</a:t>
            </a:r>
            <a:endParaRPr sz="16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20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Tahoma"/>
              <a:buNone/>
            </a:pPr>
            <a:r>
              <a:rPr b="0" i="0" lang="en-GB" sz="48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Фильтры исключений</a:t>
            </a:r>
            <a:endParaRPr/>
          </a:p>
        </p:txBody>
      </p:sp>
      <p:sp>
        <p:nvSpPr>
          <p:cNvPr id="691" name="Google Shape;691;p20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92" name="Google Shape;692;p20"/>
          <p:cNvSpPr txBox="1"/>
          <p:nvPr/>
        </p:nvSpPr>
        <p:spPr>
          <a:xfrm>
            <a:off x="301625" y="1125537"/>
            <a:ext cx="8734425" cy="13239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b="0" i="0" lang="en-GB" sz="2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Фильтр исключения позволяет указать дополнительные условия, при которых используется обработчик  исключения.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b="0" i="0" lang="en-GB" sz="2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Эти условия принимают форму булева выражения, перед которым  ставится ключевое слово when. </a:t>
            </a:r>
            <a:endParaRPr/>
          </a:p>
        </p:txBody>
      </p:sp>
      <p:sp>
        <p:nvSpPr>
          <p:cNvPr id="693" name="Google Shape;693;p20"/>
          <p:cNvSpPr/>
          <p:nvPr/>
        </p:nvSpPr>
        <p:spPr>
          <a:xfrm>
            <a:off x="273876" y="2571969"/>
            <a:ext cx="8734871" cy="175432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GB" sz="18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Exception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ex)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when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(ex.GetType() !=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typeof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(System.</a:t>
            </a:r>
            <a:r>
              <a:rPr b="0" i="0" lang="en-GB" sz="18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FormatException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GB" sz="180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Обработка всех ранее не перехваченных исключений, 		// кроме того, которое называется FormatException</a:t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94" name="Google Shape;694;p20"/>
          <p:cNvSpPr/>
          <p:nvPr/>
        </p:nvSpPr>
        <p:spPr>
          <a:xfrm>
            <a:off x="1619672" y="4588908"/>
            <a:ext cx="6851556" cy="64633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этот обработчик будет проигнорирован для </a:t>
            </a:r>
            <a:r>
              <a:rPr b="0" i="0" lang="en-GB" sz="180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FormatException</a:t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695" name="Google Shape;695;p20"/>
          <p:cNvCxnSpPr/>
          <p:nvPr/>
        </p:nvCxnSpPr>
        <p:spPr>
          <a:xfrm rot="10800000">
            <a:off x="3924300" y="4076700"/>
            <a:ext cx="744537" cy="496887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g6f3ef42d3d582031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842" y="619753"/>
            <a:ext cx="7429393" cy="5870700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g6f3ef42d3d582031_8"/>
          <p:cNvSpPr txBox="1"/>
          <p:nvPr/>
        </p:nvSpPr>
        <p:spPr>
          <a:xfrm>
            <a:off x="3477286" y="1325434"/>
            <a:ext cx="52953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highlight>
                  <a:srgbClr val="000000"/>
                </a:highlight>
              </a:rPr>
              <a:t>В этом случае обработка исключения в блоке catch производится только в том случае, если условие в выражении when истинно</a:t>
            </a:r>
            <a:endParaRPr sz="18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6f3ef42d3d582031_16"/>
          <p:cNvSpPr txBox="1"/>
          <p:nvPr>
            <p:ph idx="1" type="body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Противоположная ситуация</a:t>
            </a:r>
            <a:endParaRPr/>
          </a:p>
        </p:txBody>
      </p:sp>
      <p:pic>
        <p:nvPicPr>
          <p:cNvPr id="709" name="Google Shape;709;g6f3ef42d3d582031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5902" y="1014427"/>
            <a:ext cx="7360400" cy="557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21"/>
          <p:cNvSpPr txBox="1"/>
          <p:nvPr>
            <p:ph type="title"/>
          </p:nvPr>
        </p:nvSpPr>
        <p:spPr>
          <a:xfrm>
            <a:off x="214312" y="28575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ahoma"/>
              <a:buNone/>
            </a:pPr>
            <a:r>
              <a:rPr b="0" i="0" lang="en-GB" sz="36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Механизм</a:t>
            </a:r>
            <a:endParaRPr/>
          </a:p>
        </p:txBody>
      </p:sp>
      <p:sp>
        <p:nvSpPr>
          <p:cNvPr id="715" name="Google Shape;715;p21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1) </a:t>
            </a:r>
            <a:r>
              <a:rPr b="0" i="0" lang="en-GB" sz="32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Исключение не произошло</a:t>
            </a: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1.1. try  выполняем до конца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1.2. catch пропускаем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1.3. finally выполняем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GB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Генерация исключения</a:t>
            </a:r>
            <a:endParaRPr/>
          </a:p>
        </p:txBody>
      </p:sp>
      <p:sp>
        <p:nvSpPr>
          <p:cNvPr id="420" name="Google Shape;420;p4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1" name="Google Shape;421;p4"/>
          <p:cNvSpPr txBox="1"/>
          <p:nvPr/>
        </p:nvSpPr>
        <p:spPr>
          <a:xfrm>
            <a:off x="292100" y="2420937"/>
            <a:ext cx="10904537" cy="1816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GB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GB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(b==0)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GB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GB" sz="2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throw</a:t>
            </a:r>
            <a:r>
              <a:rPr b="0" i="0" lang="en-GB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GB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Exception</a:t>
            </a:r>
            <a:r>
              <a:rPr b="0" i="0" lang="en-GB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GB" sz="2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"Zero devision"</a:t>
            </a:r>
            <a:r>
              <a:rPr b="0" i="0" lang="en-GB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GB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GB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c = a / b;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22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21" name="Google Shape;721;p22"/>
          <p:cNvSpPr txBox="1"/>
          <p:nvPr>
            <p:ph idx="1" type="body"/>
          </p:nvPr>
        </p:nvSpPr>
        <p:spPr>
          <a:xfrm>
            <a:off x="320675" y="25241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rPr b="0" i="0" lang="en-GB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2) </a:t>
            </a:r>
            <a:r>
              <a:rPr b="0" i="0" lang="en-GB" sz="28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Исключение произошло</a:t>
            </a:r>
            <a:endParaRPr>
              <a:solidFill>
                <a:schemeClr val="l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rPr b="0" i="0" lang="en-GB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2.1. выполнение try прекращается (все что идет за возникшим исключение игнорируется)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rPr b="0" i="0" lang="en-GB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2.2 ищем блок catch  на соответствие по  типу исключения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rPr b="0" i="0" lang="en-GB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2.2.1. если нет catch </a:t>
            </a:r>
            <a:endParaRPr b="0" i="0" sz="28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rPr b="0" i="0" lang="en-GB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2.2.1.1 разматывает стек, локальные объекты, выходят из области видимости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rPr b="0" i="0" lang="en-GB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2.2.1.2 снова генерируется исключение в точке вызова метода</a:t>
            </a:r>
            <a:endParaRPr b="0" i="0" sz="28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rPr b="0" i="0" lang="en-GB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2.2.1.3. если  блока не найдено, то сообщение - необработанное исключении🡪 дальнейшее выполнение программы останавливается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23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27" name="Google Shape;727;p23"/>
          <p:cNvSpPr txBox="1"/>
          <p:nvPr>
            <p:ph idx="1" type="body"/>
          </p:nvPr>
        </p:nvSpPr>
        <p:spPr>
          <a:xfrm>
            <a:off x="301625" y="2286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rPr b="0" i="0" lang="en-GB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2.2.2 сatch найден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rPr b="0" i="0" lang="en-GB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2.2.2.1 Передается управление ближайшему </a:t>
            </a:r>
            <a:r>
              <a:rPr b="1" i="0" lang="en-GB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catch-обработчику, совместимому с </a:t>
            </a:r>
            <a:r>
              <a:rPr b="0" i="0" lang="en-GB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типом выброшенного исключения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rPr b="0" i="0" lang="en-GB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2.2.2.2. объект-исключения передается, если это предусмотрено, обработчику в качестве параметра.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rPr b="0" i="0" lang="en-GB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2.3. переходим/ищем finally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rPr b="0" i="0" lang="en-GB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2.3.1. если нет finnaly</a:t>
            </a:r>
            <a:endParaRPr b="0" i="0" sz="28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rPr b="0" i="0" lang="en-GB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2.3.1.1.выполнение программы  продолжается начиная с позиции , след. за последним обработчиком данного блока try 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24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GB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Свойства и правила</a:t>
            </a:r>
            <a:endParaRPr/>
          </a:p>
        </p:txBody>
      </p:sp>
      <p:sp>
        <p:nvSpPr>
          <p:cNvPr id="733" name="Google Shape;733;p24"/>
          <p:cNvSpPr txBox="1"/>
          <p:nvPr>
            <p:ph idx="1" type="body"/>
          </p:nvPr>
        </p:nvSpPr>
        <p:spPr>
          <a:xfrm>
            <a:off x="301625" y="105251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b="0" i="0" lang="en-GB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try  могут быть вложенные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b="0" i="0" lang="en-GB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более специфичные исключения обрабатываются первыми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b="0" i="0" lang="en-GB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Свои классы исключений должны наследоваться от System.Exсeption  или System.ApplicationException</a:t>
            </a:r>
            <a:endParaRPr b="0" i="0" sz="28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b="0" i="0" lang="en-GB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может иметь одну конструкцию catch без аргументов ( нежелательно)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b="0" i="0" lang="en-GB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finally выполняется всегда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"/>
              <a:buChar char="►"/>
            </a:pPr>
            <a:r>
              <a:rPr b="0" i="0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( не выполняется в случае выброса StackOverflowException или System.exit(0))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"/>
              <a:buChar char="►"/>
            </a:pPr>
            <a:r>
              <a:rPr b="0" i="0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используйте блоки finally 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25"/>
          <p:cNvSpPr txBox="1"/>
          <p:nvPr>
            <p:ph idx="1" type="body"/>
          </p:nvPr>
        </p:nvSpPr>
        <p:spPr>
          <a:xfrm>
            <a:off x="107950" y="476250"/>
            <a:ext cx="8540750" cy="562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b="0" i="0" lang="en-GB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Может быть трансляция исключения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b="0" i="0" lang="en-GB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при использовании инструкций lock, using и foreach блоки try/finally создаются автоматически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b="0" i="0" lang="en-GB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Генерация исключений в finally нежелательно - код восстановления или очистки будет выполнен не полностью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b="0" i="0" lang="en-GB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процедура обработки исключений медленная</a:t>
            </a:r>
            <a:endParaRPr b="0" i="0" sz="28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0066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26"/>
          <p:cNvSpPr txBox="1"/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ahoma"/>
              <a:buNone/>
            </a:pPr>
            <a:r>
              <a:rPr b="0" i="0" lang="en-GB" sz="36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Проверяемые и непроверяемые операции  для примитивных типов</a:t>
            </a:r>
            <a:endParaRPr/>
          </a:p>
        </p:txBody>
      </p:sp>
      <p:sp>
        <p:nvSpPr>
          <p:cNvPr id="744" name="Google Shape;744;p26"/>
          <p:cNvSpPr txBox="1"/>
          <p:nvPr>
            <p:ph idx="1" type="body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45" name="Google Shape;745;p26"/>
          <p:cNvSpPr/>
          <p:nvPr/>
        </p:nvSpPr>
        <p:spPr>
          <a:xfrm>
            <a:off x="301625" y="1772816"/>
            <a:ext cx="8496900" cy="341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4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Byte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b8 = 100;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b8 = (</a:t>
            </a:r>
            <a:r>
              <a:rPr b="0" i="0" lang="en-GB" sz="24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Byte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)(b8 + 200);</a:t>
            </a:r>
            <a:endParaRPr b="0" i="0" sz="24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400"/>
              <a:buFont typeface="Consolas"/>
              <a:buNone/>
            </a:pPr>
            <a:r>
              <a:rPr b="0" i="0" lang="en-GB" sz="24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Byte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b8u = </a:t>
            </a:r>
            <a:r>
              <a:rPr b="0" i="0" lang="en-GB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unchecked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((</a:t>
            </a:r>
            <a:r>
              <a:rPr b="0" i="0" lang="en-GB" sz="24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Byte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)(b8 +400)); </a:t>
            </a:r>
            <a:r>
              <a:rPr b="0" i="0" lang="en-GB" sz="240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//OK</a:t>
            </a:r>
            <a:endParaRPr b="0" i="0" sz="2400" u="none" cap="none" strike="noStrike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400"/>
              <a:buFont typeface="Consolas"/>
              <a:buNone/>
            </a:pPr>
            <a:r>
              <a:rPr b="0" i="0" lang="en-GB" sz="24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Byte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b8c = </a:t>
            </a:r>
            <a:r>
              <a:rPr b="0" i="0" lang="en-GB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checked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((</a:t>
            </a:r>
            <a:r>
              <a:rPr b="0" i="0" lang="en-GB" sz="24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Byte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)(b8 + 300)); </a:t>
            </a:r>
            <a:r>
              <a:rPr b="0" i="0" lang="en-GB" sz="240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//Ex</a:t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46" name="Google Shape;746;p26"/>
          <p:cNvSpPr txBox="1"/>
          <p:nvPr/>
        </p:nvSpPr>
        <p:spPr>
          <a:xfrm>
            <a:off x="1042987" y="2708275"/>
            <a:ext cx="5905500" cy="369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 умолчанию проверка переполнения отключена</a:t>
            </a:r>
            <a:endParaRPr/>
          </a:p>
        </p:txBody>
      </p:sp>
      <p:cxnSp>
        <p:nvCxnSpPr>
          <p:cNvPr id="747" name="Google Shape;747;p26"/>
          <p:cNvCxnSpPr/>
          <p:nvPr/>
        </p:nvCxnSpPr>
        <p:spPr>
          <a:xfrm rot="10800000">
            <a:off x="4140162" y="2420837"/>
            <a:ext cx="576300" cy="216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48" name="Google Shape;748;p26"/>
          <p:cNvSpPr txBox="1"/>
          <p:nvPr/>
        </p:nvSpPr>
        <p:spPr>
          <a:xfrm>
            <a:off x="1187450" y="4016375"/>
            <a:ext cx="4202100" cy="369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команды без проверки переполнения</a:t>
            </a:r>
            <a:endParaRPr/>
          </a:p>
        </p:txBody>
      </p:sp>
      <p:cxnSp>
        <p:nvCxnSpPr>
          <p:cNvPr id="749" name="Google Shape;749;p26"/>
          <p:cNvCxnSpPr/>
          <p:nvPr/>
        </p:nvCxnSpPr>
        <p:spPr>
          <a:xfrm rot="10800000">
            <a:off x="3492437" y="3644887"/>
            <a:ext cx="287400" cy="36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50" name="Google Shape;750;p26"/>
          <p:cNvSpPr txBox="1"/>
          <p:nvPr/>
        </p:nvSpPr>
        <p:spPr>
          <a:xfrm>
            <a:off x="1038225" y="5405437"/>
            <a:ext cx="2358900" cy="369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команды с поверкой</a:t>
            </a:r>
            <a:endParaRPr/>
          </a:p>
        </p:txBody>
      </p:sp>
      <p:cxnSp>
        <p:nvCxnSpPr>
          <p:cNvPr id="751" name="Google Shape;751;p26"/>
          <p:cNvCxnSpPr/>
          <p:nvPr/>
        </p:nvCxnSpPr>
        <p:spPr>
          <a:xfrm flipH="1" rot="10800000">
            <a:off x="2627312" y="5189687"/>
            <a:ext cx="72900" cy="171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pic>
        <p:nvPicPr>
          <p:cNvPr id="752" name="Google Shape;75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1800" y="6042000"/>
            <a:ext cx="8317551" cy="36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3" name="Google Shape;753;p26"/>
          <p:cNvCxnSpPr/>
          <p:nvPr/>
        </p:nvCxnSpPr>
        <p:spPr>
          <a:xfrm rot="10800000">
            <a:off x="3397400" y="5141812"/>
            <a:ext cx="742800" cy="749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Tahoma"/>
              <a:buNone/>
            </a:pPr>
            <a:r>
              <a:rPr b="0" i="0" lang="en-GB" sz="32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ГЕНЕРИРОВАНИЕ И РАСПОЗНАВАНИЕ  ИСКЛЮЧЕНИЙ</a:t>
            </a:r>
            <a:endParaRPr/>
          </a:p>
        </p:txBody>
      </p:sp>
      <p:sp>
        <p:nvSpPr>
          <p:cNvPr id="427" name="Google Shape;427;p5"/>
          <p:cNvSpPr txBox="1"/>
          <p:nvPr>
            <p:ph idx="1" type="body"/>
          </p:nvPr>
        </p:nvSpPr>
        <p:spPr>
          <a:xfrm>
            <a:off x="0" y="1753187"/>
            <a:ext cx="8540700" cy="44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try – 		контролируемый блок</a:t>
            </a:r>
            <a:endParaRPr/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throw  - 	генерация искл. ситуации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	внутри try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catch – 	обработчики исключений,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	идут за try (несколько)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finally - 		код, очищающий ресурсы и </a:t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др. действия (выполняется всегда) (один на один try)</a:t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28" name="Google Shape;42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0402" y="750368"/>
            <a:ext cx="1361252" cy="449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4" name="Google Shape;434;p6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5" name="Google Shape;435;p6"/>
          <p:cNvSpPr txBox="1"/>
          <p:nvPr/>
        </p:nvSpPr>
        <p:spPr>
          <a:xfrm>
            <a:off x="103187" y="454025"/>
            <a:ext cx="9074150" cy="48942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b="0" i="0" lang="en-GB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try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GB" sz="24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Блок кода, проверяемый на наличие ошибок.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0" i="0" lang="en-GB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(ExcepType1 exOb)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b="0" i="0" lang="en-GB" sz="24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Обработчик исключения типа ExcepType1.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0" i="0" lang="en-GB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(ExcepType2 exOb)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b="0" i="0" lang="en-GB" sz="24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Обработчик исключения типа ExcepType2.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</p:txBody>
      </p:sp>
      <p:sp>
        <p:nvSpPr>
          <p:cNvPr id="436" name="Google Shape;436;p6"/>
          <p:cNvSpPr txBox="1"/>
          <p:nvPr/>
        </p:nvSpPr>
        <p:spPr>
          <a:xfrm>
            <a:off x="457200" y="5310187"/>
            <a:ext cx="8229600" cy="7080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b="0" i="0" lang="en-GB" sz="2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Если код в блоке try не порождает исключение, CLR никогда не переходит к выполнению кода в соответствующем блоке catch</a:t>
            </a:r>
            <a:endParaRPr/>
          </a:p>
        </p:txBody>
      </p:sp>
      <p:sp>
        <p:nvSpPr>
          <p:cNvPr id="437" name="Google Shape;437;p6"/>
          <p:cNvSpPr txBox="1"/>
          <p:nvPr/>
        </p:nvSpPr>
        <p:spPr>
          <a:xfrm>
            <a:off x="5003800" y="1773237"/>
            <a:ext cx="3332162" cy="368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тип исключения (catch type)</a:t>
            </a:r>
            <a:endParaRPr/>
          </a:p>
        </p:txBody>
      </p:sp>
      <p:cxnSp>
        <p:nvCxnSpPr>
          <p:cNvPr id="438" name="Google Shape;438;p6"/>
          <p:cNvCxnSpPr/>
          <p:nvPr/>
        </p:nvCxnSpPr>
        <p:spPr>
          <a:xfrm flipH="1">
            <a:off x="4140200" y="1916112"/>
            <a:ext cx="587375" cy="36036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7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45" name="Google Shape;445;p7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46" name="Google Shape;446;p7"/>
          <p:cNvSpPr/>
          <p:nvPr/>
        </p:nvSpPr>
        <p:spPr>
          <a:xfrm>
            <a:off x="179512" y="620688"/>
            <a:ext cx="9505056" cy="470898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FileStream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fs =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try</a:t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fs =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FileStream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(pathname, </a:t>
            </a:r>
            <a:r>
              <a:rPr b="0" i="0" lang="en-GB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FileMode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.Open);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GB" sz="200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 Обработка данных</a:t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GB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IOException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GB" sz="200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 Код восстановления </a:t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finally</a:t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GB" sz="200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 Файл  следует закрыть</a:t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(fs !=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fs.Close();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 b="0" i="0" sz="20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47" name="Google Shape;447;p7"/>
          <p:cNvSpPr txBox="1"/>
          <p:nvPr/>
        </p:nvSpPr>
        <p:spPr>
          <a:xfrm>
            <a:off x="971550" y="5378450"/>
            <a:ext cx="2724150" cy="3698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только один блок finally</a:t>
            </a:r>
            <a:endParaRPr/>
          </a:p>
        </p:txBody>
      </p:sp>
      <p:cxnSp>
        <p:nvCxnSpPr>
          <p:cNvPr id="448" name="Google Shape;448;p7"/>
          <p:cNvCxnSpPr/>
          <p:nvPr/>
        </p:nvCxnSpPr>
        <p:spPr>
          <a:xfrm flipH="1" rot="10800000">
            <a:off x="1258887" y="4941887"/>
            <a:ext cx="360362" cy="287337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49" name="Google Shape;449;p7"/>
          <p:cNvSpPr txBox="1"/>
          <p:nvPr/>
        </p:nvSpPr>
        <p:spPr>
          <a:xfrm>
            <a:off x="5834062" y="2605087"/>
            <a:ext cx="3041650" cy="3698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по возможности коротким</a:t>
            </a:r>
            <a:endParaRPr/>
          </a:p>
        </p:txBody>
      </p:sp>
      <p:cxnSp>
        <p:nvCxnSpPr>
          <p:cNvPr id="450" name="Google Shape;450;p7"/>
          <p:cNvCxnSpPr/>
          <p:nvPr/>
        </p:nvCxnSpPr>
        <p:spPr>
          <a:xfrm rot="10800000">
            <a:off x="4716462" y="2974975"/>
            <a:ext cx="938212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51" name="Google Shape;451;p7"/>
          <p:cNvCxnSpPr/>
          <p:nvPr/>
        </p:nvCxnSpPr>
        <p:spPr>
          <a:xfrm flipH="1">
            <a:off x="4787900" y="2974975"/>
            <a:ext cx="842962" cy="1030287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52" name="Google Shape;452;p7"/>
          <p:cNvSpPr txBox="1"/>
          <p:nvPr/>
        </p:nvSpPr>
        <p:spPr>
          <a:xfrm>
            <a:off x="4140200" y="5083175"/>
            <a:ext cx="5003800" cy="17541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источник исключения 🡪 catch или finally, CLR продолжает работу,  теряется информация о первом исключении, вброшенном в блоке try. Скорее всего новое исключение останется необработанным 🡪 CLR завершает процесс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8" name="Google Shape;458;g35abe27110b459b4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3350" y="228601"/>
            <a:ext cx="6157250" cy="175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g35abe27110b459b4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063" y="2162866"/>
            <a:ext cx="8905875" cy="37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g35abe27110b459b4_6"/>
          <p:cNvSpPr txBox="1"/>
          <p:nvPr/>
        </p:nvSpPr>
        <p:spPr>
          <a:xfrm>
            <a:off x="399125" y="5987939"/>
            <a:ext cx="83457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highlight>
                  <a:srgbClr val="000000"/>
                </a:highlight>
              </a:rPr>
              <a:t>С помощью пункта View Details можно посмотреть более детальную информацию об исключении</a:t>
            </a:r>
            <a:endParaRPr sz="18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4d6f7aba3c9ccd7d_0"/>
          <p:cNvSpPr txBox="1"/>
          <p:nvPr>
            <p:ph idx="1" type="body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7" name="Google Shape;467;g4d6f7aba3c9ccd7d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750" y="146675"/>
            <a:ext cx="7112426" cy="57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g4d6f7aba3c9ccd7d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0143" y="5464703"/>
            <a:ext cx="3181350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Compass">
  <a:themeElements>
    <a:clrScheme name="Compass 2">
      <a:dk1>
        <a:srgbClr val="5B5D6B"/>
      </a:dk1>
      <a:lt1>
        <a:srgbClr val="FFFFFF"/>
      </a:lt1>
      <a:dk2>
        <a:srgbClr val="5A5C6C"/>
      </a:dk2>
      <a:lt2>
        <a:srgbClr val="FFFFCC"/>
      </a:lt2>
      <a:accent1>
        <a:srgbClr val="9966FF"/>
      </a:accent1>
      <a:accent2>
        <a:srgbClr val="9383B3"/>
      </a:accent2>
      <a:accent3>
        <a:srgbClr val="B5B5BA"/>
      </a:accent3>
      <a:accent4>
        <a:srgbClr val="DADADA"/>
      </a:accent4>
      <a:accent5>
        <a:srgbClr val="CAB8FF"/>
      </a:accent5>
      <a:accent6>
        <a:srgbClr val="8576A2"/>
      </a:accent6>
      <a:hlink>
        <a:srgbClr val="A3C145"/>
      </a:hlink>
      <a:folHlink>
        <a:srgbClr val="6FA9B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mpass">
  <a:themeElements>
    <a:clrScheme name="Compass 2">
      <a:dk1>
        <a:srgbClr val="5B5D6B"/>
      </a:dk1>
      <a:lt1>
        <a:srgbClr val="FFFFFF"/>
      </a:lt1>
      <a:dk2>
        <a:srgbClr val="5A5C6C"/>
      </a:dk2>
      <a:lt2>
        <a:srgbClr val="FFFFCC"/>
      </a:lt2>
      <a:accent1>
        <a:srgbClr val="9966FF"/>
      </a:accent1>
      <a:accent2>
        <a:srgbClr val="9383B3"/>
      </a:accent2>
      <a:accent3>
        <a:srgbClr val="B5B5BA"/>
      </a:accent3>
      <a:accent4>
        <a:srgbClr val="DADADA"/>
      </a:accent4>
      <a:accent5>
        <a:srgbClr val="CAB8FF"/>
      </a:accent5>
      <a:accent6>
        <a:srgbClr val="8576A2"/>
      </a:accent6>
      <a:hlink>
        <a:srgbClr val="A3C145"/>
      </a:hlink>
      <a:folHlink>
        <a:srgbClr val="6FA9B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2004-09-23T08:41:44Z</dcterms:created>
  <dc:creator>Pnv</dc:creator>
</cp:coreProperties>
</file>