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F4A796-CBBA-4FB1-8685-060CBF82031D}">
  <a:tblStyle styleId="{95F4A796-CBBA-4FB1-8685-060CBF8203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5b1fba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5b1fba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235d73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235d73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235d73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235d7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f6cb8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f6cb8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435100" y="1444250"/>
            <a:ext cx="4218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AirKitchen: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10 Update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FoodXYZ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Mengdan Yuan, Wen Xin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850" y="461425"/>
            <a:ext cx="6068301" cy="41539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609850" y="4539200"/>
            <a:ext cx="72387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https://img.huffingtonpost.com/asset/585be1aa1600002400bdf2a6.jpeg?ops=scalefit_970_noupscale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paper reading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2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F</a:t>
            </a:r>
            <a:r>
              <a:rPr b="1" lang="en"/>
              <a:t>eatures: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user_comment/not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Kitchen features(like_num, price)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Feature Selection: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 association rules to do feature selections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comparing rankings of features from different models（</a:t>
            </a:r>
            <a:r>
              <a:rPr lang="en" sz="1400"/>
              <a:t>top 70</a:t>
            </a:r>
            <a:r>
              <a:rPr lang="en" sz="1400"/>
              <a:t>）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Model: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Bootstrap training dataset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Stack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225" y="43250"/>
            <a:ext cx="487929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366875" y="3509338"/>
            <a:ext cx="10467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35000" y="747600"/>
            <a:ext cx="85206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 </a:t>
            </a:r>
            <a:endParaRPr b="1"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836150" y="148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{95F4A796-CBBA-4FB1-8685-060CBF82031D}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Ridge Classification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Light GBM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lang="en"/>
                        <a:t>eural 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