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8E6B6E7-7B6B-4501-9F82-98EEC0DF7C33}">
  <a:tblStyle styleId="{98E6B6E7-7B6B-4501-9F82-98EEC0DF7C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5b1fba2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05b1fba2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d235d73f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d235d73f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df6cb8e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df6cb8e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4b02b688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4b02b688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4b02b688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4b02b688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435100" y="1444250"/>
            <a:ext cx="42189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AirKitchen: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11 Update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FoodXYZ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Mengdan Yuan, Wen Xin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850" y="461425"/>
            <a:ext cx="6068301" cy="415397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609850" y="4539200"/>
            <a:ext cx="72387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https://img.huffingtonpost.com/asset/585be1aa1600002400bdf2a6.jpeg?ops=scalefit_970_noupscale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Improvement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21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 F</a:t>
            </a:r>
            <a:r>
              <a:rPr b="1" lang="en"/>
              <a:t>eatures: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pca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cluster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Model: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Try LSTM with daily features and compare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Stack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 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366875" y="3509338"/>
            <a:ext cx="10467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796325"/>
            <a:ext cx="85206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 </a:t>
            </a:r>
            <a:endParaRPr b="1"/>
          </a:p>
        </p:txBody>
      </p:sp>
      <p:graphicFrame>
        <p:nvGraphicFramePr>
          <p:cNvPr id="83" name="Google Shape;83;p16"/>
          <p:cNvGraphicFramePr/>
          <p:nvPr/>
        </p:nvGraphicFramePr>
        <p:xfrm>
          <a:off x="806375" y="129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{98E6B6E7-7B6B-4501-9F82-98EEC0DF7C33}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0.8732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Ridge Classification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Light GBM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0.8767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0.8754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Neural Network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0.8764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Stack(lightGBM+Random Forest Neural Network)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0.8781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LSTM(+daily feature)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0.8644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reliminary Error Analysis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25225"/>
            <a:ext cx="4308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Analyzed users with true label 1 but got predicted to be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each order they make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500" y="653900"/>
            <a:ext cx="4083751" cy="202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500" y="3281600"/>
            <a:ext cx="4308524" cy="1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5840025" y="2893638"/>
            <a:ext cx="20187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User </a:t>
            </a:r>
            <a:r>
              <a:rPr lang="en"/>
              <a:t>100792048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5773250" y="265763"/>
            <a:ext cx="20187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User 100788125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154975" y="2226800"/>
            <a:ext cx="4419900" cy="12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Our guess:</a:t>
            </a:r>
            <a:endParaRPr b="1"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/>
              <a:t>coupons attracts users</a:t>
            </a:r>
            <a:endParaRPr b="1" sz="2400"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3324275"/>
            <a:ext cx="4308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steps: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common patterns in users’ features who was wrongly classified as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 it with true label 1 users and true label 0 users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Survival Analysis Define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event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Event of Interest: </a:t>
            </a:r>
            <a:r>
              <a:rPr lang="en"/>
              <a:t>Placing an order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Start: </a:t>
            </a:r>
            <a:r>
              <a:rPr lang="en"/>
              <a:t>The second last time a user place an order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End: </a:t>
            </a:r>
            <a:r>
              <a:rPr lang="en"/>
              <a:t>The last time a user place an order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Censored: </a:t>
            </a:r>
            <a:r>
              <a:rPr lang="en"/>
              <a:t>Users who only place one order during the 3 months of data we have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