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5b1fba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5b1fba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235d73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235d73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e9575f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e9575f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e9575f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e9575f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50" y="461425"/>
            <a:ext cx="6068301" cy="41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09850" y="4539200"/>
            <a:ext cx="7238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https://img.huffingtonpost.com/asset/585be1aa1600002400bdf2a6.jpeg?ops=scalefit_970_noupscale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(features)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325" y="1277325"/>
            <a:ext cx="1723675" cy="16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275" y="1215897"/>
            <a:ext cx="1921949" cy="174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188" y="2960750"/>
            <a:ext cx="1921950" cy="180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775" y="3040575"/>
            <a:ext cx="1877350" cy="17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3775" y="2046750"/>
            <a:ext cx="1026675" cy="15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282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seems our model is good enough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(daily)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2821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seems our model is good enough :)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900" y="1147225"/>
            <a:ext cx="5230947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Keeping hard-working on survival analysis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