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9575f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9575f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235d73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235d73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</a:t>
            </a:r>
            <a:r>
              <a:rPr lang="en"/>
              <a:t> Analysis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4145290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873650" y="1308050"/>
            <a:ext cx="3828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we meet bottleneck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survival analysis...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38" y="2578038"/>
            <a:ext cx="4046625" cy="6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00" y="2435250"/>
            <a:ext cx="6649424" cy="23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346950"/>
            <a:ext cx="3828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MAE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