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bd58f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bd58f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507004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507004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Whether your customers are people or businesses, and no matter if you're selling products or services, the problem is still the same: Keeping current customers while continuing to grow with new ones. This means understanding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no longer a buyer and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they've chosen to leave. Once you have the answers, you can work on your retention practices to prevent similar losses in the future.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the prediction matches the actual status of the customer, then there is </a:t>
            </a: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action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necessary. However, if an active customer is predicted to be a churned customer, this will imply that this customer is 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at-risk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churning. Alternatively, if a customer is currently inactive (meaning that they previously churned), but the prediction is that they are an active customer, this may indicate that they are a good </a:t>
            </a:r>
            <a:r>
              <a:rPr lang="en" sz="1300">
                <a:solidFill>
                  <a:srgbClr val="9B61B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 which to attempt to reinstate business.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5070045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507004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etention两者结合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用 score衡量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给用户分类，frequent user，potential frequent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比较哪种方法好，或者结合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5070045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5070045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data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88" y="387975"/>
            <a:ext cx="6555424" cy="4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Transaction data of Air Kitchen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million users, all transactions and profiles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 months behavioral log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profiling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Profiling is the process of Extracting, Integrating and Identifying the data to generate a structured Profile and then visualizing the knowledge out of these findings.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retention prediction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Char char="○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if a user is active, inactive, or at-risk of churning</a:t>
            </a:r>
            <a:b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(find correlations of different variables,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 Profiling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Cluster(K-means) users as different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</a:t>
            </a:r>
            <a:r>
              <a:rPr lang="en"/>
              <a:t>ind typical user via </a:t>
            </a:r>
            <a:r>
              <a:rPr lang="en"/>
              <a:t>PCA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 Retention (Regression or Classification)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Linear Regression/Naive Bayes as baseline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(</a:t>
            </a:r>
            <a:r>
              <a:rPr lang="en"/>
              <a:t>Logistic regression, </a:t>
            </a:r>
            <a:r>
              <a:rPr lang="en"/>
              <a:t>Xgboost, Neural Network, etc)  for prediction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Structured User Profiles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Predicted labels/scores: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Classification results will be evaluated using precision, recall and f1 score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Regression results will be evaluated using MAE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