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Economica"/>
      <p:regular r:id="rId10"/>
      <p:bold r:id="rId11"/>
      <p:italic r:id="rId12"/>
      <p:boldItalic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conomica-bold.fntdata"/><Relationship Id="rId10" Type="http://schemas.openxmlformats.org/officeDocument/2006/relationships/font" Target="fonts/Economica-regular.fntdata"/><Relationship Id="rId13" Type="http://schemas.openxmlformats.org/officeDocument/2006/relationships/font" Target="fonts/Economica-boldItalic.fntdata"/><Relationship Id="rId12" Type="http://schemas.openxmlformats.org/officeDocument/2006/relationships/font" Target="fonts/Economica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dbd58f1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dbd58f1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e5070045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e5070045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df6cb8e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df6cb8e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e5070045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e5070045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6363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Whether your customers are people or businesses, and no matter if you're selling products or services, the problem is still the same: Keeping current customers while continuing to grow with new ones. This means understanding </a:t>
            </a:r>
            <a:r>
              <a:rPr i="1" lang="en" sz="1300">
                <a:solidFill>
                  <a:srgbClr val="36363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who</a:t>
            </a:r>
            <a:r>
              <a:rPr lang="en" sz="1300">
                <a:solidFill>
                  <a:srgbClr val="36363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is no longer a buyer and </a:t>
            </a:r>
            <a:r>
              <a:rPr i="1" lang="en" sz="1300">
                <a:solidFill>
                  <a:srgbClr val="36363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why</a:t>
            </a:r>
            <a:r>
              <a:rPr lang="en" sz="1300">
                <a:solidFill>
                  <a:srgbClr val="36363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they've chosen to leave. Once you have the answers, you can work on your retention practices to prevent similar losses in the future.</a:t>
            </a:r>
            <a:endParaRPr sz="1300">
              <a:solidFill>
                <a:srgbClr val="36363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6363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6363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If the prediction matches the actual status of the customer, then there is </a:t>
            </a:r>
            <a:r>
              <a:rPr lang="en" sz="1300">
                <a:solidFill>
                  <a:srgbClr val="008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no action</a:t>
            </a:r>
            <a:r>
              <a:rPr lang="en" sz="1300">
                <a:solidFill>
                  <a:srgbClr val="36363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necessary. However, if an active customer is predicted to be a churned customer, this will imply that this customer is </a:t>
            </a:r>
            <a:r>
              <a:rPr lang="en" sz="1300">
                <a:solidFill>
                  <a:srgbClr val="FF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at-risk</a:t>
            </a:r>
            <a:r>
              <a:rPr lang="en" sz="1300">
                <a:solidFill>
                  <a:srgbClr val="36363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of churning. Alternatively, if a customer is currently inactive (meaning that they previously churned), but the prediction is that they are an active customer, this may indicate that they are a good </a:t>
            </a:r>
            <a:r>
              <a:rPr lang="en" sz="1300">
                <a:solidFill>
                  <a:srgbClr val="9B61BC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target</a:t>
            </a:r>
            <a:r>
              <a:rPr lang="en" sz="1300">
                <a:solidFill>
                  <a:srgbClr val="36363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with which to attempt to reinstate business.</a:t>
            </a:r>
            <a:endParaRPr sz="1300">
              <a:solidFill>
                <a:srgbClr val="36363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435100" y="1444250"/>
            <a:ext cx="42189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AirKitchen: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Week4 Update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FoodXYZ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Mengdan Yuan, Wen Xin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288" y="387975"/>
            <a:ext cx="6555424" cy="436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EDA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</a:t>
            </a:r>
            <a:r>
              <a:rPr b="1" lang="en"/>
              <a:t>1.37M</a:t>
            </a:r>
            <a:r>
              <a:rPr lang="en"/>
              <a:t> order from April to June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95%</a:t>
            </a:r>
            <a:r>
              <a:rPr lang="en"/>
              <a:t> orders using coupon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110100</a:t>
            </a:r>
            <a:r>
              <a:rPr lang="en"/>
              <a:t> this city has most orders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900K</a:t>
            </a:r>
            <a:r>
              <a:rPr lang="en"/>
              <a:t> orders made by iOS, </a:t>
            </a:r>
            <a:r>
              <a:rPr b="1" lang="en"/>
              <a:t>400K</a:t>
            </a:r>
            <a:r>
              <a:rPr lang="en"/>
              <a:t> made by Android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</a:t>
            </a:r>
            <a:r>
              <a:rPr b="1" lang="en"/>
              <a:t>212K</a:t>
            </a:r>
            <a:r>
              <a:rPr lang="en"/>
              <a:t> active users </a:t>
            </a:r>
            <a:r>
              <a:rPr lang="en"/>
              <a:t>from April to June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</a:t>
            </a:r>
            <a:r>
              <a:rPr b="1" lang="en"/>
              <a:t>5524</a:t>
            </a:r>
            <a:r>
              <a:rPr lang="en"/>
              <a:t> active kitchen from April to June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1350" y="3250025"/>
            <a:ext cx="2914375" cy="159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4700" y="3219200"/>
            <a:ext cx="2455501" cy="1653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info</a:t>
            </a:r>
            <a:r>
              <a:rPr lang="en"/>
              <a:t> EDA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473628 users in total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live in 7 cities: </a:t>
            </a:r>
            <a:r>
              <a:rPr lang="en"/>
              <a:t>110000, 110100, 310100, 440100, 440300, 330100, 310000;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64.68% users come from 110100, 14.5% users come from 310100, 9% users come from 440300.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68.39% users use IOS and  31.42% users use Android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some further EDA, 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like combine coupon data and order data to find more insights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Within the timeframe of the transaction data we are given, what’s the percentage of users that place an order in the last month? Last week? Last two weeks?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training set and test set for the classification problem: predict whether a user will place an order in the next month.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row represents a user, which requires feature engineering to extract features from order data and coupon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 the sample size in each category: is the data imbalanced? If it’s imbalanced how to solve this problem?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