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bd58f1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bd58f1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5070045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5070045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df6cb8e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df6cb8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507004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507004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Whether your customers are people or businesses, and no matter if you're selling products or services, the problem is still the same: Keeping current customers while continuing to grow with new ones. This means understanding </a:t>
            </a:r>
            <a:r>
              <a:rPr i="1"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who</a:t>
            </a: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is no longer a buyer and </a:t>
            </a:r>
            <a:r>
              <a:rPr i="1"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why</a:t>
            </a: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they've chosen to leave. Once you have the answers, you can work on your retention practices to prevent similar losses in the future.</a:t>
            </a:r>
            <a:endParaRPr sz="1300">
              <a:solidFill>
                <a:srgbClr val="36363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6363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If the prediction matches the actual status of the customer, then there is </a:t>
            </a:r>
            <a:r>
              <a:rPr lang="en" sz="1300">
                <a:solidFill>
                  <a:srgbClr val="008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 action</a:t>
            </a: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necessary. However, if an active customer is predicted to be a churned customer, this will imply that this customer is </a:t>
            </a:r>
            <a:r>
              <a:rPr lang="en" sz="1300">
                <a:solidFill>
                  <a:srgbClr val="FF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at-risk</a:t>
            </a: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of churning. Alternatively, if a customer is currently inactive (meaning that they previously churned), but the prediction is that they are an active customer, this may indicate that they are a good </a:t>
            </a:r>
            <a:r>
              <a:rPr lang="en" sz="1300">
                <a:solidFill>
                  <a:srgbClr val="9B61B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target</a:t>
            </a:r>
            <a:r>
              <a:rPr lang="en" sz="1300">
                <a:solidFill>
                  <a:srgbClr val="36363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with which to attempt to reinstate business.</a:t>
            </a:r>
            <a:endParaRPr sz="1300">
              <a:solidFill>
                <a:srgbClr val="36363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435100" y="1444250"/>
            <a:ext cx="42189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AirKitchen: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Week5 Update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FoodXYZ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Mengdan Yuan, Wen Xin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88" y="387975"/>
            <a:ext cx="6555424" cy="43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predict whether a user will place an order in the next two weeks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row in the training set represents a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Daily</a:t>
            </a:r>
            <a:r>
              <a:rPr b="1" lang="en" sz="1400"/>
              <a:t> features: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Count of orders in a day: 04/04/2016count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Most common send type :	04/04/2016send_type_mode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Sum of Coupon worth money: 04/04/2016couponworth_sum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Sum of Ticket fee:04/04/2016ticketfee_sum	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Sum of Coupon fee:04/04/2016couponfee_sum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User basic features part</a:t>
            </a:r>
            <a:r>
              <a:rPr lang="en"/>
              <a:t>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User</a:t>
            </a:r>
            <a:r>
              <a:rPr lang="en"/>
              <a:t> basic information:</a:t>
            </a:r>
            <a:r>
              <a:rPr lang="en"/>
              <a:t>City, sex, age, occupation, login_platform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Kitchen</a:t>
            </a:r>
            <a:r>
              <a:rPr lang="en"/>
              <a:t> user visited most frequently:kitchen_id,kitchen_orders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Send time</a:t>
            </a:r>
            <a:r>
              <a:rPr lang="en"/>
              <a:t>: overall_time, update2send_time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etention Rate Analysis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50" y="1391800"/>
            <a:ext cx="7141924" cy="31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956075" y="3505600"/>
            <a:ext cx="7141800" cy="514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001100" y="4020400"/>
            <a:ext cx="7141800" cy="514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and evaluate the baseline model: lightgbm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Outliers detections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existing methods of user retention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other feature engineering methods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