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bd58f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bd58f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507004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507004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f6cb8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f6cb8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50700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50700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Whether your customers are people or businesses, and no matter if you're selling products or services, the problem is still the same: Keeping current customers while continuing to grow with new ones. This means understanding </a:t>
            </a:r>
            <a:r>
              <a:rPr i="1"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no longer a buyer and </a:t>
            </a:r>
            <a:r>
              <a:rPr i="1"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they've chosen to leave. Once you have the answers, you can work on your retention practices to prevent similar losses in the future.</a:t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If the prediction matches the actual status of the customer, then there is </a:t>
            </a:r>
            <a:r>
              <a:rPr lang="en" sz="1300">
                <a:solidFill>
                  <a:srgbClr val="008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 action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necessary. However, if an active customer is predicted to be a churned customer, this will imply that this customer is </a:t>
            </a: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at-risk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churning. Alternatively, if a customer is currently inactive (meaning that they previously churned), but the prediction is that they are an active customer, this may indicate that they are a good </a:t>
            </a:r>
            <a:r>
              <a:rPr lang="en" sz="1300">
                <a:solidFill>
                  <a:srgbClr val="9B61B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with which to attempt to reinstate business.</a:t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Week6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88" y="387975"/>
            <a:ext cx="6555424" cy="43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2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useful features!!!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Active days: number of days user place orders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accountLength: how long account has been active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avg, min, max time between two orders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 How long it has been since last time user placed an order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6.the day of last order, whether use coupon, send type and distance..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….. 44 aggregated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13" y="1071025"/>
            <a:ext cx="8068576" cy="38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and evaluate the model: lightgbm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Outliers detections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research existing methods of user retention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