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6AE1923-0F2B-4DF3-A9C1-D781C69D3A04}">
  <a:tblStyle styleId="{76AE1923-0F2B-4DF3-A9C1-D781C69D3A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5b1fba2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05b1fba2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05b1fba2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05b1fba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e5070045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e5070045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5b1fba2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5b1fba2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df6cb8e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df6cb8e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e507004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e507004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6363E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435100" y="1444250"/>
            <a:ext cx="42189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AirKitchen: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Week7 Update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FoodXYZ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Mengdan Yuan, Wen Xin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850" y="461425"/>
            <a:ext cx="6068301" cy="415397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609850" y="4539200"/>
            <a:ext cx="72387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https://img.huffingtonpost.com/asset/585be1aa1600002400bdf2a6.jpeg?ops=scalefit_970_noupscale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5108" l="0" r="0" t="5117"/>
          <a:stretch/>
        </p:blipFill>
        <p:spPr>
          <a:xfrm>
            <a:off x="3808600" y="485400"/>
            <a:ext cx="5383426" cy="48329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93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&amp; Clean Data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3393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Visualize</a:t>
            </a:r>
            <a:r>
              <a:rPr lang="en"/>
              <a:t> correlation matrix to identify useful/useless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Exp: occupation, invite_code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Draw distribution of each variable, fill in NA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Exp: 100 for gap features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some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Exp. app version prev 2.8 and post 2.8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with new data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200075" y="1235675"/>
            <a:ext cx="4448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Correlation 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correlations between some features and the label improve a lot.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Distribution of each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Most variable has a long tail(may need log transform while using linear model)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850" y="773113"/>
            <a:ext cx="2452950" cy="12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175" y="773137"/>
            <a:ext cx="1990675" cy="200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7913" y="2839950"/>
            <a:ext cx="3423274" cy="206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6"/>
          <p:cNvCxnSpPr/>
          <p:nvPr/>
        </p:nvCxnSpPr>
        <p:spPr>
          <a:xfrm>
            <a:off x="6367450" y="491425"/>
            <a:ext cx="459300" cy="55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7" name="Google Shape;87;p16"/>
          <p:cNvCxnSpPr/>
          <p:nvPr/>
        </p:nvCxnSpPr>
        <p:spPr>
          <a:xfrm>
            <a:off x="6102250" y="883075"/>
            <a:ext cx="714000" cy="285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8" name="Google Shape;88;p16"/>
          <p:cNvSpPr/>
          <p:nvPr/>
        </p:nvSpPr>
        <p:spPr>
          <a:xfrm>
            <a:off x="4655500" y="699375"/>
            <a:ext cx="4448100" cy="207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238675" y="-884575"/>
            <a:ext cx="5763300" cy="1192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Draw pair plot to find highly correlated features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Coupon worth and orders has high correlation.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4. Feature importance from Random Forest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75" y="1641771"/>
            <a:ext cx="2624501" cy="25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549075" y="1641775"/>
            <a:ext cx="2724300" cy="267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1475" y="307625"/>
            <a:ext cx="3425725" cy="42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Models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00" y="2132325"/>
            <a:ext cx="4059401" cy="25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00075" y="1235675"/>
            <a:ext cx="73467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/>
              <a:t>Baseline Models: RidgeClassifier/Logistic Regression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Metric: ROC_AUC_SCORE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4" name="Google Shape;104;p18"/>
          <p:cNvGraphicFramePr/>
          <p:nvPr/>
        </p:nvGraphicFramePr>
        <p:xfrm>
          <a:off x="4674350" y="20561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{76AE1923-0F2B-4DF3-A9C1-D781C69D3A04}</a:tableStyleId>
              </a:tblPr>
              <a:tblGrid>
                <a:gridCol w="1763900"/>
                <a:gridCol w="1763900"/>
              </a:tblGrid>
              <a:tr h="317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ROC AUC 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7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Default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7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Standardized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 transform+regulization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0.7629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Selection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fancy models: lightGBM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