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5b1fba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5b1fba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f557056f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f557056f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50700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50700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Week8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7526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/>
              <a:t>Add dummy variable to indicate if it’s NA; then fill in the NA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/>
              <a:t>A</a:t>
            </a:r>
            <a:r>
              <a:rPr lang="en"/>
              <a:t>dd 5 principle components as new features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coupon worth total to coupon worth avg and max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 transform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categorical variables into binary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1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00075" y="1235675"/>
            <a:ext cx="7346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/>
              <a:t>RidgeClassifier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Metric: ROC_AUC_SCORE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5" y="2128725"/>
            <a:ext cx="3981176" cy="204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1771550" y="3623650"/>
            <a:ext cx="554700" cy="65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62700" y="4169700"/>
            <a:ext cx="36918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</a:t>
            </a:r>
            <a:r>
              <a:rPr lang="en" sz="1400"/>
              <a:t>ecall improves a lot, although precision decreases      (also cause a little overfitting)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263" y="268050"/>
            <a:ext cx="3106076" cy="22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263" y="2701875"/>
            <a:ext cx="3346251" cy="19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5350400" y="223675"/>
            <a:ext cx="3426900" cy="224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368275" y="2554225"/>
            <a:ext cx="3426900" cy="224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79400" y="1409863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origin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626025" y="3128013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-o</a:t>
            </a:r>
            <a:r>
              <a:rPr lang="en" sz="1400"/>
              <a:t>utlier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 rot="10800000">
            <a:off x="7077150" y="3167325"/>
            <a:ext cx="9000" cy="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7077150" y="3265725"/>
            <a:ext cx="9000" cy="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rot="10800000">
            <a:off x="6558525" y="3167325"/>
            <a:ext cx="9000" cy="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rot="10800000">
            <a:off x="6558525" y="3265725"/>
            <a:ext cx="9000" cy="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6558525" y="4160375"/>
            <a:ext cx="9000" cy="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7059350" y="4276750"/>
            <a:ext cx="9000" cy="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366875" y="3509338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flipH="1">
            <a:off x="6558175" y="4299800"/>
            <a:ext cx="18000" cy="98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 flipH="1">
            <a:off x="7032400" y="4160375"/>
            <a:ext cx="18000" cy="98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2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084950" y="365575"/>
            <a:ext cx="7346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/>
              <a:t>L</a:t>
            </a:r>
            <a:r>
              <a:rPr lang="en"/>
              <a:t>ogisticRegression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Metric: ROC_AUC_SCORE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22" y="1147225"/>
            <a:ext cx="2081575" cy="371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097575"/>
            <a:ext cx="2125925" cy="371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597" y="1169388"/>
            <a:ext cx="1803119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Undersampling / oversampling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 non linear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