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CAEA5A-21F4-4D06-92E4-D5C2778947F4}">
  <a:tblStyle styleId="{CCCAEA5A-21F4-4D06-92E4-D5C2778947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235d7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235d7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235d73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235d7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235d73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235d73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a huge mistake...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calculated the ROC score using the predicted labels instead of probability,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in fact our score is pretty well !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00" y="2203200"/>
            <a:ext cx="3437050" cy="23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75" y="2299750"/>
            <a:ext cx="3437050" cy="2310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/>
          <p:nvPr/>
        </p:nvCxnSpPr>
        <p:spPr>
          <a:xfrm>
            <a:off x="4025200" y="3377240"/>
            <a:ext cx="732000" cy="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51725" y="4478675"/>
            <a:ext cx="8520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Before   0.75                                                         After  0.87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flipH="1" rot="10800000">
            <a:off x="7495925" y="4326800"/>
            <a:ext cx="11400" cy="28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tried to improve models: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daily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Preprocessing: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Oversample (SMOT)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outliers (any value outside mean +- 3 standardized deviation)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Model: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models-&gt; non linear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Insight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66875" y="3509338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88350" y="25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{CCCAEA5A-21F4-4D06-92E4-D5C2778947F4}</a:tableStyleId>
              </a:tblPr>
              <a:tblGrid>
                <a:gridCol w="2745300"/>
                <a:gridCol w="2745300"/>
                <a:gridCol w="2745300"/>
              </a:tblGrid>
              <a:tr h="43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 ROC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set ROC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0.8726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35000" y="747600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Good prediction whether users will retention or not, help market people to filter users to send coupons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                         </a:t>
            </a:r>
            <a:r>
              <a:rPr b="1" lang="en"/>
              <a:t>Closer to 1, better imbalanced classification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66875" y="3509338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59200"/>
            <a:ext cx="8520600" cy="3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Hard to improve Classification Models: p</a:t>
            </a:r>
            <a:r>
              <a:rPr b="1" lang="en"/>
              <a:t>erformances of four models are good but similar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keep</a:t>
            </a:r>
            <a:r>
              <a:rPr lang="en" sz="1800"/>
              <a:t> improving the performance of classification models and explore more complicated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switch to regression 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