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fcb9285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32fcb9285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fcb9285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2fcb92857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hu"/>
              <a:t>Ételfutár Weboldal Bemutató</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6"/>
              <a:buNone/>
            </a:pPr>
            <a:r>
              <a:rPr lang="hu"/>
              <a:t>Készítették: Erdődi Norbert, Timkó Ákos és Kirsch Gergő Dávid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Kosár Rácsszerkezete:</a:t>
            </a:r>
            <a:endParaRPr/>
          </a:p>
        </p:txBody>
      </p:sp>
      <p:pic>
        <p:nvPicPr>
          <p:cNvPr id="110" name="Google Shape;110;p22"/>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 jelenlegi állapota, kinézete:</a:t>
            </a:r>
            <a:endParaRPr/>
          </a:p>
        </p:txBody>
      </p:sp>
      <p:pic>
        <p:nvPicPr>
          <p:cNvPr id="116" name="Google Shape;116;p23"/>
          <p:cNvPicPr preferRelativeResize="0"/>
          <p:nvPr/>
        </p:nvPicPr>
        <p:blipFill>
          <a:blip r:embed="rId3">
            <a:alphaModFix/>
          </a:blip>
          <a:stretch>
            <a:fillRect/>
          </a:stretch>
        </p:blipFill>
        <p:spPr>
          <a:xfrm>
            <a:off x="152400" y="1170125"/>
            <a:ext cx="8079595"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Adminisztrációs felület-WPF Alkalmazás:</a:t>
            </a:r>
            <a:endParaRPr/>
          </a:p>
        </p:txBody>
      </p:sp>
      <p:sp>
        <p:nvSpPr>
          <p:cNvPr id="122" name="Google Shape;122;p24"/>
          <p:cNvSpPr txBox="1"/>
          <p:nvPr/>
        </p:nvSpPr>
        <p:spPr>
          <a:xfrm>
            <a:off x="311700" y="1017725"/>
            <a:ext cx="8335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hu" sz="2000">
                <a:solidFill>
                  <a:schemeClr val="dk1"/>
                </a:solidFill>
              </a:rPr>
              <a:t>A WPF alkalmazás egy felhasználó kezelő program amely segítségével az “Adminisztrátor” kezelheti a felhasználóit: létrehozhat újat,törölhet,módosíthat.</a:t>
            </a:r>
            <a:endParaRPr sz="2000">
              <a:solidFill>
                <a:schemeClr val="dk1"/>
              </a:solidFill>
            </a:endParaRPr>
          </a:p>
          <a:p>
            <a:pPr indent="0" lvl="0" marL="0" rtl="0" algn="l">
              <a:spcBef>
                <a:spcPts val="0"/>
              </a:spcBef>
              <a:spcAft>
                <a:spcPts val="0"/>
              </a:spcAft>
              <a:buNone/>
            </a:pPr>
            <a:r>
              <a:rPr lang="hu" sz="2000">
                <a:solidFill>
                  <a:schemeClr val="dk1"/>
                </a:solidFill>
              </a:rPr>
              <a:t>Csak be kell jelentkezni “Admin” felhasználóként és kész. Illetve be is lehet regisztrálni egy új felhasználót.</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WPF Alkalmazás kinézete:</a:t>
            </a:r>
            <a:endParaRPr/>
          </a:p>
        </p:txBody>
      </p:sp>
      <p:pic>
        <p:nvPicPr>
          <p:cNvPr id="128" name="Google Shape;128;p25"/>
          <p:cNvPicPr preferRelativeResize="0"/>
          <p:nvPr/>
        </p:nvPicPr>
        <p:blipFill>
          <a:blip r:embed="rId3">
            <a:alphaModFix/>
          </a:blip>
          <a:stretch>
            <a:fillRect/>
          </a:stretch>
        </p:blipFill>
        <p:spPr>
          <a:xfrm>
            <a:off x="311700" y="1689850"/>
            <a:ext cx="2326806" cy="2333700"/>
          </a:xfrm>
          <a:prstGeom prst="rect">
            <a:avLst/>
          </a:prstGeom>
          <a:noFill/>
          <a:ln>
            <a:noFill/>
          </a:ln>
        </p:spPr>
      </p:pic>
      <p:pic>
        <p:nvPicPr>
          <p:cNvPr id="129" name="Google Shape;129;p25"/>
          <p:cNvPicPr preferRelativeResize="0"/>
          <p:nvPr/>
        </p:nvPicPr>
        <p:blipFill>
          <a:blip r:embed="rId4">
            <a:alphaModFix/>
          </a:blip>
          <a:stretch>
            <a:fillRect/>
          </a:stretch>
        </p:blipFill>
        <p:spPr>
          <a:xfrm>
            <a:off x="3053238" y="1689840"/>
            <a:ext cx="2691750" cy="2333711"/>
          </a:xfrm>
          <a:prstGeom prst="rect">
            <a:avLst/>
          </a:prstGeom>
          <a:noFill/>
          <a:ln>
            <a:noFill/>
          </a:ln>
        </p:spPr>
      </p:pic>
      <p:pic>
        <p:nvPicPr>
          <p:cNvPr id="130" name="Google Shape;130;p25"/>
          <p:cNvPicPr preferRelativeResize="0"/>
          <p:nvPr/>
        </p:nvPicPr>
        <p:blipFill>
          <a:blip r:embed="rId5">
            <a:alphaModFix/>
          </a:blip>
          <a:stretch>
            <a:fillRect/>
          </a:stretch>
        </p:blipFill>
        <p:spPr>
          <a:xfrm>
            <a:off x="6159725" y="1689850"/>
            <a:ext cx="2672571" cy="233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hu" sz="2000"/>
              <a:t>Mi vagyunk az Ételfutár. Üdvözöljük weblapunkon ahol kényelmesen rendelhet ételeket Miskolci éttermekből vagy akár egyéb városok éttermeiből. Cégünk étel rendeléssel és kiszállítással foglalkozik. Csak regisztráljon és már rendelhet is ételt házhoz azonnal. A kiszállítási díjat felszámoljuk amely 1000 Ft. Viszont cserébe kényelmesen, rugalmasan és friss ételt rendelhet tőlünk.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Frontend Működése</a:t>
            </a:r>
            <a:endParaRPr/>
          </a:p>
        </p:txBody>
      </p:sp>
      <p:sp>
        <p:nvSpPr>
          <p:cNvPr id="67" name="Google Shape;67;p15"/>
          <p:cNvSpPr txBox="1"/>
          <p:nvPr>
            <p:ph idx="1" type="body"/>
          </p:nvPr>
        </p:nvSpPr>
        <p:spPr>
          <a:xfrm>
            <a:off x="311700" y="1152475"/>
            <a:ext cx="8520600" cy="3886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665"/>
              <a:buNone/>
            </a:pPr>
            <a:r>
              <a:rPr lang="hu"/>
              <a:t>A weboldalunk React app segítségével működik amelyet a Visual Studio Code nevezetű szoftver segítségével írtunk meg, össze van kötve egy adatbázissal és egy backend-el. A backend-ben rengeteg végpontot csatlakoztatunk a weboldalhoz. A keresés “input” mező is meg lesz csinálva, hogy rá lehessen keresni éttermekre vagy ételekre. A backend végpontok segítségével lekérdezhetőek lesznek az éttermek, illetve az ételek. Lesz regisztráció és bejelentkezési lehetőség is.</a:t>
            </a:r>
            <a:endParaRPr/>
          </a:p>
          <a:p>
            <a:pPr indent="0" lvl="0" marL="0" rtl="0" algn="l">
              <a:lnSpc>
                <a:spcPct val="105000"/>
              </a:lnSpc>
              <a:spcBef>
                <a:spcPts val="1200"/>
              </a:spcBef>
              <a:spcAft>
                <a:spcPts val="0"/>
              </a:spcAft>
              <a:buSzPts val="1665"/>
              <a:buNone/>
            </a:pPr>
            <a:r>
              <a:rPr lang="hu"/>
              <a:t>Rendelés Terve:</a:t>
            </a:r>
            <a:endParaRPr/>
          </a:p>
          <a:p>
            <a:pPr indent="0" lvl="0" marL="0" rtl="0" algn="l">
              <a:lnSpc>
                <a:spcPct val="105000"/>
              </a:lnSpc>
              <a:spcBef>
                <a:spcPts val="1200"/>
              </a:spcBef>
              <a:spcAft>
                <a:spcPts val="1200"/>
              </a:spcAft>
              <a:buSzPts val="1665"/>
              <a:buNone/>
            </a:pPr>
            <a:r>
              <a:rPr lang="hu"/>
              <a:t>A főoldalon ha rákattintunk a “Rendelj most!” gombra akkor megjelennek a városok. Ha rákattintunk egy városra megjelennek az éttermek. Ha rákattintunk egy étteremre megjelennek az ételek. Ha rákattintunk egy ételre megjelennek az étel információi valamint a “kosárba” gomb lehetőség.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Backend Működése</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hu"/>
              <a:t>A “backend”-et c# programozási nyelven írtuk meg a Visual Studio 2022 nevezetű szoftver segítségével.</a:t>
            </a:r>
            <a:endParaRPr/>
          </a:p>
          <a:p>
            <a:pPr indent="0" lvl="0" marL="0" rtl="0" algn="l">
              <a:lnSpc>
                <a:spcPct val="115000"/>
              </a:lnSpc>
              <a:spcBef>
                <a:spcPts val="0"/>
              </a:spcBef>
              <a:spcAft>
                <a:spcPts val="0"/>
              </a:spcAft>
              <a:buSzPts val="1800"/>
              <a:buNone/>
            </a:pPr>
            <a:r>
              <a:rPr lang="hu"/>
              <a:t>A “backend” a következő képpen működik. Van rengeteg végpont amely az oldal működéséért felelősek. Például a keresőnek kell a lekérdezéshez egy “backend”-es végpont amely lekérdezi az ételeket és ad rá találatokat.</a:t>
            </a:r>
            <a:endParaRPr/>
          </a:p>
          <a:p>
            <a:pPr indent="0" lvl="0" marL="0" rtl="0" algn="l">
              <a:lnSpc>
                <a:spcPct val="115000"/>
              </a:lnSpc>
              <a:spcBef>
                <a:spcPts val="1200"/>
              </a:spcBef>
              <a:spcAft>
                <a:spcPts val="0"/>
              </a:spcAft>
              <a:buSzPts val="1800"/>
              <a:buNone/>
            </a:pPr>
            <a:r>
              <a:rPr lang="hu"/>
              <a:t>A backend-ben “Scaffold konzolos parancs”-al legeneráltunk osztályokat amelyeket a Controllerek-ben használunk fel a végpontoknál.</a:t>
            </a:r>
            <a:endParaRPr/>
          </a:p>
          <a:p>
            <a:pPr indent="0" lvl="0" marL="0" rtl="0" algn="l">
              <a:lnSpc>
                <a:spcPct val="115000"/>
              </a:lnSpc>
              <a:spcBef>
                <a:spcPts val="1200"/>
              </a:spcBef>
              <a:spcAft>
                <a:spcPts val="0"/>
              </a:spcAft>
              <a:buSzPts val="1800"/>
              <a:buNone/>
            </a:pPr>
            <a:r>
              <a:rPr lang="hu"/>
              <a:t>Minden kontroller tartalmazhat végpontokat.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Adatbázis Működése</a:t>
            </a:r>
            <a:endParaRPr/>
          </a:p>
        </p:txBody>
      </p:sp>
      <p:sp>
        <p:nvSpPr>
          <p:cNvPr id="79" name="Google Shape;7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hu"/>
              <a:t>Az adatbázist MySQL-ben valósítottuk meg. Összesen 9 táblás adatbázist hoztunk létre a cél érdekében. A kapcsolatok a következőképpen vannak kialakítva:</a:t>
            </a:r>
            <a:endParaRPr/>
          </a:p>
          <a:p>
            <a:pPr indent="0" lvl="0" marL="0" rtl="0" algn="l">
              <a:lnSpc>
                <a:spcPct val="115000"/>
              </a:lnSpc>
              <a:spcBef>
                <a:spcPts val="1200"/>
              </a:spcBef>
              <a:spcAft>
                <a:spcPts val="1200"/>
              </a:spcAft>
              <a:buSzPts val="1800"/>
              <a:buNone/>
            </a:pPr>
            <a:r>
              <a:t/>
            </a:r>
            <a:endParaRPr/>
          </a:p>
        </p:txBody>
      </p:sp>
      <p:pic>
        <p:nvPicPr>
          <p:cNvPr id="80" name="Google Shape;80;p17"/>
          <p:cNvPicPr preferRelativeResize="0"/>
          <p:nvPr/>
        </p:nvPicPr>
        <p:blipFill rotWithShape="1">
          <a:blip r:embed="rId3">
            <a:alphaModFix/>
          </a:blip>
          <a:srcRect b="0" l="0" r="0" t="0"/>
          <a:stretch/>
        </p:blipFill>
        <p:spPr>
          <a:xfrm>
            <a:off x="1659400" y="1957150"/>
            <a:ext cx="5825201" cy="300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Weboldalnak a Főoldal Rácsszerkezete:</a:t>
            </a:r>
            <a:endParaRPr/>
          </a:p>
        </p:txBody>
      </p:sp>
      <p:pic>
        <p:nvPicPr>
          <p:cNvPr id="86" name="Google Shape;86;p18"/>
          <p:cNvPicPr preferRelativeResize="0"/>
          <p:nvPr/>
        </p:nvPicPr>
        <p:blipFill rotWithShape="1">
          <a:blip r:embed="rId3">
            <a:alphaModFix/>
          </a:blip>
          <a:srcRect b="0" l="0" r="0" t="0"/>
          <a:stretch/>
        </p:blipFill>
        <p:spPr>
          <a:xfrm>
            <a:off x="152400" y="1170125"/>
            <a:ext cx="5085144"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Regisztrálás Rácsszerkezete:</a:t>
            </a:r>
            <a:endParaRPr/>
          </a:p>
        </p:txBody>
      </p:sp>
      <p:pic>
        <p:nvPicPr>
          <p:cNvPr id="92" name="Google Shape;92;p19"/>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Bejelentkezés Rácsszerkezete:</a:t>
            </a:r>
            <a:endParaRPr/>
          </a:p>
        </p:txBody>
      </p:sp>
      <p:pic>
        <p:nvPicPr>
          <p:cNvPr id="98" name="Google Shape;98;p20"/>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Miskolci Éttermek Rácsszerkezete:</a:t>
            </a:r>
            <a:endParaRPr/>
          </a:p>
        </p:txBody>
      </p:sp>
      <p:pic>
        <p:nvPicPr>
          <p:cNvPr id="104" name="Google Shape;104;p21"/>
          <p:cNvPicPr preferRelativeResize="0"/>
          <p:nvPr/>
        </p:nvPicPr>
        <p:blipFill rotWithShape="1">
          <a:blip r:embed="rId3">
            <a:alphaModFix/>
          </a:blip>
          <a:srcRect b="0" l="0" r="0" t="0"/>
          <a:stretch/>
        </p:blipFill>
        <p:spPr>
          <a:xfrm>
            <a:off x="3305925" y="1170125"/>
            <a:ext cx="5087062"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