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6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51C7-DFB9-FB4E-8BDB-E7D0B1013F93}" type="datetimeFigureOut">
              <a:t>19/05/15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2E00-78B4-3443-9F62-CD43E3AF6A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2E00-78B4-3443-9F62-CD43E3AF6AC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upload.wikimedia.org/wikipedia/commons/e/ee/Android_historical_version_distribution_-_vector.svg" TargetMode="External"/><Relationship Id="rId5" Type="http://schemas.openxmlformats.org/officeDocument/2006/relationships/hyperlink" Target="http://www.androidvulnerabilities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cxnSp>
        <p:nvCxnSpPr>
          <p:cNvPr id="27" name="Straight Connector 26"/>
          <p:cNvCxnSpPr>
            <a:stCxn id="28" idx="2"/>
          </p:cNvCxnSpPr>
          <p:nvPr/>
        </p:nvCxnSpPr>
        <p:spPr>
          <a:xfrm>
            <a:off x="2272010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8320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err="1"/>
              <a:t> Psneuter</a:t>
            </a:r>
            <a:r>
              <a:rPr lang="en-GB" sz="1600" dirty="0"/>
              <a:t>/</a:t>
            </a:r>
            <a:r>
              <a:rPr lang="en-GB" sz="1600" dirty="0" err="1"/>
              <a:t>KillingInTheN</a:t>
            </a:r>
            <a:endParaRPr lang="en-GB" sz="1600" dirty="0"/>
          </a:p>
        </p:txBody>
      </p:sp>
      <p:cxnSp>
        <p:nvCxnSpPr>
          <p:cNvPr id="30" name="Straight Connector 29"/>
          <p:cNvCxnSpPr>
            <a:stCxn id="31" idx="2"/>
          </p:cNvCxnSpPr>
          <p:nvPr/>
        </p:nvCxnSpPr>
        <p:spPr>
          <a:xfrm>
            <a:off x="2935822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92132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Gingerbreak</a:t>
            </a:r>
            <a:endParaRPr lang="en-GB" dirty="0"/>
          </a:p>
        </p:txBody>
      </p:sp>
      <p:cxnSp>
        <p:nvCxnSpPr>
          <p:cNvPr id="33" name="Straight Connector 32"/>
          <p:cNvCxnSpPr>
            <a:stCxn id="34" idx="2"/>
          </p:cNvCxnSpPr>
          <p:nvPr/>
        </p:nvCxnSpPr>
        <p:spPr>
          <a:xfrm>
            <a:off x="3618762" y="2896055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75072" y="810148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 smtClean="0"/>
              <a:t> </a:t>
            </a:r>
            <a:r>
              <a:rPr lang="en-GB" dirty="0" err="1" smtClean="0"/>
              <a:t>ZergRush</a:t>
            </a:r>
            <a:endParaRPr lang="en-GB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327921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552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Levitator</a:t>
            </a:r>
            <a:endParaRPr lang="en-GB" dirty="0"/>
          </a:p>
        </p:txBody>
      </p:sp>
      <p:cxnSp>
        <p:nvCxnSpPr>
          <p:cNvPr id="39" name="Straight Connector 38"/>
          <p:cNvCxnSpPr>
            <a:stCxn id="40" idx="2"/>
          </p:cNvCxnSpPr>
          <p:nvPr/>
        </p:nvCxnSpPr>
        <p:spPr>
          <a:xfrm>
            <a:off x="260379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6010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Zimperlich</a:t>
            </a:r>
            <a:endParaRPr lang="en-GB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1693726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0036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RageAgainstTheCage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4799776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-338554"/>
            <a:ext cx="5289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Quelle Bild: </a:t>
            </a:r>
            <a:r>
              <a:rPr lang="en-US" sz="800" smtClean="0">
                <a:hlinkClick r:id="rId4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5"/>
              </a:rPr>
              <a:t>http://www.androidvulnerabilities.org</a:t>
            </a:r>
            <a:r>
              <a:rPr lang="en-US" sz="800" smtClean="0"/>
              <a:t>, BA Maier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2956" y="4238210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764" y="2749176"/>
            <a:ext cx="154866" cy="154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38223" y="1894242"/>
            <a:ext cx="102470" cy="1900257"/>
            <a:chOff x="9238223" y="1894242"/>
            <a:chExt cx="102470" cy="1900257"/>
          </a:xfrm>
        </p:grpSpPr>
        <p:sp>
          <p:nvSpPr>
            <p:cNvPr id="2" name="Rectangle 1"/>
            <p:cNvSpPr/>
            <p:nvPr/>
          </p:nvSpPr>
          <p:spPr>
            <a:xfrm>
              <a:off x="9238223" y="1925956"/>
              <a:ext cx="99634" cy="1842063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eft Bracket 2"/>
            <p:cNvSpPr/>
            <p:nvPr/>
          </p:nvSpPr>
          <p:spPr>
            <a:xfrm>
              <a:off x="9254293" y="1894242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Left Bracket 65"/>
            <p:cNvSpPr/>
            <p:nvPr/>
          </p:nvSpPr>
          <p:spPr>
            <a:xfrm>
              <a:off x="9254293" y="3686499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3227978" y="3579671"/>
            <a:ext cx="99634" cy="25899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[Power SGX chip]</a:t>
            </a:r>
            <a:endParaRPr lang="en-GB" sz="800"/>
          </a:p>
        </p:txBody>
      </p:sp>
      <p:sp>
        <p:nvSpPr>
          <p:cNvPr id="80" name="Left Bracket 79"/>
          <p:cNvSpPr/>
          <p:nvPr/>
        </p:nvSpPr>
        <p:spPr>
          <a:xfrm>
            <a:off x="3244048" y="354795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ket 80"/>
          <p:cNvSpPr/>
          <p:nvPr/>
        </p:nvSpPr>
        <p:spPr>
          <a:xfrm>
            <a:off x="3244048" y="609478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80" y="4884564"/>
            <a:ext cx="154866" cy="1543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389" y="5171919"/>
            <a:ext cx="154866" cy="15435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885848" y="4161924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/>
          <p:cNvSpPr/>
          <p:nvPr/>
        </p:nvSpPr>
        <p:spPr>
          <a:xfrm>
            <a:off x="2901918" y="413021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eft Bracket 86"/>
          <p:cNvSpPr/>
          <p:nvPr/>
        </p:nvSpPr>
        <p:spPr>
          <a:xfrm>
            <a:off x="2901918" y="609430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642491" y="3881338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/>
          <p:cNvSpPr/>
          <p:nvPr/>
        </p:nvSpPr>
        <p:spPr>
          <a:xfrm>
            <a:off x="1658561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ket 90"/>
          <p:cNvSpPr/>
          <p:nvPr/>
        </p:nvSpPr>
        <p:spPr>
          <a:xfrm>
            <a:off x="1658561" y="626944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2222193" y="3588868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ket 92"/>
          <p:cNvSpPr/>
          <p:nvPr/>
        </p:nvSpPr>
        <p:spPr>
          <a:xfrm>
            <a:off x="2238263" y="355715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Left Bracket 93"/>
          <p:cNvSpPr/>
          <p:nvPr/>
        </p:nvSpPr>
        <p:spPr>
          <a:xfrm>
            <a:off x="2238263" y="623846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995" y="4946058"/>
            <a:ext cx="154866" cy="1543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3635" y="4617900"/>
            <a:ext cx="154866" cy="1543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293" y="4999372"/>
            <a:ext cx="154866" cy="154350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290876" y="4056604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eft Bracket 98"/>
          <p:cNvSpPr/>
          <p:nvPr/>
        </p:nvSpPr>
        <p:spPr>
          <a:xfrm>
            <a:off x="9306946" y="402489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ket 99"/>
          <p:cNvSpPr/>
          <p:nvPr/>
        </p:nvSpPr>
        <p:spPr>
          <a:xfrm>
            <a:off x="9306946" y="6444711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678" y="5174638"/>
            <a:ext cx="154866" cy="15435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553976" y="3636169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ket 102"/>
          <p:cNvSpPr/>
          <p:nvPr/>
        </p:nvSpPr>
        <p:spPr>
          <a:xfrm>
            <a:off x="2570046" y="360445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Bracket 103"/>
          <p:cNvSpPr/>
          <p:nvPr/>
        </p:nvSpPr>
        <p:spPr>
          <a:xfrm>
            <a:off x="2570046" y="626334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778" y="4941062"/>
            <a:ext cx="154866" cy="15435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893649" y="3582930"/>
            <a:ext cx="99634" cy="275351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[Samsung devices]</a:t>
            </a:r>
          </a:p>
        </p:txBody>
      </p:sp>
      <p:sp>
        <p:nvSpPr>
          <p:cNvPr id="84" name="Left Bracket 83"/>
          <p:cNvSpPr/>
          <p:nvPr/>
        </p:nvSpPr>
        <p:spPr>
          <a:xfrm>
            <a:off x="4909719" y="355121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Left Bracket 87"/>
          <p:cNvSpPr/>
          <p:nvPr/>
        </p:nvSpPr>
        <p:spPr>
          <a:xfrm>
            <a:off x="4909719" y="626240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451" y="4940121"/>
            <a:ext cx="154866" cy="15435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7322533" y="3569093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Bracket 107"/>
          <p:cNvSpPr/>
          <p:nvPr/>
        </p:nvSpPr>
        <p:spPr>
          <a:xfrm>
            <a:off x="7338603" y="3537379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Left Bracket 108"/>
          <p:cNvSpPr/>
          <p:nvPr/>
        </p:nvSpPr>
        <p:spPr>
          <a:xfrm>
            <a:off x="7338603" y="627098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335" y="4926283"/>
            <a:ext cx="154866" cy="15435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7841145" y="3573926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Left Bracket 111"/>
          <p:cNvSpPr/>
          <p:nvPr/>
        </p:nvSpPr>
        <p:spPr>
          <a:xfrm>
            <a:off x="7857215" y="354221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Left Bracket 112"/>
          <p:cNvSpPr/>
          <p:nvPr/>
        </p:nvSpPr>
        <p:spPr>
          <a:xfrm>
            <a:off x="7857215" y="626834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947" y="4931116"/>
            <a:ext cx="154866" cy="154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Straight Connector 114"/>
          <p:cNvCxnSpPr>
            <a:stCxn id="116" idx="2"/>
          </p:cNvCxnSpPr>
          <p:nvPr/>
        </p:nvCxnSpPr>
        <p:spPr>
          <a:xfrm>
            <a:off x="58031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594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Several Qualcomm vul.</a:t>
            </a:r>
            <a:endParaRPr lang="en-GB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486" y="4891333"/>
            <a:ext cx="154866" cy="154350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568945" y="3881338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Left Bracket 118"/>
          <p:cNvSpPr/>
          <p:nvPr/>
        </p:nvSpPr>
        <p:spPr>
          <a:xfrm>
            <a:off x="3585015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Left Bracket 119"/>
          <p:cNvSpPr/>
          <p:nvPr/>
        </p:nvSpPr>
        <p:spPr>
          <a:xfrm>
            <a:off x="3585015" y="581371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>
            <a:stCxn id="122" idx="2"/>
          </p:cNvCxnSpPr>
          <p:nvPr/>
        </p:nvCxnSpPr>
        <p:spPr>
          <a:xfrm>
            <a:off x="64635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3198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Sev. APK vulnerabilities</a:t>
            </a:r>
            <a:endParaRPr lang="en-GB" sz="1600" dirty="0"/>
          </a:p>
        </p:txBody>
      </p:sp>
      <p:pic>
        <p:nvPicPr>
          <p:cNvPr id="8" name="Picture 7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5" y="479808"/>
            <a:ext cx="442111" cy="442111"/>
          </a:xfrm>
          <a:prstGeom prst="rect">
            <a:avLst/>
          </a:prstGeom>
        </p:spPr>
      </p:pic>
      <p:pic>
        <p:nvPicPr>
          <p:cNvPr id="18" name="Picture 17" descr="linu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48" y="509357"/>
            <a:ext cx="380288" cy="380288"/>
          </a:xfrm>
          <a:prstGeom prst="rect">
            <a:avLst/>
          </a:prstGeom>
        </p:spPr>
      </p:pic>
      <p:pic>
        <p:nvPicPr>
          <p:cNvPr id="20" name="Picture 19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19" y="591261"/>
            <a:ext cx="194048" cy="342073"/>
          </a:xfrm>
          <a:prstGeom prst="rect">
            <a:avLst/>
          </a:prstGeom>
        </p:spPr>
      </p:pic>
      <p:pic>
        <p:nvPicPr>
          <p:cNvPr id="123" name="Picture 122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71" y="491223"/>
            <a:ext cx="442111" cy="442111"/>
          </a:xfrm>
          <a:prstGeom prst="rect">
            <a:avLst/>
          </a:prstGeom>
        </p:spPr>
      </p:pic>
      <p:pic>
        <p:nvPicPr>
          <p:cNvPr id="124" name="Picture 123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93" y="591261"/>
            <a:ext cx="194048" cy="342073"/>
          </a:xfrm>
          <a:prstGeom prst="rect">
            <a:avLst/>
          </a:prstGeom>
        </p:spPr>
      </p:pic>
      <p:pic>
        <p:nvPicPr>
          <p:cNvPr id="125" name="Picture 124" descr="smart_phone_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1" y="546435"/>
            <a:ext cx="194048" cy="342073"/>
          </a:xfrm>
          <a:prstGeom prst="rect">
            <a:avLst/>
          </a:prstGeom>
        </p:spPr>
      </p:pic>
      <p:pic>
        <p:nvPicPr>
          <p:cNvPr id="126" name="Picture 125" descr="linu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45" y="523162"/>
            <a:ext cx="380288" cy="380288"/>
          </a:xfrm>
          <a:prstGeom prst="rect">
            <a:avLst/>
          </a:prstGeom>
        </p:spPr>
      </p:pic>
      <p:pic>
        <p:nvPicPr>
          <p:cNvPr id="127" name="Picture 126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39" y="491868"/>
            <a:ext cx="442111" cy="442111"/>
          </a:xfrm>
          <a:prstGeom prst="rect">
            <a:avLst/>
          </a:prstGeom>
        </p:spPr>
      </p:pic>
      <p:pic>
        <p:nvPicPr>
          <p:cNvPr id="128" name="Picture 127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61" y="491223"/>
            <a:ext cx="442111" cy="442111"/>
          </a:xfrm>
          <a:prstGeom prst="rect">
            <a:avLst/>
          </a:prstGeom>
        </p:spPr>
      </p:pic>
      <p:pic>
        <p:nvPicPr>
          <p:cNvPr id="129" name="Picture 128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3" y="487279"/>
            <a:ext cx="442111" cy="442111"/>
          </a:xfrm>
          <a:prstGeom prst="rect">
            <a:avLst/>
          </a:prstGeom>
        </p:spPr>
      </p:pic>
      <p:pic>
        <p:nvPicPr>
          <p:cNvPr id="130" name="Picture 129" descr="androi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46" y="487279"/>
            <a:ext cx="442111" cy="4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86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56</cp:revision>
  <cp:lastPrinted>2015-05-19T09:06:46Z</cp:lastPrinted>
  <dcterms:created xsi:type="dcterms:W3CDTF">2015-05-17T18:30:53Z</dcterms:created>
  <dcterms:modified xsi:type="dcterms:W3CDTF">2015-05-19T09:07:28Z</dcterms:modified>
</cp:coreProperties>
</file>