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18/05/2015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37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18/05/2015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13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358775" y="2130425"/>
            <a:ext cx="8421688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 smtClean="0"/>
              <a:t>Titelmasterformat durch Klicken bearbeiten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358775" y="3886200"/>
            <a:ext cx="8421688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9ECC-31C8-4A53-8131-35BAE7995783}" type="datetime1">
              <a:rPr lang="de-DE" noProof="0" smtClean="0"/>
              <a:t>18.05.2015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8E5D5-CA76-4C59-B34C-272F56E3C42B}" type="datetime1">
              <a:rPr lang="de-DE" noProof="0" smtClean="0"/>
              <a:t>18.05.2015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5CF1A-A7C7-4023-A193-69E45C4BA344}" type="datetime1">
              <a:rPr lang="de-DE" noProof="0" smtClean="0"/>
              <a:t>18.05.2015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990000"/>
            <a:ext cx="742791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85040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4C4FB-9881-443F-B4FF-72995425415D}" type="datetime1">
              <a:rPr lang="de-DE" noProof="0" smtClean="0"/>
              <a:t>18.05.2015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Android </a:t>
            </a:r>
            <a:r>
              <a:rPr lang="en-GB" dirty="0" smtClean="0"/>
              <a:t>practical course: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Android root exploits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Stefan </a:t>
            </a:r>
            <a:r>
              <a:rPr lang="en-GB" dirty="0" err="1" smtClean="0"/>
              <a:t>Smarzyl</a:t>
            </a:r>
            <a:endParaRPr lang="en-GB" dirty="0" smtClean="0"/>
          </a:p>
          <a:p>
            <a:pPr algn="ctr"/>
            <a:r>
              <a:rPr lang="en-GB" dirty="0" err="1" smtClean="0"/>
              <a:t>Björn</a:t>
            </a:r>
            <a:r>
              <a:rPr lang="en-GB" dirty="0" smtClean="0"/>
              <a:t> </a:t>
            </a:r>
            <a:r>
              <a:rPr lang="en-GB" dirty="0" err="1" smtClean="0"/>
              <a:t>Kirschner</a:t>
            </a:r>
            <a:endParaRPr lang="en-GB" dirty="0" smtClean="0"/>
          </a:p>
          <a:p>
            <a:pPr algn="ctr"/>
            <a:r>
              <a:rPr lang="en-GB" dirty="0" smtClean="0"/>
              <a:t>Sebastian Schleemilch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81258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Office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Standarddesign</vt:lpstr>
      <vt:lpstr>Android practical course: Android root exploits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Hofbauer2010</dc:creator>
  <cp:lastModifiedBy>Sebastian Schleemilch</cp:lastModifiedBy>
  <cp:revision>34</cp:revision>
  <dcterms:created xsi:type="dcterms:W3CDTF">2012-11-07T09:20:46Z</dcterms:created>
  <dcterms:modified xsi:type="dcterms:W3CDTF">2015-05-18T08:27:59Z</dcterms:modified>
</cp:coreProperties>
</file>