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504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51C7-DFB9-FB4E-8BDB-E7D0B1013F93}" type="datetimeFigureOut">
              <a:t>18/05/15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12E00-78B4-3443-9F62-CD43E3AF6AC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9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12E00-78B4-3443-9F62-CD43E3AF6AC9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1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18/05/15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18/05/15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18/05/15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18/05/15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18/05/15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18/05/15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18/05/15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1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18/05/15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0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18/05/15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4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18/05/15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5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18/05/15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797B-56E2-4D40-A461-10E7AA511DCC}" type="datetimeFigureOut">
              <a:rPr lang="en-US" smtClean="0"/>
              <a:t>18/05/15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https://upload.wikimedia.org/wikipedia/commons/e/ee/Android_historical_version_distribution_-_vector.svg" TargetMode="External"/><Relationship Id="rId5" Type="http://schemas.openxmlformats.org/officeDocument/2006/relationships/hyperlink" Target="http://www.androidvulnerabilities.org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ndroid_historical_version_distribution_-_vector.sv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7" y="3496290"/>
            <a:ext cx="8867588" cy="742577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454527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81087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07648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4209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60770" y="516551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24384" y="3075218"/>
            <a:ext cx="76018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1484" y="310890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2014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1641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2011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255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2012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4869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2013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228660" y="817619"/>
            <a:ext cx="287379" cy="5645856"/>
            <a:chOff x="6498486" y="899258"/>
            <a:chExt cx="287379" cy="5645856"/>
          </a:xfrm>
        </p:grpSpPr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Fake ID</a:t>
              </a:r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56053" y="817619"/>
            <a:ext cx="287379" cy="5645856"/>
            <a:chOff x="6516628" y="899258"/>
            <a:chExt cx="287379" cy="5645856"/>
          </a:xfrm>
        </p:grpSpPr>
        <p:cxnSp>
          <p:nvCxnSpPr>
            <p:cNvPr id="24" name="Straight Connector 23"/>
            <p:cNvCxnSpPr>
              <a:stCxn id="25" idx="2"/>
            </p:cNvCxnSpPr>
            <p:nvPr/>
          </p:nvCxnSpPr>
          <p:spPr>
            <a:xfrm>
              <a:off x="6660318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516628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dirty="0" smtClean="0"/>
                <a:t> </a:t>
              </a:r>
              <a:r>
                <a:rPr lang="en-GB" dirty="0" err="1" smtClean="0"/>
                <a:t>TowelRoot</a:t>
              </a:r>
              <a:endParaRPr lang="en-GB" dirty="0"/>
            </a:p>
          </p:txBody>
        </p:sp>
      </p:grpSp>
      <p:cxnSp>
        <p:nvCxnSpPr>
          <p:cNvPr id="27" name="Straight Connector 26"/>
          <p:cNvCxnSpPr>
            <a:stCxn id="28" idx="2"/>
          </p:cNvCxnSpPr>
          <p:nvPr/>
        </p:nvCxnSpPr>
        <p:spPr>
          <a:xfrm>
            <a:off x="2272010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28320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GB" sz="1600" dirty="0" err="1"/>
              <a:t> Psneuter</a:t>
            </a:r>
            <a:r>
              <a:rPr lang="en-GB" sz="1600" dirty="0"/>
              <a:t>/</a:t>
            </a:r>
            <a:r>
              <a:rPr lang="en-GB" sz="1600" dirty="0" err="1"/>
              <a:t>KillingInTheN</a:t>
            </a:r>
            <a:endParaRPr lang="en-GB" sz="1600" dirty="0"/>
          </a:p>
        </p:txBody>
      </p:sp>
      <p:cxnSp>
        <p:nvCxnSpPr>
          <p:cNvPr id="30" name="Straight Connector 29"/>
          <p:cNvCxnSpPr>
            <a:stCxn id="31" idx="2"/>
          </p:cNvCxnSpPr>
          <p:nvPr/>
        </p:nvCxnSpPr>
        <p:spPr>
          <a:xfrm>
            <a:off x="2935822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92132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GB" dirty="0"/>
              <a:t> </a:t>
            </a:r>
            <a:r>
              <a:rPr lang="en-GB" dirty="0" err="1"/>
              <a:t>Gingerbreak</a:t>
            </a:r>
            <a:endParaRPr lang="en-GB" dirty="0"/>
          </a:p>
        </p:txBody>
      </p:sp>
      <p:cxnSp>
        <p:nvCxnSpPr>
          <p:cNvPr id="33" name="Straight Connector 32"/>
          <p:cNvCxnSpPr>
            <a:stCxn id="34" idx="2"/>
          </p:cNvCxnSpPr>
          <p:nvPr/>
        </p:nvCxnSpPr>
        <p:spPr>
          <a:xfrm>
            <a:off x="3618762" y="2896055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475072" y="810148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GB" dirty="0" smtClean="0"/>
              <a:t> </a:t>
            </a:r>
            <a:r>
              <a:rPr lang="en-GB" dirty="0" err="1" smtClean="0"/>
              <a:t>ZergRush</a:t>
            </a:r>
            <a:endParaRPr lang="en-GB" dirty="0"/>
          </a:p>
        </p:txBody>
      </p:sp>
      <p:cxnSp>
        <p:nvCxnSpPr>
          <p:cNvPr id="36" name="Straight Connector 35"/>
          <p:cNvCxnSpPr>
            <a:stCxn id="37" idx="2"/>
          </p:cNvCxnSpPr>
          <p:nvPr/>
        </p:nvCxnSpPr>
        <p:spPr>
          <a:xfrm>
            <a:off x="3279213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35523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GB"/>
              <a:t> Levitator</a:t>
            </a:r>
            <a:endParaRPr lang="en-GB" dirty="0"/>
          </a:p>
        </p:txBody>
      </p:sp>
      <p:cxnSp>
        <p:nvCxnSpPr>
          <p:cNvPr id="39" name="Straight Connector 38"/>
          <p:cNvCxnSpPr>
            <a:stCxn id="40" idx="2"/>
          </p:cNvCxnSpPr>
          <p:nvPr/>
        </p:nvCxnSpPr>
        <p:spPr>
          <a:xfrm>
            <a:off x="2603793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460103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GB"/>
              <a:t> Zimperlich</a:t>
            </a:r>
            <a:endParaRPr lang="en-GB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1693726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50036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GB" dirty="0"/>
              <a:t> </a:t>
            </a:r>
            <a:r>
              <a:rPr lang="en-GB" dirty="0" err="1"/>
              <a:t>RageAgainstTheCage</a:t>
            </a:r>
            <a:endParaRPr lang="en-GB" dirty="0"/>
          </a:p>
        </p:txBody>
      </p:sp>
      <p:grpSp>
        <p:nvGrpSpPr>
          <p:cNvPr id="44" name="Group 43"/>
          <p:cNvGrpSpPr/>
          <p:nvPr/>
        </p:nvGrpSpPr>
        <p:grpSpPr>
          <a:xfrm>
            <a:off x="4986551" y="817619"/>
            <a:ext cx="287379" cy="5645856"/>
            <a:chOff x="6498486" y="899258"/>
            <a:chExt cx="287379" cy="5645856"/>
          </a:xfrm>
        </p:grpSpPr>
        <p:cxnSp>
          <p:nvCxnSpPr>
            <p:cNvPr id="45" name="Straight Connector 44"/>
            <p:cNvCxnSpPr>
              <a:stCxn id="46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mtClean="0"/>
                <a:t> ExynosAbuse</a:t>
              </a:r>
              <a:endParaRPr lang="en-GB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854972" y="0"/>
            <a:ext cx="52890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smtClean="0"/>
              <a:t>TODO: was wir nicht beschreiben, aber trotzdem für nennenswert halten, grau färben.</a:t>
            </a:r>
          </a:p>
          <a:p>
            <a:r>
              <a:rPr lang="en-GB" sz="800" smtClean="0"/>
              <a:t>Quelle Bild: </a:t>
            </a:r>
            <a:r>
              <a:rPr lang="en-US" sz="800" smtClean="0">
                <a:hlinkClick r:id="rId4"/>
              </a:rPr>
              <a:t>https://upload.wikimedia.org/wikipedia/commons/e/ee/Android_historical_version_distribution_-_vector.svg</a:t>
            </a:r>
            <a:endParaRPr lang="en-US" sz="800" smtClean="0"/>
          </a:p>
          <a:p>
            <a:r>
              <a:rPr lang="en-US" sz="800" smtClean="0"/>
              <a:t>Sonstige Quellen: </a:t>
            </a:r>
            <a:r>
              <a:rPr lang="en-US" sz="800" smtClean="0">
                <a:hlinkClick r:id="rId5"/>
              </a:rPr>
              <a:t>http://www.androidvulnerabilities.org</a:t>
            </a:r>
            <a:r>
              <a:rPr lang="en-US" sz="800" smtClean="0"/>
              <a:t>, BA Maier</a:t>
            </a:r>
          </a:p>
          <a:p>
            <a:r>
              <a:rPr lang="en-US" sz="800" smtClean="0"/>
              <a:t>TODO: die roten Dinger wirklich nehmen? Oder kicken? Viele Exploits sind eher geräteabhängig als OS-abhängig.</a:t>
            </a:r>
            <a:endParaRPr lang="en-GB" sz="80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21" y="479808"/>
            <a:ext cx="977124" cy="292051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78255" y="461790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74080" y="487488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43444" y="5166391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11092" y="450555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11092" y="54653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98245" y="609414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5.0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31081" y="54921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19479" y="54921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2912" y="4912244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1.6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2912" y="376834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1.5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2956" y="4238210"/>
            <a:ext cx="254187" cy="25334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0764" y="2749176"/>
            <a:ext cx="154866" cy="1543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238223" y="1894242"/>
            <a:ext cx="102470" cy="1900257"/>
            <a:chOff x="9238223" y="1894242"/>
            <a:chExt cx="102470" cy="1900257"/>
          </a:xfrm>
        </p:grpSpPr>
        <p:sp>
          <p:nvSpPr>
            <p:cNvPr id="2" name="Rectangle 1"/>
            <p:cNvSpPr/>
            <p:nvPr/>
          </p:nvSpPr>
          <p:spPr>
            <a:xfrm>
              <a:off x="9238223" y="1925956"/>
              <a:ext cx="99634" cy="1842063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Left Bracket 2"/>
            <p:cNvSpPr/>
            <p:nvPr/>
          </p:nvSpPr>
          <p:spPr>
            <a:xfrm>
              <a:off x="9254293" y="1894242"/>
              <a:ext cx="86400" cy="108000"/>
            </a:xfrm>
            <a:prstGeom prst="leftBracket">
              <a:avLst/>
            </a:prstGeom>
            <a:ln>
              <a:solidFill>
                <a:schemeClr val="accent2"/>
              </a:solidFill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Left Bracket 65"/>
            <p:cNvSpPr/>
            <p:nvPr/>
          </p:nvSpPr>
          <p:spPr>
            <a:xfrm>
              <a:off x="9254293" y="3686499"/>
              <a:ext cx="86400" cy="108000"/>
            </a:xfrm>
            <a:prstGeom prst="leftBracket">
              <a:avLst/>
            </a:prstGeom>
            <a:ln>
              <a:solidFill>
                <a:schemeClr val="accent2"/>
              </a:solidFill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3227978" y="3579671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Left Bracket 79"/>
          <p:cNvSpPr/>
          <p:nvPr/>
        </p:nvSpPr>
        <p:spPr>
          <a:xfrm>
            <a:off x="3244048" y="3547957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Left Bracket 80"/>
          <p:cNvSpPr/>
          <p:nvPr/>
        </p:nvSpPr>
        <p:spPr>
          <a:xfrm>
            <a:off x="3244048" y="620685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780" y="4884564"/>
            <a:ext cx="154866" cy="15435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389" y="5171919"/>
            <a:ext cx="154866" cy="154350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2885848" y="4161924"/>
            <a:ext cx="99634" cy="213679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Left Bracket 85"/>
          <p:cNvSpPr/>
          <p:nvPr/>
        </p:nvSpPr>
        <p:spPr>
          <a:xfrm>
            <a:off x="2901918" y="413021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Left Bracket 86"/>
          <p:cNvSpPr/>
          <p:nvPr/>
        </p:nvSpPr>
        <p:spPr>
          <a:xfrm>
            <a:off x="2901918" y="6228778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1642491" y="3881338"/>
            <a:ext cx="99634" cy="244994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Left Bracket 89"/>
          <p:cNvSpPr/>
          <p:nvPr/>
        </p:nvSpPr>
        <p:spPr>
          <a:xfrm>
            <a:off x="1658561" y="384962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Left Bracket 90"/>
          <p:cNvSpPr/>
          <p:nvPr/>
        </p:nvSpPr>
        <p:spPr>
          <a:xfrm>
            <a:off x="1658561" y="6269445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2222193" y="3588868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Left Bracket 92"/>
          <p:cNvSpPr/>
          <p:nvPr/>
        </p:nvSpPr>
        <p:spPr>
          <a:xfrm>
            <a:off x="2238263" y="355715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Left Bracket 93"/>
          <p:cNvSpPr/>
          <p:nvPr/>
        </p:nvSpPr>
        <p:spPr>
          <a:xfrm>
            <a:off x="2238263" y="623846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995" y="4946058"/>
            <a:ext cx="154866" cy="1543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43635" y="4617900"/>
            <a:ext cx="154866" cy="15435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293" y="4999372"/>
            <a:ext cx="154866" cy="154350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9290876" y="4056604"/>
            <a:ext cx="99634" cy="244994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Left Bracket 98"/>
          <p:cNvSpPr/>
          <p:nvPr/>
        </p:nvSpPr>
        <p:spPr>
          <a:xfrm>
            <a:off x="9306946" y="402489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Left Bracket 99"/>
          <p:cNvSpPr/>
          <p:nvPr/>
        </p:nvSpPr>
        <p:spPr>
          <a:xfrm>
            <a:off x="9306946" y="6444711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4678" y="5174638"/>
            <a:ext cx="154866" cy="15435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2553976" y="3636169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Left Bracket 102"/>
          <p:cNvSpPr/>
          <p:nvPr/>
        </p:nvSpPr>
        <p:spPr>
          <a:xfrm>
            <a:off x="2570046" y="3604455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Left Bracket 103"/>
          <p:cNvSpPr/>
          <p:nvPr/>
        </p:nvSpPr>
        <p:spPr>
          <a:xfrm>
            <a:off x="2570046" y="6263348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778" y="4941062"/>
            <a:ext cx="154866" cy="1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7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104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34</cp:revision>
  <dcterms:created xsi:type="dcterms:W3CDTF">2015-05-17T18:30:53Z</dcterms:created>
  <dcterms:modified xsi:type="dcterms:W3CDTF">2015-05-18T17:08:42Z</dcterms:modified>
</cp:coreProperties>
</file>