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70" d="100"/>
          <a:sy n="170" d="100"/>
        </p:scale>
        <p:origin x="-560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451C7-DFB9-FB4E-8BDB-E7D0B1013F93}" type="datetimeFigureOut">
              <a:t>19/05/15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12E00-78B4-3443-9F62-CD43E3AF6AC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393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12E00-78B4-3443-9F62-CD43E3AF6AC9}" type="slidenum"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71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56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5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84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97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43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10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12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80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24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85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55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B797B-56E2-4D40-A461-10E7AA511DCC}" type="datetimeFigureOut">
              <a:rPr lang="en-US" smtClean="0"/>
              <a:t>19/05/15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9E845-FD75-764A-BDEA-E2D5C0D8D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88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hyperlink" Target="https://upload.wikimedia.org/wikipedia/commons/e/ee/Android_historical_version_distribution_-_vector.svg" TargetMode="External"/><Relationship Id="rId5" Type="http://schemas.openxmlformats.org/officeDocument/2006/relationships/hyperlink" Target="http://www.androidvulnerabilities.org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 descr="Android_historical_version_distribution_-_vector.sv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7" y="3496290"/>
            <a:ext cx="8867588" cy="742577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8454527" y="658500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81087" y="658500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07648" y="658500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34209" y="658500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160770" y="658500"/>
            <a:ext cx="0" cy="5860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324384" y="3075218"/>
            <a:ext cx="76018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7228660" y="817619"/>
            <a:ext cx="287379" cy="5645856"/>
            <a:chOff x="6498486" y="899258"/>
            <a:chExt cx="287379" cy="5645856"/>
          </a:xfrm>
        </p:grpSpPr>
        <p:cxnSp>
          <p:nvCxnSpPr>
            <p:cNvPr id="21" name="Straight Connector 20"/>
            <p:cNvCxnSpPr>
              <a:stCxn id="19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lIns="36000" rtlCol="0" anchor="ctr"/>
            <a:lstStyle/>
            <a:p>
              <a:r>
                <a:rPr lang="en-GB" dirty="0" smtClean="0"/>
                <a:t> Fake ID</a:t>
              </a:r>
              <a:endParaRPr lang="en-GB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756053" y="817619"/>
            <a:ext cx="287379" cy="5645856"/>
            <a:chOff x="6516628" y="899258"/>
            <a:chExt cx="287379" cy="5645856"/>
          </a:xfrm>
        </p:grpSpPr>
        <p:cxnSp>
          <p:nvCxnSpPr>
            <p:cNvPr id="24" name="Straight Connector 23"/>
            <p:cNvCxnSpPr>
              <a:stCxn id="25" idx="2"/>
            </p:cNvCxnSpPr>
            <p:nvPr/>
          </p:nvCxnSpPr>
          <p:spPr>
            <a:xfrm>
              <a:off x="6660318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6516628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lIns="36000" rtlCol="0" anchor="ctr"/>
            <a:lstStyle/>
            <a:p>
              <a:r>
                <a:rPr lang="en-GB" dirty="0" smtClean="0"/>
                <a:t> </a:t>
              </a:r>
              <a:r>
                <a:rPr lang="en-GB" dirty="0" err="1" smtClean="0"/>
                <a:t>TowelRoot</a:t>
              </a:r>
              <a:endParaRPr lang="en-GB" dirty="0"/>
            </a:p>
          </p:txBody>
        </p:sp>
      </p:grpSp>
      <p:cxnSp>
        <p:nvCxnSpPr>
          <p:cNvPr id="27" name="Straight Connector 26"/>
          <p:cNvCxnSpPr>
            <a:stCxn id="28" idx="2"/>
          </p:cNvCxnSpPr>
          <p:nvPr/>
        </p:nvCxnSpPr>
        <p:spPr>
          <a:xfrm>
            <a:off x="2272010" y="2903526"/>
            <a:ext cx="0" cy="35599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128320" y="817619"/>
            <a:ext cx="287379" cy="2085907"/>
          </a:xfrm>
          <a:prstGeom prst="rect">
            <a:avLst/>
          </a:prstGeom>
          <a:gradFill>
            <a:gsLst>
              <a:gs pos="5800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85000"/>
                </a:schemeClr>
              </a:gs>
              <a:gs pos="80000">
                <a:schemeClr val="tx1">
                  <a:lumMod val="50000"/>
                  <a:lumOff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36000" rtlCol="0" anchor="ctr"/>
          <a:lstStyle/>
          <a:p>
            <a:r>
              <a:rPr lang="en-GB" sz="1600" dirty="0" err="1"/>
              <a:t> Psneuter</a:t>
            </a:r>
            <a:r>
              <a:rPr lang="en-GB" sz="1600" dirty="0"/>
              <a:t>/</a:t>
            </a:r>
            <a:r>
              <a:rPr lang="en-GB" sz="1600" dirty="0" err="1"/>
              <a:t>KillingInTheN</a:t>
            </a:r>
            <a:endParaRPr lang="en-GB" sz="1600" dirty="0"/>
          </a:p>
        </p:txBody>
      </p:sp>
      <p:cxnSp>
        <p:nvCxnSpPr>
          <p:cNvPr id="30" name="Straight Connector 29"/>
          <p:cNvCxnSpPr>
            <a:stCxn id="31" idx="2"/>
          </p:cNvCxnSpPr>
          <p:nvPr/>
        </p:nvCxnSpPr>
        <p:spPr>
          <a:xfrm>
            <a:off x="2935822" y="2903526"/>
            <a:ext cx="0" cy="35599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792132" y="817619"/>
            <a:ext cx="287379" cy="2085907"/>
          </a:xfrm>
          <a:prstGeom prst="rect">
            <a:avLst/>
          </a:prstGeom>
          <a:gradFill>
            <a:gsLst>
              <a:gs pos="5800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85000"/>
                </a:schemeClr>
              </a:gs>
              <a:gs pos="80000">
                <a:schemeClr val="tx1">
                  <a:lumMod val="50000"/>
                  <a:lumOff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36000" rtlCol="0" anchor="ctr"/>
          <a:lstStyle/>
          <a:p>
            <a:r>
              <a:rPr lang="en-GB" dirty="0"/>
              <a:t> </a:t>
            </a:r>
            <a:r>
              <a:rPr lang="en-GB" dirty="0" err="1"/>
              <a:t>Gingerbreak</a:t>
            </a:r>
            <a:endParaRPr lang="en-GB" dirty="0"/>
          </a:p>
        </p:txBody>
      </p:sp>
      <p:cxnSp>
        <p:nvCxnSpPr>
          <p:cNvPr id="33" name="Straight Connector 32"/>
          <p:cNvCxnSpPr>
            <a:stCxn id="34" idx="2"/>
          </p:cNvCxnSpPr>
          <p:nvPr/>
        </p:nvCxnSpPr>
        <p:spPr>
          <a:xfrm>
            <a:off x="3618762" y="2896055"/>
            <a:ext cx="0" cy="35599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475072" y="810148"/>
            <a:ext cx="287379" cy="2085907"/>
          </a:xfrm>
          <a:prstGeom prst="rect">
            <a:avLst/>
          </a:prstGeom>
          <a:gradFill>
            <a:gsLst>
              <a:gs pos="5800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85000"/>
                </a:schemeClr>
              </a:gs>
              <a:gs pos="80000">
                <a:schemeClr val="tx1">
                  <a:lumMod val="50000"/>
                  <a:lumOff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36000" rtlCol="0" anchor="ctr"/>
          <a:lstStyle/>
          <a:p>
            <a:r>
              <a:rPr lang="en-GB" dirty="0" smtClean="0"/>
              <a:t> </a:t>
            </a:r>
            <a:r>
              <a:rPr lang="en-GB" dirty="0" err="1" smtClean="0"/>
              <a:t>ZergRush</a:t>
            </a:r>
            <a:endParaRPr lang="en-GB" dirty="0"/>
          </a:p>
        </p:txBody>
      </p:sp>
      <p:cxnSp>
        <p:nvCxnSpPr>
          <p:cNvPr id="36" name="Straight Connector 35"/>
          <p:cNvCxnSpPr>
            <a:stCxn id="37" idx="2"/>
          </p:cNvCxnSpPr>
          <p:nvPr/>
        </p:nvCxnSpPr>
        <p:spPr>
          <a:xfrm>
            <a:off x="3279213" y="2903526"/>
            <a:ext cx="0" cy="35599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135523" y="817619"/>
            <a:ext cx="287379" cy="2085907"/>
          </a:xfrm>
          <a:prstGeom prst="rect">
            <a:avLst/>
          </a:prstGeom>
          <a:gradFill>
            <a:gsLst>
              <a:gs pos="5800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85000"/>
                </a:schemeClr>
              </a:gs>
              <a:gs pos="80000">
                <a:schemeClr val="tx1">
                  <a:lumMod val="50000"/>
                  <a:lumOff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36000" rtlCol="0" anchor="ctr"/>
          <a:lstStyle/>
          <a:p>
            <a:r>
              <a:rPr lang="en-GB"/>
              <a:t> Levitator</a:t>
            </a:r>
            <a:endParaRPr lang="en-GB" dirty="0"/>
          </a:p>
        </p:txBody>
      </p:sp>
      <p:cxnSp>
        <p:nvCxnSpPr>
          <p:cNvPr id="39" name="Straight Connector 38"/>
          <p:cNvCxnSpPr>
            <a:stCxn id="40" idx="2"/>
          </p:cNvCxnSpPr>
          <p:nvPr/>
        </p:nvCxnSpPr>
        <p:spPr>
          <a:xfrm>
            <a:off x="2603793" y="2903526"/>
            <a:ext cx="0" cy="35599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460103" y="817619"/>
            <a:ext cx="287379" cy="2085907"/>
          </a:xfrm>
          <a:prstGeom prst="rect">
            <a:avLst/>
          </a:prstGeom>
          <a:gradFill>
            <a:gsLst>
              <a:gs pos="5800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85000"/>
                </a:schemeClr>
              </a:gs>
              <a:gs pos="80000">
                <a:schemeClr val="tx1">
                  <a:lumMod val="50000"/>
                  <a:lumOff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36000" rtlCol="0" anchor="ctr"/>
          <a:lstStyle/>
          <a:p>
            <a:r>
              <a:rPr lang="en-GB"/>
              <a:t> Zimperlich</a:t>
            </a:r>
            <a:endParaRPr lang="en-GB" dirty="0"/>
          </a:p>
        </p:txBody>
      </p:sp>
      <p:cxnSp>
        <p:nvCxnSpPr>
          <p:cNvPr id="42" name="Straight Connector 41"/>
          <p:cNvCxnSpPr>
            <a:stCxn id="43" idx="2"/>
          </p:cNvCxnSpPr>
          <p:nvPr/>
        </p:nvCxnSpPr>
        <p:spPr>
          <a:xfrm>
            <a:off x="1693726" y="2903526"/>
            <a:ext cx="0" cy="35599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550036" y="817619"/>
            <a:ext cx="287379" cy="2085907"/>
          </a:xfrm>
          <a:prstGeom prst="rect">
            <a:avLst/>
          </a:prstGeom>
          <a:gradFill>
            <a:gsLst>
              <a:gs pos="5800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85000"/>
                </a:schemeClr>
              </a:gs>
              <a:gs pos="80000">
                <a:schemeClr val="tx1">
                  <a:lumMod val="50000"/>
                  <a:lumOff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36000" rtlCol="0" anchor="ctr"/>
          <a:lstStyle/>
          <a:p>
            <a:r>
              <a:rPr lang="en-GB" dirty="0"/>
              <a:t> </a:t>
            </a:r>
            <a:r>
              <a:rPr lang="en-GB" dirty="0" err="1"/>
              <a:t>RageAgainstTheCage</a:t>
            </a:r>
            <a:endParaRPr lang="en-GB" dirty="0"/>
          </a:p>
        </p:txBody>
      </p:sp>
      <p:grpSp>
        <p:nvGrpSpPr>
          <p:cNvPr id="44" name="Group 43"/>
          <p:cNvGrpSpPr/>
          <p:nvPr/>
        </p:nvGrpSpPr>
        <p:grpSpPr>
          <a:xfrm>
            <a:off x="4986551" y="817619"/>
            <a:ext cx="287379" cy="5645856"/>
            <a:chOff x="6498486" y="899258"/>
            <a:chExt cx="287379" cy="5645856"/>
          </a:xfrm>
        </p:grpSpPr>
        <p:cxnSp>
          <p:nvCxnSpPr>
            <p:cNvPr id="45" name="Straight Connector 44"/>
            <p:cNvCxnSpPr>
              <a:stCxn id="46" idx="2"/>
            </p:cNvCxnSpPr>
            <p:nvPr/>
          </p:nvCxnSpPr>
          <p:spPr>
            <a:xfrm>
              <a:off x="6642176" y="2985165"/>
              <a:ext cx="0" cy="355994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6498486" y="899258"/>
              <a:ext cx="287379" cy="2085907"/>
            </a:xfrm>
            <a:prstGeom prst="rect">
              <a:avLst/>
            </a:prstGeom>
            <a:gradFill>
              <a:gsLst>
                <a:gs pos="58000">
                  <a:schemeClr val="tx2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  <a:gs pos="80000">
                  <a:schemeClr val="accent1">
                    <a:tint val="100000"/>
                    <a:shade val="100000"/>
                    <a:satMod val="13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lIns="36000" rtlCol="0" anchor="ctr"/>
            <a:lstStyle/>
            <a:p>
              <a:r>
                <a:rPr lang="en-GB" smtClean="0"/>
                <a:t> ExynosAbuse</a:t>
              </a:r>
              <a:endParaRPr lang="en-GB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854972" y="-338554"/>
            <a:ext cx="5289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smtClean="0"/>
              <a:t>Quelle Bild: </a:t>
            </a:r>
            <a:r>
              <a:rPr lang="en-US" sz="800" smtClean="0">
                <a:hlinkClick r:id="rId4"/>
              </a:rPr>
              <a:t>https://upload.wikimedia.org/wikipedia/commons/e/ee/Android_historical_version_distribution_-_vector.svg</a:t>
            </a:r>
            <a:endParaRPr lang="en-US" sz="800" smtClean="0"/>
          </a:p>
          <a:p>
            <a:r>
              <a:rPr lang="en-US" sz="800" smtClean="0"/>
              <a:t>Sonstige Quellen: </a:t>
            </a:r>
            <a:r>
              <a:rPr lang="en-US" sz="800" smtClean="0">
                <a:hlinkClick r:id="rId5"/>
              </a:rPr>
              <a:t>http://www.androidvulnerabilities.org</a:t>
            </a:r>
            <a:r>
              <a:rPr lang="en-US" sz="800" smtClean="0"/>
              <a:t>, BA Maier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721" y="479808"/>
            <a:ext cx="977124" cy="2920516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178255" y="4617900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2.3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74080" y="4874889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4.0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43444" y="5166391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4.1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11092" y="4505557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4.2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11092" y="546536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4.4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298245" y="6094143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5.0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31081" y="5492127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2.2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19479" y="5492127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2.1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62912" y="4912244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1.6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2912" y="3768349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1.5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42956" y="4238210"/>
            <a:ext cx="254187" cy="25334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0764" y="2749176"/>
            <a:ext cx="154866" cy="15435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9238223" y="1894242"/>
            <a:ext cx="102470" cy="1900257"/>
            <a:chOff x="9238223" y="1894242"/>
            <a:chExt cx="102470" cy="1900257"/>
          </a:xfrm>
        </p:grpSpPr>
        <p:sp>
          <p:nvSpPr>
            <p:cNvPr id="2" name="Rectangle 1"/>
            <p:cNvSpPr/>
            <p:nvPr/>
          </p:nvSpPr>
          <p:spPr>
            <a:xfrm>
              <a:off x="9238223" y="1925956"/>
              <a:ext cx="99634" cy="1842063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Left Bracket 2"/>
            <p:cNvSpPr/>
            <p:nvPr/>
          </p:nvSpPr>
          <p:spPr>
            <a:xfrm>
              <a:off x="9254293" y="1894242"/>
              <a:ext cx="86400" cy="108000"/>
            </a:xfrm>
            <a:prstGeom prst="leftBracket">
              <a:avLst/>
            </a:prstGeom>
            <a:ln>
              <a:solidFill>
                <a:schemeClr val="accent2"/>
              </a:solidFill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Left Bracket 65"/>
            <p:cNvSpPr/>
            <p:nvPr/>
          </p:nvSpPr>
          <p:spPr>
            <a:xfrm>
              <a:off x="9254293" y="3686499"/>
              <a:ext cx="86400" cy="108000"/>
            </a:xfrm>
            <a:prstGeom prst="leftBracket">
              <a:avLst/>
            </a:prstGeom>
            <a:ln>
              <a:solidFill>
                <a:schemeClr val="accent2"/>
              </a:solidFill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9" name="Rectangle 78"/>
          <p:cNvSpPr/>
          <p:nvPr/>
        </p:nvSpPr>
        <p:spPr>
          <a:xfrm>
            <a:off x="3227978" y="3579671"/>
            <a:ext cx="99634" cy="258994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lIns="72000" rtlCol="0" anchor="ctr"/>
          <a:lstStyle/>
          <a:p>
            <a:pPr algn="r"/>
            <a:r>
              <a:rPr lang="en-GB" sz="800"/>
              <a:t>[Power SGX chip]</a:t>
            </a:r>
            <a:endParaRPr lang="en-GB" sz="800"/>
          </a:p>
        </p:txBody>
      </p:sp>
      <p:sp>
        <p:nvSpPr>
          <p:cNvPr id="80" name="Left Bracket 79"/>
          <p:cNvSpPr/>
          <p:nvPr/>
        </p:nvSpPr>
        <p:spPr>
          <a:xfrm>
            <a:off x="3244048" y="3547957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Left Bracket 80"/>
          <p:cNvSpPr/>
          <p:nvPr/>
        </p:nvSpPr>
        <p:spPr>
          <a:xfrm>
            <a:off x="3244048" y="6094785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1780" y="4884564"/>
            <a:ext cx="154866" cy="15435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8389" y="5171919"/>
            <a:ext cx="154866" cy="154350"/>
          </a:xfrm>
          <a:prstGeom prst="rect">
            <a:avLst/>
          </a:prstGeom>
        </p:spPr>
      </p:pic>
      <p:sp>
        <p:nvSpPr>
          <p:cNvPr id="85" name="Rectangle 84"/>
          <p:cNvSpPr/>
          <p:nvPr/>
        </p:nvSpPr>
        <p:spPr>
          <a:xfrm>
            <a:off x="2885848" y="4161924"/>
            <a:ext cx="99634" cy="2008585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Left Bracket 85"/>
          <p:cNvSpPr/>
          <p:nvPr/>
        </p:nvSpPr>
        <p:spPr>
          <a:xfrm>
            <a:off x="2901918" y="4130210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Left Bracket 86"/>
          <p:cNvSpPr/>
          <p:nvPr/>
        </p:nvSpPr>
        <p:spPr>
          <a:xfrm>
            <a:off x="2901918" y="6094300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1642491" y="3881338"/>
            <a:ext cx="99634" cy="244994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Left Bracket 89"/>
          <p:cNvSpPr/>
          <p:nvPr/>
        </p:nvSpPr>
        <p:spPr>
          <a:xfrm>
            <a:off x="1658561" y="3849624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Left Bracket 90"/>
          <p:cNvSpPr/>
          <p:nvPr/>
        </p:nvSpPr>
        <p:spPr>
          <a:xfrm>
            <a:off x="1658561" y="6269445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/>
          <p:cNvSpPr/>
          <p:nvPr/>
        </p:nvSpPr>
        <p:spPr>
          <a:xfrm>
            <a:off x="2222193" y="3588868"/>
            <a:ext cx="99634" cy="272625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Left Bracket 92"/>
          <p:cNvSpPr/>
          <p:nvPr/>
        </p:nvSpPr>
        <p:spPr>
          <a:xfrm>
            <a:off x="2238263" y="3557154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Left Bracket 93"/>
          <p:cNvSpPr/>
          <p:nvPr/>
        </p:nvSpPr>
        <p:spPr>
          <a:xfrm>
            <a:off x="2238263" y="6238460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5995" y="4946058"/>
            <a:ext cx="154866" cy="15435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43635" y="4617900"/>
            <a:ext cx="154866" cy="15435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6293" y="4999372"/>
            <a:ext cx="154866" cy="154350"/>
          </a:xfrm>
          <a:prstGeom prst="rect">
            <a:avLst/>
          </a:prstGeom>
        </p:spPr>
      </p:pic>
      <p:sp>
        <p:nvSpPr>
          <p:cNvPr id="98" name="Rectangle 97"/>
          <p:cNvSpPr/>
          <p:nvPr/>
        </p:nvSpPr>
        <p:spPr>
          <a:xfrm>
            <a:off x="9290876" y="4056604"/>
            <a:ext cx="99634" cy="244994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Left Bracket 98"/>
          <p:cNvSpPr/>
          <p:nvPr/>
        </p:nvSpPr>
        <p:spPr>
          <a:xfrm>
            <a:off x="9306946" y="4024890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Left Bracket 99"/>
          <p:cNvSpPr/>
          <p:nvPr/>
        </p:nvSpPr>
        <p:spPr>
          <a:xfrm>
            <a:off x="9306946" y="6444711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4678" y="5174638"/>
            <a:ext cx="154866" cy="154350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2553976" y="3636169"/>
            <a:ext cx="99634" cy="272625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Left Bracket 102"/>
          <p:cNvSpPr/>
          <p:nvPr/>
        </p:nvSpPr>
        <p:spPr>
          <a:xfrm>
            <a:off x="2570046" y="3604455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Left Bracket 103"/>
          <p:cNvSpPr/>
          <p:nvPr/>
        </p:nvSpPr>
        <p:spPr>
          <a:xfrm>
            <a:off x="2570046" y="6263348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7778" y="4941062"/>
            <a:ext cx="154866" cy="154350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5080424" y="3582931"/>
            <a:ext cx="99634" cy="272625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lIns="72000" rtlCol="0" anchor="ctr"/>
          <a:lstStyle/>
          <a:p>
            <a:pPr algn="r"/>
            <a:r>
              <a:rPr lang="en-GB" sz="800"/>
              <a:t>[Samsung devices]</a:t>
            </a:r>
          </a:p>
        </p:txBody>
      </p:sp>
      <p:sp>
        <p:nvSpPr>
          <p:cNvPr id="84" name="Left Bracket 83"/>
          <p:cNvSpPr/>
          <p:nvPr/>
        </p:nvSpPr>
        <p:spPr>
          <a:xfrm>
            <a:off x="5096494" y="3551217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Left Bracket 87"/>
          <p:cNvSpPr/>
          <p:nvPr/>
        </p:nvSpPr>
        <p:spPr>
          <a:xfrm>
            <a:off x="5096494" y="6232523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4226" y="4940121"/>
            <a:ext cx="154866" cy="154350"/>
          </a:xfrm>
          <a:prstGeom prst="rect">
            <a:avLst/>
          </a:prstGeom>
        </p:spPr>
      </p:pic>
      <p:sp>
        <p:nvSpPr>
          <p:cNvPr id="107" name="Rectangle 106"/>
          <p:cNvSpPr/>
          <p:nvPr/>
        </p:nvSpPr>
        <p:spPr>
          <a:xfrm>
            <a:off x="7322533" y="3569093"/>
            <a:ext cx="99634" cy="272625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Left Bracket 107"/>
          <p:cNvSpPr/>
          <p:nvPr/>
        </p:nvSpPr>
        <p:spPr>
          <a:xfrm>
            <a:off x="7338603" y="3537379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Left Bracket 108"/>
          <p:cNvSpPr/>
          <p:nvPr/>
        </p:nvSpPr>
        <p:spPr>
          <a:xfrm>
            <a:off x="7338603" y="6270982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6335" y="4926283"/>
            <a:ext cx="154866" cy="154350"/>
          </a:xfrm>
          <a:prstGeom prst="rect">
            <a:avLst/>
          </a:prstGeom>
        </p:spPr>
      </p:pic>
      <p:sp>
        <p:nvSpPr>
          <p:cNvPr id="111" name="Rectangle 110"/>
          <p:cNvSpPr/>
          <p:nvPr/>
        </p:nvSpPr>
        <p:spPr>
          <a:xfrm>
            <a:off x="7841145" y="3573926"/>
            <a:ext cx="99634" cy="272625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Left Bracket 111"/>
          <p:cNvSpPr/>
          <p:nvPr/>
        </p:nvSpPr>
        <p:spPr>
          <a:xfrm>
            <a:off x="7857215" y="3542212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Left Bracket 112"/>
          <p:cNvSpPr/>
          <p:nvPr/>
        </p:nvSpPr>
        <p:spPr>
          <a:xfrm>
            <a:off x="7857215" y="6268344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4947" y="4931116"/>
            <a:ext cx="154866" cy="1543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31484" y="3108907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2014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01641" y="3112785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2011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78255" y="3112785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2012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54869" y="3112785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2013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5" name="Straight Connector 114"/>
          <p:cNvCxnSpPr>
            <a:stCxn id="116" idx="2"/>
          </p:cNvCxnSpPr>
          <p:nvPr/>
        </p:nvCxnSpPr>
        <p:spPr>
          <a:xfrm>
            <a:off x="5803161" y="2903526"/>
            <a:ext cx="0" cy="665567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5659471" y="817619"/>
            <a:ext cx="287379" cy="2085907"/>
          </a:xfrm>
          <a:prstGeom prst="rect">
            <a:avLst/>
          </a:prstGeom>
          <a:gradFill>
            <a:gsLst>
              <a:gs pos="4100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85000"/>
                </a:schemeClr>
              </a:gs>
              <a:gs pos="77000">
                <a:schemeClr val="bg1">
                  <a:lumMod val="65000"/>
                </a:schemeClr>
              </a:gs>
            </a:gsLst>
          </a:gra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36000" rtlCol="0" anchor="ctr"/>
          <a:lstStyle/>
          <a:p>
            <a:r>
              <a:rPr lang="en-GB" sz="1600" dirty="0" smtClean="0"/>
              <a:t> </a:t>
            </a:r>
            <a:r>
              <a:rPr lang="en-GB" sz="1600" dirty="0" err="1" smtClean="0"/>
              <a:t>Several Qualcomm Vul.</a:t>
            </a:r>
            <a:endParaRPr lang="en-GB" sz="1600" dirty="0"/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1486" y="4891333"/>
            <a:ext cx="154866" cy="154350"/>
          </a:xfrm>
          <a:prstGeom prst="rect">
            <a:avLst/>
          </a:prstGeom>
        </p:spPr>
      </p:pic>
      <p:sp>
        <p:nvSpPr>
          <p:cNvPr id="118" name="Rectangle 117"/>
          <p:cNvSpPr/>
          <p:nvPr/>
        </p:nvSpPr>
        <p:spPr>
          <a:xfrm>
            <a:off x="3568945" y="3881338"/>
            <a:ext cx="99634" cy="2008585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Left Bracket 118"/>
          <p:cNvSpPr/>
          <p:nvPr/>
        </p:nvSpPr>
        <p:spPr>
          <a:xfrm>
            <a:off x="3585015" y="3849624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Left Bracket 119"/>
          <p:cNvSpPr/>
          <p:nvPr/>
        </p:nvSpPr>
        <p:spPr>
          <a:xfrm>
            <a:off x="3585015" y="5813714"/>
            <a:ext cx="86400" cy="108000"/>
          </a:xfrm>
          <a:prstGeom prst="leftBracket">
            <a:avLst/>
          </a:prstGeom>
          <a:ln>
            <a:solidFill>
              <a:schemeClr val="accent2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/>
          <p:cNvCxnSpPr>
            <a:stCxn id="122" idx="2"/>
          </p:cNvCxnSpPr>
          <p:nvPr/>
        </p:nvCxnSpPr>
        <p:spPr>
          <a:xfrm>
            <a:off x="6463561" y="2903526"/>
            <a:ext cx="0" cy="665567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6319871" y="817619"/>
            <a:ext cx="287379" cy="2085907"/>
          </a:xfrm>
          <a:prstGeom prst="rect">
            <a:avLst/>
          </a:prstGeom>
          <a:gradFill>
            <a:gsLst>
              <a:gs pos="4100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85000"/>
                </a:schemeClr>
              </a:gs>
              <a:gs pos="77000">
                <a:schemeClr val="bg1">
                  <a:lumMod val="65000"/>
                </a:schemeClr>
              </a:gs>
            </a:gsLst>
          </a:gra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36000" rtlCol="0" anchor="ctr"/>
          <a:lstStyle/>
          <a:p>
            <a:r>
              <a:rPr lang="en-GB" sz="1600" dirty="0" smtClean="0"/>
              <a:t> </a:t>
            </a:r>
            <a:r>
              <a:rPr lang="en-GB" sz="1600" dirty="0" err="1" smtClean="0"/>
              <a:t>Sev. APK vulnerabilities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73417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86</Words>
  <Application>Microsoft Macintosh PowerPoint</Application>
  <PresentationFormat>On-screen Show (4:3)</PresentationFormat>
  <Paragraphs>30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45</cp:revision>
  <dcterms:created xsi:type="dcterms:W3CDTF">2015-05-17T18:30:53Z</dcterms:created>
  <dcterms:modified xsi:type="dcterms:W3CDTF">2015-05-19T08:40:36Z</dcterms:modified>
</cp:coreProperties>
</file>