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79" r:id="rId3"/>
    <p:sldId id="266" r:id="rId4"/>
    <p:sldId id="267" r:id="rId5"/>
    <p:sldId id="268" r:id="rId6"/>
    <p:sldId id="265" r:id="rId7"/>
    <p:sldId id="264" r:id="rId8"/>
    <p:sldId id="271" r:id="rId9"/>
    <p:sldId id="257" r:id="rId10"/>
    <p:sldId id="258" r:id="rId11"/>
    <p:sldId id="259" r:id="rId12"/>
    <p:sldId id="272" r:id="rId13"/>
    <p:sldId id="260" r:id="rId14"/>
    <p:sldId id="273" r:id="rId15"/>
    <p:sldId id="274" r:id="rId16"/>
    <p:sldId id="276" r:id="rId17"/>
    <p:sldId id="263" r:id="rId18"/>
    <p:sldId id="269" r:id="rId19"/>
    <p:sldId id="277" r:id="rId20"/>
    <p:sldId id="278" r:id="rId21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135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5A17B65-3B34-41D8-A255-6CB3F06A55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cs-CZ"/>
              <a:t>Kliknutím lze upravit styl.</a:t>
            </a:r>
            <a:endParaRPr lang="sk-SK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69A84D18-0ED3-4309-AD61-9F72B3DB6B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cs-CZ"/>
              <a:t>Kliknutím můžete upravit styl předlohy.</a:t>
            </a:r>
            <a:endParaRPr lang="sk-SK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D4278F1-96C8-4EBB-B7C9-97BD58119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2E540-F956-4B78-B003-3C0E72E503D4}" type="datetimeFigureOut">
              <a:rPr lang="sk-SK" smtClean="0"/>
              <a:t>6. 3. 2019</a:t>
            </a:fld>
            <a:endParaRPr lang="sk-SK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55C44113-07FB-4A40-B13B-8CFB0C242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9D2D1C24-62E7-4725-A615-3388FD74A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47CF4-958E-4BDB-9354-2149153D2C7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02808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AF15FAC-350C-4197-B3DE-351EF4B8A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sk-SK"/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F0B83A5B-C015-4755-A981-4B07C0CA5C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sk-SK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57A85FD2-7EA5-4E55-9280-C3BC520BB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2E540-F956-4B78-B003-3C0E72E503D4}" type="datetimeFigureOut">
              <a:rPr lang="sk-SK" smtClean="0"/>
              <a:t>6. 3. 2019</a:t>
            </a:fld>
            <a:endParaRPr lang="sk-SK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2ACA9CDD-E5E2-40B6-AFA1-CC803D303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09C2CCFF-5C38-40D8-89E2-796D284D0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47CF4-958E-4BDB-9354-2149153D2C7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92633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E3B467EB-8412-4F17-B7B3-113CFBC5BC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sk-SK"/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95217CAA-4E82-46AF-8F72-7917C9B671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sk-SK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6011D9E1-9E3D-4AFC-B704-68973982A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2E540-F956-4B78-B003-3C0E72E503D4}" type="datetimeFigureOut">
              <a:rPr lang="sk-SK" smtClean="0"/>
              <a:t>6. 3. 2019</a:t>
            </a:fld>
            <a:endParaRPr lang="sk-SK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7BDD6B40-4595-4543-A615-AD405411A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82AE8AF1-4748-4D2E-B933-D93908D56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47CF4-958E-4BDB-9354-2149153D2C7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00354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FFF41E8-B10D-4568-8865-6E0681394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sk-SK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8E0F8A5-1350-444E-88E2-DF57BD1CC0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sk-SK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CF30FFF3-6596-44B8-BA2E-F95A151E6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2E540-F956-4B78-B003-3C0E72E503D4}" type="datetimeFigureOut">
              <a:rPr lang="sk-SK" smtClean="0"/>
              <a:t>6. 3. 2019</a:t>
            </a:fld>
            <a:endParaRPr lang="sk-SK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0EBC7572-B795-4361-B492-D7E5CFFF1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9672087D-A079-4545-A62D-77477E12A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47CF4-958E-4BDB-9354-2149153D2C7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14685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142774-F2CD-4940-92AC-1FD23F743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cs-CZ"/>
              <a:t>Kliknutím lze upravit styl.</a:t>
            </a:r>
            <a:endParaRPr lang="sk-SK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264EBBEF-0DA6-4C50-A37C-6852060887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AA5A58CC-726A-4F38-9B73-B7A7CBCA0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2E540-F956-4B78-B003-3C0E72E503D4}" type="datetimeFigureOut">
              <a:rPr lang="sk-SK" smtClean="0"/>
              <a:t>6. 3. 2019</a:t>
            </a:fld>
            <a:endParaRPr lang="sk-SK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AE8F6B3F-B02C-42A1-B696-98DFE2722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5CD48E5B-7335-4368-B5AC-38B323BE8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47CF4-958E-4BDB-9354-2149153D2C7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96538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97C9930-9D1A-4BEB-903A-BA9D3778F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sk-SK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3BFB197-5FB6-4FB4-956B-BB7D260634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sk-SK"/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CEC7621F-6FF0-4CF2-9662-F9B05A43D7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sk-SK"/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453FB7EE-C6A1-4362-A495-68E8A85B4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2E540-F956-4B78-B003-3C0E72E503D4}" type="datetimeFigureOut">
              <a:rPr lang="sk-SK" smtClean="0"/>
              <a:t>6. 3. 2019</a:t>
            </a:fld>
            <a:endParaRPr lang="sk-SK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624DEB77-D22C-4FE0-9CE4-178E805F9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5A8AFE7F-7F2F-4373-A705-83B476ECF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47CF4-958E-4BDB-9354-2149153D2C7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196358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64E5FE5-4B37-457D-85ED-C401ABF89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sk-SK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9FCB8C19-1BE8-49A7-AC21-E443C71C9E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B2BAE529-4889-4025-9D3B-5A42E19016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sk-SK"/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D9F8E277-A3DA-4D2F-B1C6-3237DBF983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D111D844-5618-4F53-87EB-7B212C5C3D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sk-SK"/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1D976242-C592-4899-A1AB-47347CC6B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2E540-F956-4B78-B003-3C0E72E503D4}" type="datetimeFigureOut">
              <a:rPr lang="sk-SK" smtClean="0"/>
              <a:t>6. 3. 2019</a:t>
            </a:fld>
            <a:endParaRPr lang="sk-SK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97B5CD89-BDBF-475F-9CB0-0951D3472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21BE805D-378D-4DE7-BDF3-C576BCAA5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47CF4-958E-4BDB-9354-2149153D2C7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00776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68E9649-06FD-4D7A-AC07-7C76FFE7A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sk-SK"/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5D65641A-A3E5-450A-895E-078B513F9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2E540-F956-4B78-B003-3C0E72E503D4}" type="datetimeFigureOut">
              <a:rPr lang="sk-SK" smtClean="0"/>
              <a:t>6. 3. 2019</a:t>
            </a:fld>
            <a:endParaRPr lang="sk-SK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E732FAC7-B3A8-4D60-9CED-9A9EDF34D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90B73637-2580-4F44-9EBC-8C2750EFA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47CF4-958E-4BDB-9354-2149153D2C7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78331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6592A535-1C96-4F3E-9522-441318DD8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2E540-F956-4B78-B003-3C0E72E503D4}" type="datetimeFigureOut">
              <a:rPr lang="sk-SK" smtClean="0"/>
              <a:t>6. 3. 2019</a:t>
            </a:fld>
            <a:endParaRPr lang="sk-SK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30F86713-12F5-4DA9-8DD9-4C2C3F5F6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DED857ED-920D-4630-9A9B-FF532BB6D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47CF4-958E-4BDB-9354-2149153D2C7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74028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6F07E54-5197-432D-A674-4066ABFE5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cs-CZ"/>
              <a:t>Kliknutím lze upravit styl.</a:t>
            </a:r>
            <a:endParaRPr lang="sk-SK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7B8832B-125C-4805-9C33-2F03F2865B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sk-SK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5D972CEC-AB62-4A82-91A9-ECB8B7A209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B9F22406-9994-4836-8775-8CFA0D963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2E540-F956-4B78-B003-3C0E72E503D4}" type="datetimeFigureOut">
              <a:rPr lang="sk-SK" smtClean="0"/>
              <a:t>6. 3. 2019</a:t>
            </a:fld>
            <a:endParaRPr lang="sk-SK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28A31C6B-1F03-4E3B-B810-306F76462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D7355DAC-10EF-4CF0-9092-49412B6BA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47CF4-958E-4BDB-9354-2149153D2C7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41379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37A66D3-4334-45F9-BE57-80B92A7F6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cs-CZ"/>
              <a:t>Kliknutím lze upravit styl.</a:t>
            </a:r>
            <a:endParaRPr lang="sk-SK"/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A812B28F-F2F5-4C1E-961C-10E7802057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sk-SK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7C22A922-6D40-4463-A080-1B4F2E9222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7664D7BB-6271-4881-B113-80C790577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2E540-F956-4B78-B003-3C0E72E503D4}" type="datetimeFigureOut">
              <a:rPr lang="sk-SK" smtClean="0"/>
              <a:t>6. 3. 2019</a:t>
            </a:fld>
            <a:endParaRPr lang="sk-SK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7F56FDA9-E355-4001-B06C-F501C039D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0A43B5F3-1094-4B51-A1F3-99C6F4BD4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47CF4-958E-4BDB-9354-2149153D2C7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10075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19230A00-C0A6-4547-BB2D-330130FAB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sk-SK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5CA53184-98FA-4616-81CE-E898B0DC97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sk-SK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59E4DD69-3769-424F-8697-B92B416821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62E540-F956-4B78-B003-3C0E72E503D4}" type="datetimeFigureOut">
              <a:rPr lang="sk-SK" smtClean="0"/>
              <a:t>6. 3. 2019</a:t>
            </a:fld>
            <a:endParaRPr lang="sk-SK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44F0B2B9-A852-46A4-84EF-8348E8537D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715FA8FF-6BBA-43AB-A095-6B7228EC20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C47CF4-958E-4BDB-9354-2149153D2C7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90267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FBC9A95-5B4E-4CD2-B9E3-86DFE22AB0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7307" y="2407719"/>
            <a:ext cx="7049386" cy="1796901"/>
          </a:xfrm>
        </p:spPr>
        <p:txBody>
          <a:bodyPr>
            <a:normAutofit fontScale="90000"/>
          </a:bodyPr>
          <a:lstStyle/>
          <a:p>
            <a:br>
              <a:rPr lang="sk-SK" dirty="0"/>
            </a:br>
            <a:r>
              <a:rPr lang="en-US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UMINT - A</a:t>
            </a:r>
            <a:r>
              <a:rPr lang="sk-SK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lokácia investícií </a:t>
            </a:r>
            <a:endParaRPr lang="sk-SK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56134088-5840-46B2-A43C-5EEC4C9239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1122" y="5155095"/>
            <a:ext cx="6858000" cy="1374913"/>
          </a:xfrm>
        </p:spPr>
        <p:txBody>
          <a:bodyPr>
            <a:normAutofit/>
          </a:bodyPr>
          <a:lstStyle/>
          <a:p>
            <a:pPr algn="l"/>
            <a:r>
              <a:rPr lang="en-US" sz="2400" i="1" dirty="0"/>
              <a:t>Petra </a:t>
            </a:r>
            <a:r>
              <a:rPr lang="en-US" sz="2400" i="1" dirty="0" err="1"/>
              <a:t>Kirschov</a:t>
            </a:r>
            <a:r>
              <a:rPr lang="sk-SK" sz="2400" i="1" dirty="0"/>
              <a:t>á</a:t>
            </a:r>
          </a:p>
          <a:p>
            <a:pPr algn="l"/>
            <a:r>
              <a:rPr lang="sk-SK" sz="2400" i="1" dirty="0"/>
              <a:t>Matúš </a:t>
            </a:r>
            <a:r>
              <a:rPr lang="sk-SK" sz="2400" i="1" dirty="0" err="1"/>
              <a:t>Domorák</a:t>
            </a:r>
            <a:endParaRPr lang="sk-SK" sz="2400" i="1" dirty="0"/>
          </a:p>
          <a:p>
            <a:pPr algn="l"/>
            <a:r>
              <a:rPr lang="sk-SK" sz="2400" i="1" dirty="0"/>
              <a:t>Peter </a:t>
            </a:r>
            <a:r>
              <a:rPr lang="sk-SK" sz="2400" i="1" dirty="0" err="1"/>
              <a:t>Csicsay</a:t>
            </a:r>
            <a:endParaRPr lang="sk-SK" sz="2400" i="1" dirty="0"/>
          </a:p>
        </p:txBody>
      </p:sp>
    </p:spTree>
    <p:extLst>
      <p:ext uri="{BB962C8B-B14F-4D97-AF65-F5344CB8AC3E}">
        <p14:creationId xmlns:p14="http://schemas.microsoft.com/office/powerpoint/2010/main" val="11437743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ek 4">
            <a:extLst>
              <a:ext uri="{FF2B5EF4-FFF2-40B4-BE49-F238E27FC236}">
                <a16:creationId xmlns:a16="http://schemas.microsoft.com/office/drawing/2014/main" id="{32330F35-66B1-411B-ADAA-79EFCBE3D6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156" y="341041"/>
            <a:ext cx="6930888" cy="6175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6138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ek 3">
            <a:extLst>
              <a:ext uri="{FF2B5EF4-FFF2-40B4-BE49-F238E27FC236}">
                <a16:creationId xmlns:a16="http://schemas.microsoft.com/office/drawing/2014/main" id="{271B0B7B-A382-4C21-B4FE-AD27354E1E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09" y="365126"/>
            <a:ext cx="7010400" cy="6303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1381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ek 3">
            <a:extLst>
              <a:ext uri="{FF2B5EF4-FFF2-40B4-BE49-F238E27FC236}">
                <a16:creationId xmlns:a16="http://schemas.microsoft.com/office/drawing/2014/main" id="{D39CFA7E-664A-4A9F-B994-2E65E3DA12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142" y="186625"/>
            <a:ext cx="7235446" cy="6484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1526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09CB7E3-1EA0-49C2-A388-7BCBB9B35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74487"/>
            <a:ext cx="7886700" cy="1013100"/>
          </a:xfrm>
        </p:spPr>
        <p:txBody>
          <a:bodyPr/>
          <a:lstStyle/>
          <a:p>
            <a:pPr algn="ctr"/>
            <a:r>
              <a:rPr lang="en-US" b="1" u="sng" dirty="0" err="1"/>
              <a:t>Stup</a:t>
            </a:r>
            <a:r>
              <a:rPr lang="sk-SK" b="1" u="sng" dirty="0" err="1"/>
              <a:t>ňová</a:t>
            </a:r>
            <a:r>
              <a:rPr lang="sk-SK" b="1" u="sng" dirty="0"/>
              <a:t> pokuta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7B764CFF-EAA4-48FC-ABA5-CE4B28A1629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38"/>
          <a:stretch/>
        </p:blipFill>
        <p:spPr>
          <a:xfrm>
            <a:off x="1053732" y="3855461"/>
            <a:ext cx="6015808" cy="2704787"/>
          </a:xfrm>
          <a:prstGeom prst="rect">
            <a:avLst/>
          </a:prstGeom>
        </p:spPr>
      </p:pic>
      <p:pic>
        <p:nvPicPr>
          <p:cNvPr id="6" name="Obrázek 5">
            <a:extLst>
              <a:ext uri="{FF2B5EF4-FFF2-40B4-BE49-F238E27FC236}">
                <a16:creationId xmlns:a16="http://schemas.microsoft.com/office/drawing/2014/main" id="{3B66C6F4-3712-4BEB-809B-AC875FB24B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76103"/>
            <a:ext cx="9155354" cy="2090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1205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ázek 6">
            <a:extLst>
              <a:ext uri="{FF2B5EF4-FFF2-40B4-BE49-F238E27FC236}">
                <a16:creationId xmlns:a16="http://schemas.microsoft.com/office/drawing/2014/main" id="{A3DCCD58-9591-4087-9B26-939124B4FD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555" y="225072"/>
            <a:ext cx="6988059" cy="6312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8049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ázek 6">
            <a:extLst>
              <a:ext uri="{FF2B5EF4-FFF2-40B4-BE49-F238E27FC236}">
                <a16:creationId xmlns:a16="http://schemas.microsoft.com/office/drawing/2014/main" id="{44ADC120-0660-41F6-8F0F-9FD98B9EBC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497" y="391924"/>
            <a:ext cx="6875005" cy="6074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3730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ek 3">
            <a:extLst>
              <a:ext uri="{FF2B5EF4-FFF2-40B4-BE49-F238E27FC236}">
                <a16:creationId xmlns:a16="http://schemas.microsoft.com/office/drawing/2014/main" id="{1229BE4F-BE16-4019-8F56-26C326C0D3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1" t="765" r="888" b="692"/>
          <a:stretch/>
        </p:blipFill>
        <p:spPr>
          <a:xfrm>
            <a:off x="948519" y="177742"/>
            <a:ext cx="7246961" cy="6502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5086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F21C59D-A6DC-48D7-8882-95E7BB8EF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69927"/>
            <a:ext cx="7886700" cy="695048"/>
          </a:xfrm>
        </p:spPr>
        <p:txBody>
          <a:bodyPr>
            <a:normAutofit/>
          </a:bodyPr>
          <a:lstStyle/>
          <a:p>
            <a:pPr algn="ctr"/>
            <a:r>
              <a:rPr lang="sk-SK" sz="3200" b="1" u="sng" dirty="0"/>
              <a:t>Pokuta úmerná miere porušenia obmedzení</a:t>
            </a:r>
          </a:p>
        </p:txBody>
      </p:sp>
      <p:pic>
        <p:nvPicPr>
          <p:cNvPr id="18" name="Obrázek 17">
            <a:extLst>
              <a:ext uri="{FF2B5EF4-FFF2-40B4-BE49-F238E27FC236}">
                <a16:creationId xmlns:a16="http://schemas.microsoft.com/office/drawing/2014/main" id="{DF01C2CF-5D8B-4735-9DD8-2BC784EF8B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1002" y="864975"/>
            <a:ext cx="6043468" cy="4187904"/>
          </a:xfrm>
          <a:prstGeom prst="rect">
            <a:avLst/>
          </a:prstGeom>
        </p:spPr>
      </p:pic>
      <p:pic>
        <p:nvPicPr>
          <p:cNvPr id="20" name="Obrázek 19">
            <a:extLst>
              <a:ext uri="{FF2B5EF4-FFF2-40B4-BE49-F238E27FC236}">
                <a16:creationId xmlns:a16="http://schemas.microsoft.com/office/drawing/2014/main" id="{785980B3-E005-436C-B16F-D34C6FDEE42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1739" b="62386"/>
          <a:stretch/>
        </p:blipFill>
        <p:spPr>
          <a:xfrm>
            <a:off x="457200" y="5269188"/>
            <a:ext cx="2286000" cy="1418885"/>
          </a:xfrm>
          <a:prstGeom prst="rect">
            <a:avLst/>
          </a:prstGeom>
        </p:spPr>
      </p:pic>
      <p:pic>
        <p:nvPicPr>
          <p:cNvPr id="21" name="Obrázek 20">
            <a:extLst>
              <a:ext uri="{FF2B5EF4-FFF2-40B4-BE49-F238E27FC236}">
                <a16:creationId xmlns:a16="http://schemas.microsoft.com/office/drawing/2014/main" id="{9EBC1A48-38FA-449E-96D4-3EB311E7272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0000"/>
          <a:stretch/>
        </p:blipFill>
        <p:spPr>
          <a:xfrm>
            <a:off x="2844966" y="5038484"/>
            <a:ext cx="6085122" cy="1418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8231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ázek 5">
            <a:extLst>
              <a:ext uri="{FF2B5EF4-FFF2-40B4-BE49-F238E27FC236}">
                <a16:creationId xmlns:a16="http://schemas.microsoft.com/office/drawing/2014/main" id="{CB62F733-95CC-4DF7-96DB-5B3EEFEDB9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12" t="585" r="665" b="416"/>
          <a:stretch/>
        </p:blipFill>
        <p:spPr>
          <a:xfrm>
            <a:off x="1033669" y="220913"/>
            <a:ext cx="7076661" cy="6416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4024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ázek 2">
            <a:extLst>
              <a:ext uri="{FF2B5EF4-FFF2-40B4-BE49-F238E27FC236}">
                <a16:creationId xmlns:a16="http://schemas.microsoft.com/office/drawing/2014/main" id="{CCFE36B2-2515-4C0B-9B02-2933337320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95" t="1318" r="567" b="907"/>
          <a:stretch/>
        </p:blipFill>
        <p:spPr>
          <a:xfrm>
            <a:off x="1040847" y="274982"/>
            <a:ext cx="7062305" cy="6308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320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Zástupný obsah 4">
            <a:extLst>
              <a:ext uri="{FF2B5EF4-FFF2-40B4-BE49-F238E27FC236}">
                <a16:creationId xmlns:a16="http://schemas.microsoft.com/office/drawing/2014/main" id="{7F88D360-472D-4C23-A4EE-ED162697B8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219" y="450295"/>
            <a:ext cx="8310418" cy="6170173"/>
          </a:xfrm>
        </p:spPr>
      </p:pic>
    </p:spTree>
    <p:extLst>
      <p:ext uri="{BB962C8B-B14F-4D97-AF65-F5344CB8AC3E}">
        <p14:creationId xmlns:p14="http://schemas.microsoft.com/office/powerpoint/2010/main" val="952420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ek 3">
            <a:extLst>
              <a:ext uri="{FF2B5EF4-FFF2-40B4-BE49-F238E27FC236}">
                <a16:creationId xmlns:a16="http://schemas.microsoft.com/office/drawing/2014/main" id="{70723846-2D65-457F-B22E-127353AE78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8" t="729" r="761" b="985"/>
          <a:stretch/>
        </p:blipFill>
        <p:spPr>
          <a:xfrm>
            <a:off x="1188501" y="211540"/>
            <a:ext cx="6766997" cy="6434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977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ek 3">
            <a:extLst>
              <a:ext uri="{FF2B5EF4-FFF2-40B4-BE49-F238E27FC236}">
                <a16:creationId xmlns:a16="http://schemas.microsoft.com/office/drawing/2014/main" id="{51137BD0-EFA4-40FA-9CEC-DD24B13740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22" y="1818283"/>
            <a:ext cx="9034355" cy="3610669"/>
          </a:xfrm>
          <a:prstGeom prst="rect">
            <a:avLst/>
          </a:prstGeom>
        </p:spPr>
      </p:pic>
      <p:sp>
        <p:nvSpPr>
          <p:cNvPr id="5" name="Nadpis 1">
            <a:extLst>
              <a:ext uri="{FF2B5EF4-FFF2-40B4-BE49-F238E27FC236}">
                <a16:creationId xmlns:a16="http://schemas.microsoft.com/office/drawing/2014/main" id="{9EDE8E60-5408-4DCC-B059-02A9A81E9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19352"/>
            <a:ext cx="7886700" cy="940821"/>
          </a:xfrm>
        </p:spPr>
        <p:txBody>
          <a:bodyPr/>
          <a:lstStyle/>
          <a:p>
            <a:pPr algn="ctr"/>
            <a:r>
              <a:rPr lang="en-US" b="1" u="sng" dirty="0" err="1"/>
              <a:t>Genetick</a:t>
            </a:r>
            <a:r>
              <a:rPr lang="sk-SK" b="1" u="sng" dirty="0"/>
              <a:t>ý</a:t>
            </a:r>
            <a:r>
              <a:rPr lang="en-US" b="1" u="sng" dirty="0"/>
              <a:t> </a:t>
            </a:r>
            <a:r>
              <a:rPr lang="en-US" b="1" u="sng" dirty="0" err="1"/>
              <a:t>algoritmus</a:t>
            </a:r>
            <a:r>
              <a:rPr lang="en-US" b="1" u="sng" dirty="0"/>
              <a:t> – </a:t>
            </a:r>
            <a:r>
              <a:rPr lang="en-US" b="1" u="sng" dirty="0" err="1"/>
              <a:t>inicializ</a:t>
            </a:r>
            <a:r>
              <a:rPr lang="sk-SK" b="1" u="sng" dirty="0"/>
              <a:t>á</a:t>
            </a:r>
            <a:r>
              <a:rPr lang="en-US" b="1" u="sng" dirty="0" err="1"/>
              <a:t>cia</a:t>
            </a:r>
            <a:endParaRPr lang="sk-SK" b="1" u="sng" dirty="0"/>
          </a:p>
        </p:txBody>
      </p:sp>
    </p:spTree>
    <p:extLst>
      <p:ext uri="{BB962C8B-B14F-4D97-AF65-F5344CB8AC3E}">
        <p14:creationId xmlns:p14="http://schemas.microsoft.com/office/powerpoint/2010/main" val="3677405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adpis 1">
            <a:extLst>
              <a:ext uri="{FF2B5EF4-FFF2-40B4-BE49-F238E27FC236}">
                <a16:creationId xmlns:a16="http://schemas.microsoft.com/office/drawing/2014/main" id="{59BA6D75-E541-4ED2-A687-EEE9D7256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19352"/>
            <a:ext cx="7886700" cy="722824"/>
          </a:xfrm>
        </p:spPr>
        <p:txBody>
          <a:bodyPr/>
          <a:lstStyle/>
          <a:p>
            <a:pPr algn="ctr"/>
            <a:r>
              <a:rPr lang="en-US" b="1" u="sng" dirty="0" err="1"/>
              <a:t>Genetick</a:t>
            </a:r>
            <a:r>
              <a:rPr lang="sk-SK" b="1" u="sng" dirty="0"/>
              <a:t>ý</a:t>
            </a:r>
            <a:r>
              <a:rPr lang="en-US" b="1" u="sng" dirty="0"/>
              <a:t> </a:t>
            </a:r>
            <a:r>
              <a:rPr lang="en-US" b="1" u="sng" dirty="0" err="1"/>
              <a:t>algoritmus</a:t>
            </a:r>
            <a:r>
              <a:rPr lang="en-US" b="1" u="sng" dirty="0"/>
              <a:t> –</a:t>
            </a:r>
            <a:r>
              <a:rPr lang="sk-SK" b="1" u="sng" dirty="0"/>
              <a:t> pokračovanie</a:t>
            </a:r>
          </a:p>
        </p:txBody>
      </p:sp>
      <p:pic>
        <p:nvPicPr>
          <p:cNvPr id="8" name="Obrázek 7">
            <a:extLst>
              <a:ext uri="{FF2B5EF4-FFF2-40B4-BE49-F238E27FC236}">
                <a16:creationId xmlns:a16="http://schemas.microsoft.com/office/drawing/2014/main" id="{11D20977-5B6F-4F1E-A354-EC594BA3DE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713" y="942176"/>
            <a:ext cx="8104637" cy="5696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046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adpis 1">
            <a:extLst>
              <a:ext uri="{FF2B5EF4-FFF2-40B4-BE49-F238E27FC236}">
                <a16:creationId xmlns:a16="http://schemas.microsoft.com/office/drawing/2014/main" id="{06EC7278-A479-4427-8FFB-11CAC3257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96522"/>
            <a:ext cx="7886700" cy="940821"/>
          </a:xfrm>
        </p:spPr>
        <p:txBody>
          <a:bodyPr/>
          <a:lstStyle/>
          <a:p>
            <a:pPr algn="ctr"/>
            <a:r>
              <a:rPr lang="en-US" b="1" u="sng" dirty="0" err="1"/>
              <a:t>Genetick</a:t>
            </a:r>
            <a:r>
              <a:rPr lang="sk-SK" b="1" u="sng" dirty="0"/>
              <a:t>ý</a:t>
            </a:r>
            <a:r>
              <a:rPr lang="en-US" b="1" u="sng" dirty="0"/>
              <a:t> </a:t>
            </a:r>
            <a:r>
              <a:rPr lang="en-US" b="1" u="sng" dirty="0" err="1"/>
              <a:t>algoritmus</a:t>
            </a:r>
            <a:r>
              <a:rPr lang="en-US" b="1" u="sng" dirty="0"/>
              <a:t> –</a:t>
            </a:r>
            <a:r>
              <a:rPr lang="sk-SK" b="1" u="sng" dirty="0"/>
              <a:t> pokračovanie</a:t>
            </a:r>
          </a:p>
        </p:txBody>
      </p:sp>
      <p:pic>
        <p:nvPicPr>
          <p:cNvPr id="2" name="Obrázek 1">
            <a:extLst>
              <a:ext uri="{FF2B5EF4-FFF2-40B4-BE49-F238E27FC236}">
                <a16:creationId xmlns:a16="http://schemas.microsoft.com/office/drawing/2014/main" id="{8869EAB0-7A99-4E04-88D7-AB60472890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33600"/>
            <a:ext cx="9006606" cy="2584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391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4F72884-2CDC-4CB1-8B40-7E78AE4E1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59225"/>
            <a:ext cx="7886700" cy="732631"/>
          </a:xfrm>
        </p:spPr>
        <p:txBody>
          <a:bodyPr/>
          <a:lstStyle/>
          <a:p>
            <a:pPr algn="ctr"/>
            <a:r>
              <a:rPr lang="en-US" b="1" u="sng" dirty="0"/>
              <a:t>Fitness </a:t>
            </a:r>
            <a:r>
              <a:rPr lang="en-US" b="1" u="sng" dirty="0" err="1"/>
              <a:t>funkcia</a:t>
            </a:r>
            <a:endParaRPr lang="sk-SK" b="1" u="sng" dirty="0"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E0A2F46C-A1E4-40AA-A74F-C3A5B11C57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6995" y="4339199"/>
            <a:ext cx="6080080" cy="490329"/>
          </a:xfrm>
          <a:prstGeom prst="rect">
            <a:avLst/>
          </a:prstGeom>
        </p:spPr>
      </p:pic>
      <p:pic>
        <p:nvPicPr>
          <p:cNvPr id="6" name="Obrázek 5">
            <a:extLst>
              <a:ext uri="{FF2B5EF4-FFF2-40B4-BE49-F238E27FC236}">
                <a16:creationId xmlns:a16="http://schemas.microsoft.com/office/drawing/2014/main" id="{4B095902-38F2-429E-9E04-0D2C06D917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91697"/>
            <a:ext cx="9104276" cy="2060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775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B4F6FF9-C7E0-495B-9A6D-67E350E08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25288"/>
            <a:ext cx="7886700" cy="749783"/>
          </a:xfrm>
        </p:spPr>
        <p:txBody>
          <a:bodyPr/>
          <a:lstStyle/>
          <a:p>
            <a:pPr algn="ctr"/>
            <a:r>
              <a:rPr lang="sk-SK" b="1" u="sng" dirty="0"/>
              <a:t>Ohraničenia</a:t>
            </a:r>
          </a:p>
        </p:txBody>
      </p:sp>
      <p:pic>
        <p:nvPicPr>
          <p:cNvPr id="5" name="Zástupný obsah 4">
            <a:extLst>
              <a:ext uri="{FF2B5EF4-FFF2-40B4-BE49-F238E27FC236}">
                <a16:creationId xmlns:a16="http://schemas.microsoft.com/office/drawing/2014/main" id="{3848CEFE-EC29-4096-BA36-72C335CE8A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240115"/>
            <a:ext cx="9129747" cy="2377727"/>
          </a:xfrm>
        </p:spPr>
      </p:pic>
      <p:pic>
        <p:nvPicPr>
          <p:cNvPr id="6" name="Obrázek 5">
            <a:extLst>
              <a:ext uri="{FF2B5EF4-FFF2-40B4-BE49-F238E27FC236}">
                <a16:creationId xmlns:a16="http://schemas.microsoft.com/office/drawing/2014/main" id="{EA8BF098-A34E-40F1-B87F-F600C5CD4C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1298" y="3882886"/>
            <a:ext cx="5921404" cy="2749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22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ek 3">
            <a:extLst>
              <a:ext uri="{FF2B5EF4-FFF2-40B4-BE49-F238E27FC236}">
                <a16:creationId xmlns:a16="http://schemas.microsoft.com/office/drawing/2014/main" id="{3A983F82-4A4D-45A7-B7FF-92F8121441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02" r="835"/>
          <a:stretch/>
        </p:blipFill>
        <p:spPr>
          <a:xfrm>
            <a:off x="55188" y="2442906"/>
            <a:ext cx="9050236" cy="1678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0540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563BBD2-2208-4F98-95F2-9260843A3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19352"/>
            <a:ext cx="7886700" cy="940821"/>
          </a:xfrm>
        </p:spPr>
        <p:txBody>
          <a:bodyPr/>
          <a:lstStyle/>
          <a:p>
            <a:pPr algn="ctr"/>
            <a:r>
              <a:rPr lang="en-US" b="1" u="sng" dirty="0"/>
              <a:t>M</a:t>
            </a:r>
            <a:r>
              <a:rPr lang="sk-SK" b="1" u="sng" dirty="0"/>
              <a:t>ŕ</a:t>
            </a:r>
            <a:r>
              <a:rPr lang="en-US" b="1" u="sng" dirty="0" err="1"/>
              <a:t>tva</a:t>
            </a:r>
            <a:r>
              <a:rPr lang="en-US" b="1" u="sng" dirty="0"/>
              <a:t> </a:t>
            </a:r>
            <a:r>
              <a:rPr lang="en-US" b="1" u="sng" dirty="0" err="1"/>
              <a:t>pokuta</a:t>
            </a:r>
            <a:endParaRPr lang="sk-SK" b="1" u="sng" dirty="0"/>
          </a:p>
        </p:txBody>
      </p:sp>
      <p:pic>
        <p:nvPicPr>
          <p:cNvPr id="24" name="Zástupný obsah 16">
            <a:extLst>
              <a:ext uri="{FF2B5EF4-FFF2-40B4-BE49-F238E27FC236}">
                <a16:creationId xmlns:a16="http://schemas.microsoft.com/office/drawing/2014/main" id="{196947C9-5CD7-4009-892B-BA06226D676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" t="23296" r="74941" b="49755"/>
          <a:stretch/>
        </p:blipFill>
        <p:spPr>
          <a:xfrm>
            <a:off x="302584" y="4820800"/>
            <a:ext cx="2248360" cy="1173290"/>
          </a:xfrm>
          <a:prstGeom prst="rect">
            <a:avLst/>
          </a:prstGeom>
        </p:spPr>
      </p:pic>
      <p:pic>
        <p:nvPicPr>
          <p:cNvPr id="25" name="Obrázek 24">
            <a:extLst>
              <a:ext uri="{FF2B5EF4-FFF2-40B4-BE49-F238E27FC236}">
                <a16:creationId xmlns:a16="http://schemas.microsoft.com/office/drawing/2014/main" id="{5D8D5EA3-9E26-4D77-A320-F9C202EB63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228" y="1308995"/>
            <a:ext cx="5950877" cy="2947803"/>
          </a:xfrm>
          <a:prstGeom prst="rect">
            <a:avLst/>
          </a:prstGeom>
        </p:spPr>
      </p:pic>
      <p:pic>
        <p:nvPicPr>
          <p:cNvPr id="17" name="Zástupný obsah 16">
            <a:extLst>
              <a:ext uri="{FF2B5EF4-FFF2-40B4-BE49-F238E27FC236}">
                <a16:creationId xmlns:a16="http://schemas.microsoft.com/office/drawing/2014/main" id="{94E85E75-D230-4ECA-9E97-0BD2E17E29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686" r="19622"/>
          <a:stretch/>
        </p:blipFill>
        <p:spPr>
          <a:xfrm>
            <a:off x="2291747" y="4684323"/>
            <a:ext cx="6852253" cy="1729363"/>
          </a:xfrm>
        </p:spPr>
      </p:pic>
    </p:spTree>
    <p:extLst>
      <p:ext uri="{BB962C8B-B14F-4D97-AF65-F5344CB8AC3E}">
        <p14:creationId xmlns:p14="http://schemas.microsoft.com/office/powerpoint/2010/main" val="2120834240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463</TotalTime>
  <Words>39</Words>
  <Application>Microsoft Office PowerPoint</Application>
  <PresentationFormat>Předvádění na obrazovce (4:3)</PresentationFormat>
  <Paragraphs>12</Paragraphs>
  <Slides>20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Motiv Office</vt:lpstr>
      <vt:lpstr> UMINT - Alokácia investícií </vt:lpstr>
      <vt:lpstr>Prezentace aplikace PowerPoint</vt:lpstr>
      <vt:lpstr>Genetický algoritmus – inicializácia</vt:lpstr>
      <vt:lpstr>Genetický algoritmus – pokračovanie</vt:lpstr>
      <vt:lpstr>Genetický algoritmus – pokračovanie</vt:lpstr>
      <vt:lpstr>Fitness funkcia</vt:lpstr>
      <vt:lpstr>Ohraničenia</vt:lpstr>
      <vt:lpstr>Prezentace aplikace PowerPoint</vt:lpstr>
      <vt:lpstr>Mŕtva pokuta</vt:lpstr>
      <vt:lpstr>Prezentace aplikace PowerPoint</vt:lpstr>
      <vt:lpstr>Prezentace aplikace PowerPoint</vt:lpstr>
      <vt:lpstr>Prezentace aplikace PowerPoint</vt:lpstr>
      <vt:lpstr>Stupňová pokuta</vt:lpstr>
      <vt:lpstr>Prezentace aplikace PowerPoint</vt:lpstr>
      <vt:lpstr>Prezentace aplikace PowerPoint</vt:lpstr>
      <vt:lpstr>Prezentace aplikace PowerPoint</vt:lpstr>
      <vt:lpstr>Pokuta úmerná miere porušenia obmedzení</vt:lpstr>
      <vt:lpstr>Prezentace aplikace PowerPoint</vt:lpstr>
      <vt:lpstr>Prezentace aplikace PowerPoint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Petra Kirschová</dc:creator>
  <cp:lastModifiedBy>Petra Kirschová</cp:lastModifiedBy>
  <cp:revision>30</cp:revision>
  <dcterms:created xsi:type="dcterms:W3CDTF">2019-03-05T16:28:06Z</dcterms:created>
  <dcterms:modified xsi:type="dcterms:W3CDTF">2019-03-06T10:27:38Z</dcterms:modified>
</cp:coreProperties>
</file>