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64" r:id="rId6"/>
    <p:sldId id="265" r:id="rId7"/>
    <p:sldId id="266" r:id="rId8"/>
    <p:sldId id="267" r:id="rId9"/>
    <p:sldId id="260" r:id="rId10"/>
    <p:sldId id="259" r:id="rId11"/>
    <p:sldId id="263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17B65-3B34-41D8-A255-6CB3F06A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A84D18-0ED3-4309-AD61-9F72B3DB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4278F1-96C8-4EBB-B7C9-97BD5811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C44113-07FB-4A40-B13B-8CFB0C24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2D1C24-62E7-4725-A615-3388FD7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28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F15FAC-350C-4197-B3DE-351EF4B8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0B83A5B-C015-4755-A981-4B07C0CA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A85FD2-7EA5-4E55-9280-C3BC520B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CA9CDD-E5E2-40B6-AFA1-CC803D30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C2CCFF-5C38-40D8-89E2-796D284D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263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3B467EB-8412-4F17-B7B3-113CFBC5B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5217CAA-4E82-46AF-8F72-7917C9B6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11D9E1-9E3D-4AFC-B704-68973982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DD6B40-4595-4543-A615-AD405411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AE8AF1-4748-4D2E-B933-D93908D5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035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F41E8-B10D-4568-8865-6E0681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E0F8A5-1350-444E-88E2-DF57BD1C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30FFF3-6596-44B8-BA2E-F95A151E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BC7572-B795-4361-B492-D7E5CFFF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72087D-A079-4545-A62D-77477E12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6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42774-F2CD-4940-92AC-1FD23F7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4EBBEF-0DA6-4C50-A37C-68520608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5A58CC-726A-4F38-9B73-B7A7CBC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E8F6B3F-B02C-42A1-B696-98DFE272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D48E5B-7335-4368-B5AC-38B323B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65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C9930-9D1A-4BEB-903A-BA9D3778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BFB197-5FB6-4FB4-956B-BB7D26063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C7621F-6FF0-4CF2-9662-F9B05A43D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3FB7EE-C6A1-4362-A495-68E8A85B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4DEB77-D22C-4FE0-9CE4-178E805F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8AFE7F-7F2F-4373-A705-83B476E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63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4E5FE5-4B37-457D-85ED-C401ABF8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CB8C19-1BE8-49A7-AC21-E443C71C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2BAE529-4889-4025-9D3B-5A42E190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9F8E277-A3DA-4D2F-B1C6-3237DBF98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111D844-5618-4F53-87EB-7B212C5C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D976242-C592-4899-A1AB-47347CC6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7B5CD89-BDBF-475F-9CB0-0951D347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1BE805D-378D-4DE7-BDF3-C576BCA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7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E9649-06FD-4D7A-AC07-7C76FFE7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D65641A-A3E5-450A-895E-078B513F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732FAC7-B3A8-4D60-9CED-9A9EDF3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0B73637-2580-4F44-9EBC-8C2750E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83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92A535-1C96-4F3E-9522-441318DD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F86713-12F5-4DA9-8DD9-4C2C3F5F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ED857ED-920D-4630-9A9B-FF532BB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0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07E54-5197-432D-A674-4066ABFE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B8832B-125C-4805-9C33-2F03F286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972CEC-AB62-4A82-91A9-ECB8B7A2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9F22406-9994-4836-8775-8CFA0D9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A31C6B-1F03-4E3B-B810-306F7646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355DAC-10EF-4CF0-9092-49412B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13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7A66D3-4334-45F9-BE57-80B92A7F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812B28F-F2F5-4C1E-961C-10E78020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C22A922-6D40-4463-A080-1B4F2E92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664D7BB-6271-4881-B113-80C79057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56FDA9-E355-4001-B06C-F501C039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43B5F3-1094-4B51-A1F3-99C6F4BD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0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230A00-C0A6-4547-BB2D-330130F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A53184-98FA-4616-81CE-E898B0DC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E4DD69-3769-424F-8697-B92B41682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E540-F956-4B78-B003-3C0E72E503D4}" type="datetimeFigureOut">
              <a:rPr lang="sk-SK" smtClean="0"/>
              <a:t>2. 4. 2019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F0B2B9-A852-46A4-84EF-8348E853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5FA8FF-6BBA-43AB-A095-6B7228EC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2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C9A95-5B4E-4CD2-B9E3-86DFE22A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1444487"/>
            <a:ext cx="8507895" cy="2610678"/>
          </a:xfrm>
        </p:spPr>
        <p:txBody>
          <a:bodyPr>
            <a:normAutofit/>
          </a:bodyPr>
          <a:lstStyle/>
          <a:p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UMINT –</a:t>
            </a:r>
            <a:r>
              <a:rPr lang="sk-SK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Rozpoznávanie  veľkých písmen pomocou neurónovej siete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6134088-5840-46B2-A43C-5EEC4C92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122" y="5155095"/>
            <a:ext cx="6858000" cy="1374913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/>
              <a:t>Petra </a:t>
            </a:r>
            <a:r>
              <a:rPr lang="en-US" sz="2400" i="1" dirty="0" err="1"/>
              <a:t>Kirschov</a:t>
            </a:r>
            <a:r>
              <a:rPr lang="sk-SK" sz="2400" i="1" dirty="0"/>
              <a:t>á</a:t>
            </a:r>
          </a:p>
          <a:p>
            <a:pPr algn="l"/>
            <a:r>
              <a:rPr lang="sk-SK" sz="2400" i="1" dirty="0"/>
              <a:t>Matúš </a:t>
            </a:r>
            <a:r>
              <a:rPr lang="sk-SK" sz="2400" i="1" dirty="0" err="1"/>
              <a:t>Domorák</a:t>
            </a:r>
            <a:endParaRPr lang="sk-SK" sz="2400" i="1" dirty="0"/>
          </a:p>
          <a:p>
            <a:pPr algn="l"/>
            <a:r>
              <a:rPr lang="sk-SK" sz="2400" i="1" dirty="0"/>
              <a:t>Peter </a:t>
            </a:r>
            <a:r>
              <a:rPr lang="sk-SK" sz="2400" i="1" dirty="0" err="1"/>
              <a:t>Csicsay</a:t>
            </a:r>
            <a:endParaRPr lang="sk-SK" sz="2400" i="1" dirty="0"/>
          </a:p>
        </p:txBody>
      </p:sp>
    </p:spTree>
    <p:extLst>
      <p:ext uri="{BB962C8B-B14F-4D97-AF65-F5344CB8AC3E}">
        <p14:creationId xmlns:p14="http://schemas.microsoft.com/office/powerpoint/2010/main" val="114377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2033EA1E-57B7-40DB-B1E5-A0F77B14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8544"/>
          </a:xfrm>
        </p:spPr>
        <p:txBody>
          <a:bodyPr>
            <a:normAutofit/>
          </a:bodyPr>
          <a:lstStyle/>
          <a:p>
            <a:r>
              <a:rPr lang="sk-SK" sz="3600" b="1" u="sng" dirty="0"/>
              <a:t>Výsledky – 100 neurónov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8572BDDB-5507-4820-B3DB-7ABC10AC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2754" r="17173" b="39732"/>
          <a:stretch/>
        </p:blipFill>
        <p:spPr>
          <a:xfrm>
            <a:off x="198783" y="3233174"/>
            <a:ext cx="5314121" cy="332094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EAF6B68-60E8-43D2-A325-EAFEC8509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r="16500" b="79564"/>
          <a:stretch/>
        </p:blipFill>
        <p:spPr>
          <a:xfrm>
            <a:off x="6624" y="1033672"/>
            <a:ext cx="6049620" cy="205177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FA87A60C-A3E5-4FF8-BA29-49EBDF289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62486" r="67086" b="2939"/>
          <a:stretch/>
        </p:blipFill>
        <p:spPr>
          <a:xfrm>
            <a:off x="6149009" y="2404598"/>
            <a:ext cx="2637182" cy="4149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6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2033EA1E-57B7-40DB-B1E5-A0F77B14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8544"/>
          </a:xfrm>
        </p:spPr>
        <p:txBody>
          <a:bodyPr>
            <a:normAutofit/>
          </a:bodyPr>
          <a:lstStyle/>
          <a:p>
            <a:r>
              <a:rPr lang="sk-SK" sz="3600" b="1" u="sng" dirty="0"/>
              <a:t>Výsledky – 200 neurónov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E1206D3-D997-4AB0-9B43-A90451832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5" b="79851"/>
          <a:stretch/>
        </p:blipFill>
        <p:spPr>
          <a:xfrm>
            <a:off x="134178" y="1232451"/>
            <a:ext cx="6191553" cy="201433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76D6D856-2D92-4B95-9AB3-D3E6DD16D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6" b="40621"/>
          <a:stretch/>
        </p:blipFill>
        <p:spPr>
          <a:xfrm>
            <a:off x="134177" y="3159705"/>
            <a:ext cx="6191553" cy="348025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AB79555-DEC9-4FB5-BAE8-26AC226E0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4802" r="66748" b="323"/>
          <a:stretch/>
        </p:blipFill>
        <p:spPr>
          <a:xfrm>
            <a:off x="6433550" y="2503348"/>
            <a:ext cx="2452753" cy="398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24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2033EA1E-57B7-40DB-B1E5-A0F77B14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8544"/>
          </a:xfrm>
        </p:spPr>
        <p:txBody>
          <a:bodyPr>
            <a:normAutofit/>
          </a:bodyPr>
          <a:lstStyle/>
          <a:p>
            <a:r>
              <a:rPr lang="sk-SK" sz="3600" b="1" u="sng" dirty="0"/>
              <a:t>Výsledky – 300 neurónov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57E6A9A-D5B6-4FEB-B9DE-8D5AF936A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10" b="38825"/>
          <a:stretch/>
        </p:blipFill>
        <p:spPr>
          <a:xfrm>
            <a:off x="174142" y="3207026"/>
            <a:ext cx="6002143" cy="345302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18FF6C0-708B-49D3-9042-069C80322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36" r="65151"/>
          <a:stretch/>
        </p:blipFill>
        <p:spPr>
          <a:xfrm>
            <a:off x="6490438" y="2610678"/>
            <a:ext cx="2452915" cy="4049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051A3F7-C045-4C44-81DC-EDFFBD5E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7" b="80370"/>
          <a:stretch/>
        </p:blipFill>
        <p:spPr>
          <a:xfrm>
            <a:off x="106638" y="1033671"/>
            <a:ext cx="6294693" cy="20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9CC8CE-B3D2-4D15-BDF9-00991EEA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6220"/>
            <a:ext cx="7886700" cy="3897589"/>
          </a:xfrm>
        </p:spPr>
        <p:txBody>
          <a:bodyPr>
            <a:normAutofit/>
          </a:bodyPr>
          <a:lstStyle/>
          <a:p>
            <a:r>
              <a:rPr lang="sk-SK" sz="3200" dirty="0"/>
              <a:t>Vytvorte a natrénujte neurónovú sieť, ktorá bude schopná rozpoznávať veľké písmená od A po Z (znaky) abecedy. </a:t>
            </a:r>
          </a:p>
          <a:p>
            <a:r>
              <a:rPr lang="sk-SK" sz="3200" dirty="0"/>
              <a:t>Klasifikácia znakov je realizovaná na základe 16 nameraných parametrov znaku (napr. šírka, výška, počet pixelov, priemerný počet pixelov v smere x a y, ...)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4581A082-3980-4EE4-97BA-C54F0986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sk-SK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</a:p>
        </p:txBody>
      </p:sp>
    </p:spTree>
    <p:extLst>
      <p:ext uri="{BB962C8B-B14F-4D97-AF65-F5344CB8AC3E}">
        <p14:creationId xmlns:p14="http://schemas.microsoft.com/office/powerpoint/2010/main" val="5575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C2450-95E1-4AB5-9589-4DE07B40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237368"/>
            <a:ext cx="7886700" cy="809555"/>
          </a:xfrm>
        </p:spPr>
        <p:txBody>
          <a:bodyPr>
            <a:normAutofit/>
          </a:bodyPr>
          <a:lstStyle/>
          <a:p>
            <a:r>
              <a:rPr lang="sk-SK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Štruktúra NS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44257-5882-4AA5-85DE-22BBAA39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1046923"/>
            <a:ext cx="8428382" cy="2859432"/>
          </a:xfrm>
        </p:spPr>
        <p:txBody>
          <a:bodyPr>
            <a:normAutofit/>
          </a:bodyPr>
          <a:lstStyle/>
          <a:p>
            <a:r>
              <a:rPr lang="sk-SK" sz="2400" b="1" dirty="0"/>
              <a:t>Počet neurónov</a:t>
            </a:r>
            <a:r>
              <a:rPr lang="sk-SK" sz="2400" dirty="0"/>
              <a:t>: 3</a:t>
            </a:r>
            <a:r>
              <a:rPr lang="en-US" sz="2400" dirty="0"/>
              <a:t>00</a:t>
            </a:r>
            <a:endParaRPr lang="sk-SK" sz="2400" dirty="0"/>
          </a:p>
          <a:p>
            <a:r>
              <a:rPr lang="sk-SK" sz="2400" b="1" dirty="0"/>
              <a:t>Počet skrytých vrstiev</a:t>
            </a:r>
            <a:r>
              <a:rPr lang="sk-SK" sz="2400" dirty="0"/>
              <a:t>: 1</a:t>
            </a:r>
          </a:p>
          <a:p>
            <a:r>
              <a:rPr lang="sk-SK" sz="2400" b="1" dirty="0"/>
              <a:t>Vstupné parametre</a:t>
            </a:r>
            <a:r>
              <a:rPr lang="sk-SK" sz="2400" dirty="0"/>
              <a:t>: 16 nameraných parametrov znaku (šírka, výška, počet pixelov, priemerný počet pixelov v smere x a y, ...)</a:t>
            </a:r>
          </a:p>
          <a:p>
            <a:r>
              <a:rPr lang="sk-SK" sz="2400" b="1" dirty="0"/>
              <a:t>Výstupné parametre</a:t>
            </a:r>
            <a:r>
              <a:rPr lang="sk-SK" sz="2400" dirty="0"/>
              <a:t>: písmeno (</a:t>
            </a:r>
            <a:r>
              <a:rPr lang="en-US" sz="2400" dirty="0"/>
              <a:t>1 = ‘A’, 2 = ‘B’,…</a:t>
            </a:r>
            <a:r>
              <a:rPr lang="sk-SK" sz="2400" dirty="0"/>
              <a:t>)</a:t>
            </a:r>
            <a:r>
              <a:rPr lang="en-US" sz="2400" dirty="0"/>
              <a:t>  - 26 v</a:t>
            </a:r>
            <a:r>
              <a:rPr lang="sk-SK" sz="2400" dirty="0"/>
              <a:t>ý</a:t>
            </a:r>
            <a:r>
              <a:rPr lang="en-US" sz="2400" dirty="0" err="1"/>
              <a:t>stupov</a:t>
            </a:r>
            <a:endParaRPr lang="en-US" sz="2400" dirty="0"/>
          </a:p>
          <a:p>
            <a:r>
              <a:rPr lang="sk-SK" sz="2400" b="1" dirty="0"/>
              <a:t>Počet dát</a:t>
            </a:r>
            <a:r>
              <a:rPr lang="sk-SK" sz="2400" dirty="0"/>
              <a:t>: 20 000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728707E-97F3-438D-8F75-8D82E77E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7" y="3906354"/>
            <a:ext cx="7734565" cy="26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F8CBF8E3-E2C3-4D89-8CFC-438EB261D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"/>
          <a:stretch/>
        </p:blipFill>
        <p:spPr>
          <a:xfrm>
            <a:off x="0" y="407866"/>
            <a:ext cx="8962749" cy="60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C78C457-8152-4FFE-AF4C-D2FCC2BAC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34"/>
          <a:stretch/>
        </p:blipFill>
        <p:spPr>
          <a:xfrm>
            <a:off x="454301" y="723899"/>
            <a:ext cx="3320068" cy="508055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6529C7F-BC48-4488-8722-C0B15E386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52"/>
          <a:stretch/>
        </p:blipFill>
        <p:spPr>
          <a:xfrm>
            <a:off x="4572000" y="819978"/>
            <a:ext cx="3594598" cy="48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49F018FE-2623-4106-8BE2-660D74D1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4" b="1449"/>
          <a:stretch/>
        </p:blipFill>
        <p:spPr>
          <a:xfrm>
            <a:off x="1155631" y="0"/>
            <a:ext cx="5604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238C6BE-CFF3-42C1-A4C2-6E30D07A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71" y="1254400"/>
            <a:ext cx="9159071" cy="39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D397BDDE-8BF7-40B6-8753-4AF1B6A8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20" y="0"/>
            <a:ext cx="562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6FCE332-D51C-4DCD-B5D8-028B0AB2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9"/>
          <a:stretch/>
        </p:blipFill>
        <p:spPr>
          <a:xfrm>
            <a:off x="5764695" y="909093"/>
            <a:ext cx="3246783" cy="5398266"/>
          </a:xfrm>
          <a:prstGeom prst="rect">
            <a:avLst/>
          </a:prstGeom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id="{A1FF1093-AD9A-40BC-AD7E-A0652627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4068418" cy="827570"/>
          </a:xfrm>
        </p:spPr>
        <p:txBody>
          <a:bodyPr>
            <a:noAutofit/>
          </a:bodyPr>
          <a:lstStyle/>
          <a:p>
            <a:r>
              <a:rPr lang="sk-SK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Testovanie vzorky z každého písmena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25A3D4C-C96E-4DE3-B600-6738950F5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b="2855"/>
          <a:stretch/>
        </p:blipFill>
        <p:spPr>
          <a:xfrm>
            <a:off x="185531" y="3654287"/>
            <a:ext cx="5043992" cy="2092947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B2FF15DD-7305-4356-B7BD-0F4CB58CAA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5" b="9835"/>
          <a:stretch/>
        </p:blipFill>
        <p:spPr>
          <a:xfrm>
            <a:off x="132522" y="1336053"/>
            <a:ext cx="5522760" cy="15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359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147</Words>
  <Application>Microsoft Office PowerPoint</Application>
  <PresentationFormat>Předvádění na obrazovce 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Motiv Office</vt:lpstr>
      <vt:lpstr>UMINT – Rozpoznávanie  veľkých písmen pomocou neurónovej siete</vt:lpstr>
      <vt:lpstr>Úloha</vt:lpstr>
      <vt:lpstr>Štruktúra NS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Testovanie vzorky z každého písmena</vt:lpstr>
      <vt:lpstr>Výsledky – 100 neurónov</vt:lpstr>
      <vt:lpstr>Výsledky – 200 neurónov</vt:lpstr>
      <vt:lpstr>Výsledky – 300 neurónov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Petra Kirschová</dc:creator>
  <cp:lastModifiedBy>Petra Kirschová</cp:lastModifiedBy>
  <cp:revision>41</cp:revision>
  <dcterms:created xsi:type="dcterms:W3CDTF">2019-03-05T16:28:06Z</dcterms:created>
  <dcterms:modified xsi:type="dcterms:W3CDTF">2019-04-02T17:45:27Z</dcterms:modified>
</cp:coreProperties>
</file>