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38"/>
    <p:restoredTop sz="94627"/>
  </p:normalViewPr>
  <p:slideViewPr>
    <p:cSldViewPr snapToGrid="0" snapToObjects="1">
      <p:cViewPr varScale="1">
        <p:scale>
          <a:sx n="74" d="100"/>
          <a:sy n="74" d="100"/>
        </p:scale>
        <p:origin x="200" y="1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C8FB1-6442-C943-9887-A48602CEC6D0}" type="datetimeFigureOut">
              <a:rPr kumimoji="1" lang="zh-CN" altLang="en-US" smtClean="0"/>
              <a:t>2018/1/16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FDE70-3AC2-524A-8946-3CC6BD6F1F99}" type="slidenum">
              <a:rPr kumimoji="1" lang="zh-CN" altLang="en-US" smtClean="0"/>
              <a:t>‹#›</a:t>
            </a:fld>
            <a:endParaRPr kumimoji="1" lang="zh-CN" altLang="en-US"/>
          </a:p>
        </p:txBody>
      </p:sp>
    </p:spTree>
    <p:extLst>
      <p:ext uri="{BB962C8B-B14F-4D97-AF65-F5344CB8AC3E}">
        <p14:creationId xmlns:p14="http://schemas.microsoft.com/office/powerpoint/2010/main" val="211206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27194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1235085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51320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74659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34679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33970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138999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136214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144182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56649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E7E63D3-69E9-2F46-88EC-5308AD19E791}" type="datetimeFigureOut">
              <a:rPr kumimoji="1" lang="zh-CN" altLang="en-US" smtClean="0"/>
              <a:t>2018/1/16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13006765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E63D3-69E9-2F46-88EC-5308AD19E791}" type="datetimeFigureOut">
              <a:rPr kumimoji="1" lang="zh-CN" altLang="en-US" smtClean="0"/>
              <a:t>2018/1/16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F4D6D-087F-5748-B1AD-F89789C94E7F}" type="slidenum">
              <a:rPr kumimoji="1" lang="zh-CN" altLang="en-US" smtClean="0"/>
              <a:t>‹#›</a:t>
            </a:fld>
            <a:endParaRPr kumimoji="1" lang="zh-CN" altLang="en-US"/>
          </a:p>
        </p:txBody>
      </p:sp>
    </p:spTree>
    <p:extLst>
      <p:ext uri="{BB962C8B-B14F-4D97-AF65-F5344CB8AC3E}">
        <p14:creationId xmlns:p14="http://schemas.microsoft.com/office/powerpoint/2010/main" val="174654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ike.baidu.com/view/575406.ht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437736" y="398851"/>
            <a:ext cx="9144000" cy="6165850"/>
          </a:xfrm>
        </p:spPr>
        <p:txBody>
          <a:bodyPr vert="horz" lIns="92075" tIns="46038" rIns="92075" bIns="46038" rtlCol="0">
            <a:normAutofit/>
          </a:bodyPr>
          <a:lstStyle/>
          <a:p>
            <a:pPr eaLnBrk="1" hangingPunct="1">
              <a:lnSpc>
                <a:spcPct val="80000"/>
              </a:lnSpc>
              <a:buFont typeface="Wingdings" charset="2"/>
              <a:buNone/>
            </a:pPr>
            <a:r>
              <a:rPr lang="zh-CN" altLang="en-US" dirty="0"/>
              <a:t>   20世纪40位图灵奖获得者中有6位人工智能学者</a:t>
            </a:r>
            <a:r>
              <a:rPr lang="zh-CN" altLang="en-US" dirty="0" smtClean="0"/>
              <a:t>：</a:t>
            </a:r>
            <a:endParaRPr lang="en-US" altLang="zh-CN" dirty="0" smtClean="0"/>
          </a:p>
          <a:p>
            <a:pPr eaLnBrk="1" hangingPunct="1">
              <a:lnSpc>
                <a:spcPct val="80000"/>
              </a:lnSpc>
              <a:buFont typeface="Wingdings" charset="2"/>
              <a:buNone/>
            </a:pPr>
            <a:endParaRPr lang="zh-CN" altLang="en-US" dirty="0"/>
          </a:p>
          <a:p>
            <a:pPr eaLnBrk="1" hangingPunct="1">
              <a:lnSpc>
                <a:spcPct val="80000"/>
              </a:lnSpc>
              <a:buFont typeface="Wingdings" charset="2"/>
              <a:buNone/>
            </a:pPr>
            <a:r>
              <a:rPr lang="zh-CN" altLang="en-US" dirty="0"/>
              <a:t>Marvin </a:t>
            </a:r>
            <a:r>
              <a:rPr lang="zh-CN" altLang="en-US" dirty="0" smtClean="0"/>
              <a:t>Minsky</a:t>
            </a:r>
            <a:endParaRPr lang="en-US" altLang="zh-CN" dirty="0"/>
          </a:p>
          <a:p>
            <a:pPr eaLnBrk="1" hangingPunct="1">
              <a:lnSpc>
                <a:spcPct val="80000"/>
              </a:lnSpc>
              <a:buFont typeface="Wingdings" charset="2"/>
              <a:buNone/>
            </a:pPr>
            <a:r>
              <a:rPr lang="zh-CN" altLang="en-US" dirty="0" smtClean="0"/>
              <a:t>John McCarthy  人工智能</a:t>
            </a:r>
            <a:r>
              <a:rPr lang="zh-CN" altLang="en-US" dirty="0"/>
              <a:t>之父，</a:t>
            </a:r>
            <a:r>
              <a:rPr lang="en-US" altLang="zh-CN" dirty="0"/>
              <a:t>LISP</a:t>
            </a:r>
            <a:r>
              <a:rPr lang="zh-CN" altLang="en-US" dirty="0"/>
              <a:t>语言的发明者</a:t>
            </a:r>
          </a:p>
          <a:p>
            <a:pPr eaLnBrk="1" hangingPunct="1">
              <a:lnSpc>
                <a:spcPct val="80000"/>
              </a:lnSpc>
              <a:buFont typeface="Wingdings" charset="2"/>
              <a:buNone/>
            </a:pPr>
            <a:r>
              <a:rPr lang="zh-CN" altLang="en-US" dirty="0"/>
              <a:t>Herbert Simon和Allen </a:t>
            </a:r>
            <a:r>
              <a:rPr lang="zh-CN" altLang="en-US" dirty="0" smtClean="0"/>
              <a:t>Newell</a:t>
            </a:r>
            <a:endParaRPr lang="en-US" altLang="zh-CN" dirty="0"/>
          </a:p>
          <a:p>
            <a:pPr eaLnBrk="1" hangingPunct="1">
              <a:lnSpc>
                <a:spcPct val="80000"/>
              </a:lnSpc>
              <a:buFont typeface="Wingdings" charset="2"/>
              <a:buNone/>
            </a:pPr>
            <a:r>
              <a:rPr lang="zh-CN" altLang="en-US" dirty="0" smtClean="0"/>
              <a:t>Edward </a:t>
            </a:r>
            <a:r>
              <a:rPr lang="zh-CN" altLang="en-US" dirty="0"/>
              <a:t>Feigenbaum和Raj Reddy </a:t>
            </a:r>
            <a:endParaRPr lang="en-US" altLang="zh-CN" dirty="0" smtClean="0"/>
          </a:p>
          <a:p>
            <a:pPr eaLnBrk="1" hangingPunct="1">
              <a:lnSpc>
                <a:spcPct val="80000"/>
              </a:lnSpc>
              <a:buFont typeface="Wingdings" charset="2"/>
              <a:buNone/>
            </a:pPr>
            <a:endParaRPr lang="en-US" altLang="zh-CN" dirty="0"/>
          </a:p>
          <a:p>
            <a:pPr eaLnBrk="1" hangingPunct="1">
              <a:lnSpc>
                <a:spcPct val="80000"/>
              </a:lnSpc>
              <a:buFont typeface="Wingdings" charset="2"/>
              <a:buNone/>
            </a:pPr>
            <a:r>
              <a:rPr lang="en-US" altLang="zh-CN" dirty="0" smtClean="0"/>
              <a:t>(</a:t>
            </a:r>
            <a:r>
              <a:rPr lang="zh-CN" altLang="en-US" dirty="0"/>
              <a:t>首位图灵奖的华裔科学家</a:t>
            </a:r>
            <a:r>
              <a:rPr lang="zh-CN" altLang="en-US" dirty="0">
                <a:hlinkClick r:id="rId2"/>
              </a:rPr>
              <a:t>姚期智</a:t>
            </a:r>
            <a:r>
              <a:rPr lang="en-US" altLang="zh-CN" dirty="0"/>
              <a:t>(Andrew Chi-</a:t>
            </a:r>
            <a:r>
              <a:rPr lang="en-US" altLang="zh-CN" dirty="0" err="1"/>
              <a:t>Chih</a:t>
            </a:r>
            <a:r>
              <a:rPr lang="en-US" altLang="zh-CN" dirty="0"/>
              <a:t> Yao) (2000</a:t>
            </a:r>
            <a:r>
              <a:rPr lang="zh-CN" altLang="en-US" dirty="0"/>
              <a:t>年</a:t>
            </a:r>
            <a:r>
              <a:rPr lang="en-US" altLang="zh-CN" dirty="0"/>
              <a:t>)</a:t>
            </a:r>
            <a:r>
              <a:rPr lang="zh-CN" altLang="en-US" dirty="0"/>
              <a:t> 在计算理论方面的贡献</a:t>
            </a:r>
            <a:r>
              <a:rPr lang="en-US" altLang="zh-CN" dirty="0" smtClean="0"/>
              <a:t>)</a:t>
            </a:r>
            <a:endParaRPr lang="en-US" altLang="zh-CN" dirty="0"/>
          </a:p>
        </p:txBody>
      </p:sp>
    </p:spTree>
    <p:extLst>
      <p:ext uri="{BB962C8B-B14F-4D97-AF65-F5344CB8AC3E}">
        <p14:creationId xmlns:p14="http://schemas.microsoft.com/office/powerpoint/2010/main" val="1070312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可分解的产生式系统</a:t>
            </a:r>
            <a:r>
              <a:rPr lang="zh-CN" altLang="en-US" b="1" dirty="0" smtClean="0">
                <a:solidFill>
                  <a:srgbClr val="0033CC"/>
                </a:solidFill>
              </a:rPr>
              <a:t/>
            </a:r>
            <a:br>
              <a:rPr lang="zh-CN" altLang="en-US" b="1" dirty="0" smtClean="0">
                <a:solidFill>
                  <a:srgbClr val="0033CC"/>
                </a:solidFill>
              </a:rPr>
            </a:br>
            <a:endParaRPr kumimoji="1" lang="zh-CN" altLang="en-US" dirty="0"/>
          </a:p>
        </p:txBody>
      </p:sp>
      <p:sp>
        <p:nvSpPr>
          <p:cNvPr id="3" name="内容占位符 2"/>
          <p:cNvSpPr>
            <a:spLocks noGrp="1"/>
          </p:cNvSpPr>
          <p:nvPr>
            <p:ph idx="1"/>
          </p:nvPr>
        </p:nvSpPr>
        <p:spPr/>
        <p:txBody>
          <a:bodyPr/>
          <a:lstStyle/>
          <a:p>
            <a:r>
              <a:rPr lang="zh-CN" altLang="en-US" dirty="0" smtClean="0"/>
              <a:t>能够把产生式系统综合数据库的状态描述分解为若干组成部分，产生式规则可以分别用在各组成部分上，并且整个系统的终止条件可以用在各组成部分的终止条件表示出来的产生式系统，称为可分解的产生式系统</a:t>
            </a:r>
            <a:endParaRPr kumimoji="1" lang="zh-CN" altLang="en-US" dirty="0"/>
          </a:p>
        </p:txBody>
      </p:sp>
    </p:spTree>
    <p:extLst>
      <p:ext uri="{BB962C8B-B14F-4D97-AF65-F5344CB8AC3E}">
        <p14:creationId xmlns:p14="http://schemas.microsoft.com/office/powerpoint/2010/main" val="1649012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可分解的产生式系统的基本过程</a:t>
            </a:r>
            <a:endParaRPr kumimoji="1" lang="zh-CN" altLang="en-US" dirty="0"/>
          </a:p>
        </p:txBody>
      </p:sp>
      <p:sp>
        <p:nvSpPr>
          <p:cNvPr id="3" name="内容占位符 2"/>
          <p:cNvSpPr>
            <a:spLocks noGrp="1"/>
          </p:cNvSpPr>
          <p:nvPr>
            <p:ph idx="1"/>
          </p:nvPr>
        </p:nvSpPr>
        <p:spPr/>
        <p:txBody>
          <a:bodyPr>
            <a:normAutofit fontScale="77500" lnSpcReduction="20000"/>
          </a:bodyPr>
          <a:lstStyle/>
          <a:p>
            <a:pPr marL="609600" indent="-609600">
              <a:buNone/>
            </a:pPr>
            <a:r>
              <a:rPr lang="en-US" altLang="zh-CN" b="1" dirty="0" smtClean="0"/>
              <a:t>Procedure SPLIT</a:t>
            </a:r>
          </a:p>
          <a:p>
            <a:pPr marL="609600" indent="-609600">
              <a:buSzPct val="90000"/>
              <a:buFont typeface="Wingdings" charset="2"/>
              <a:buAutoNum type="arabicPeriod"/>
            </a:pPr>
            <a:r>
              <a:rPr lang="en-US" altLang="zh-CN" b="1" dirty="0" smtClean="0"/>
              <a:t>DATA ← </a:t>
            </a:r>
            <a:r>
              <a:rPr lang="zh-CN" altLang="en-US" b="1" dirty="0" smtClean="0"/>
              <a:t>初始状态描述</a:t>
            </a:r>
          </a:p>
          <a:p>
            <a:pPr marL="609600" indent="-609600">
              <a:buSzPct val="90000"/>
              <a:buFont typeface="Wingdings" charset="2"/>
              <a:buAutoNum type="arabicPeriod"/>
            </a:pPr>
            <a:r>
              <a:rPr lang="en-US" altLang="zh-CN" b="1" dirty="0" smtClean="0"/>
              <a:t>{Di} ← DATA</a:t>
            </a:r>
            <a:r>
              <a:rPr lang="zh-CN" altLang="en-US" b="1" dirty="0" smtClean="0"/>
              <a:t>的分解结果；每个</a:t>
            </a:r>
            <a:r>
              <a:rPr lang="en-US" altLang="zh-CN" b="1" dirty="0" smtClean="0"/>
              <a:t>Di</a:t>
            </a:r>
            <a:r>
              <a:rPr lang="zh-CN" altLang="en-US" b="1" dirty="0" smtClean="0"/>
              <a:t>看成是独立的状态描述</a:t>
            </a:r>
          </a:p>
          <a:p>
            <a:pPr marL="609600" indent="-609600">
              <a:buSzPct val="90000"/>
              <a:buFont typeface="Wingdings" charset="2"/>
              <a:buAutoNum type="arabicPeriod"/>
            </a:pPr>
            <a:r>
              <a:rPr lang="en-US" altLang="zh-CN" b="1" dirty="0" smtClean="0"/>
              <a:t>until </a:t>
            </a:r>
            <a:r>
              <a:rPr lang="zh-CN" altLang="en-US" b="1" dirty="0" smtClean="0"/>
              <a:t>对所有的</a:t>
            </a:r>
            <a:r>
              <a:rPr lang="en-US" altLang="zh-CN" b="1" dirty="0" smtClean="0"/>
              <a:t>Di </a:t>
            </a:r>
            <a:r>
              <a:rPr lang="en-US" altLang="zh-CN" sz="3200" dirty="0" smtClean="0">
                <a:sym typeface="Symbol" charset="2"/>
              </a:rPr>
              <a:t></a:t>
            </a:r>
            <a:r>
              <a:rPr lang="en-US" altLang="zh-CN" b="1" dirty="0" smtClean="0"/>
              <a:t>{Di}</a:t>
            </a:r>
            <a:r>
              <a:rPr lang="zh-CN" altLang="en-US" b="1" dirty="0" smtClean="0"/>
              <a:t>， </a:t>
            </a:r>
            <a:r>
              <a:rPr lang="en-US" altLang="zh-CN" b="1" dirty="0" smtClean="0"/>
              <a:t>Di</a:t>
            </a:r>
            <a:r>
              <a:rPr lang="zh-CN" altLang="en-US" b="1" dirty="0" smtClean="0"/>
              <a:t>都满足终止条件，</a:t>
            </a:r>
            <a:r>
              <a:rPr lang="en-US" altLang="zh-CN" b="1" dirty="0" smtClean="0"/>
              <a:t>do:</a:t>
            </a:r>
          </a:p>
          <a:p>
            <a:pPr marL="609600" indent="-609600">
              <a:buSzPct val="90000"/>
              <a:buFont typeface="Wingdings" charset="2"/>
              <a:buAutoNum type="arabicPeriod"/>
            </a:pPr>
            <a:r>
              <a:rPr lang="en-US" altLang="zh-CN" b="1" dirty="0" smtClean="0"/>
              <a:t>begin  </a:t>
            </a:r>
          </a:p>
          <a:p>
            <a:pPr marL="609600" indent="-609600">
              <a:buSzPct val="90000"/>
              <a:buFont typeface="Wingdings" charset="2"/>
              <a:buAutoNum type="arabicPeriod"/>
            </a:pPr>
            <a:r>
              <a:rPr lang="en-US" altLang="zh-CN" b="1" dirty="0" smtClean="0"/>
              <a:t>   </a:t>
            </a:r>
            <a:r>
              <a:rPr lang="zh-CN" altLang="en-US" b="1" dirty="0" smtClean="0">
                <a:solidFill>
                  <a:srgbClr val="FF0000"/>
                </a:solidFill>
              </a:rPr>
              <a:t>在</a:t>
            </a:r>
            <a:r>
              <a:rPr lang="en-US" altLang="zh-CN" b="1" dirty="0" smtClean="0">
                <a:solidFill>
                  <a:srgbClr val="FF0000"/>
                </a:solidFill>
              </a:rPr>
              <a:t>{Di}</a:t>
            </a:r>
            <a:r>
              <a:rPr lang="zh-CN" altLang="en-US" b="1" dirty="0" smtClean="0">
                <a:solidFill>
                  <a:srgbClr val="FF0000"/>
                </a:solidFill>
              </a:rPr>
              <a:t>中选择一个不满足终止条件的</a:t>
            </a:r>
            <a:r>
              <a:rPr lang="en-US" altLang="zh-CN" b="1" dirty="0" smtClean="0">
                <a:solidFill>
                  <a:srgbClr val="FF0000"/>
                </a:solidFill>
              </a:rPr>
              <a:t>D*</a:t>
            </a:r>
          </a:p>
          <a:p>
            <a:pPr marL="609600" indent="-609600">
              <a:buSzPct val="90000"/>
              <a:buFont typeface="Wingdings" charset="2"/>
              <a:buAutoNum type="arabicPeriod"/>
            </a:pPr>
            <a:r>
              <a:rPr lang="en-US" altLang="zh-CN" b="1" dirty="0" smtClean="0"/>
              <a:t>   </a:t>
            </a:r>
            <a:r>
              <a:rPr lang="zh-CN" altLang="en-US" b="1" dirty="0" smtClean="0"/>
              <a:t>从</a:t>
            </a:r>
            <a:r>
              <a:rPr lang="en-US" altLang="zh-CN" b="1" dirty="0" smtClean="0"/>
              <a:t>{Di}</a:t>
            </a:r>
            <a:r>
              <a:rPr lang="zh-CN" altLang="en-US" b="1" dirty="0" smtClean="0"/>
              <a:t>中删除</a:t>
            </a:r>
            <a:r>
              <a:rPr lang="en-US" altLang="zh-CN" b="1" dirty="0" smtClean="0"/>
              <a:t>D*</a:t>
            </a:r>
          </a:p>
          <a:p>
            <a:pPr marL="609600" indent="-609600">
              <a:buSzPct val="90000"/>
              <a:buFont typeface="Wingdings" charset="2"/>
              <a:buAutoNum type="arabicPeriod"/>
            </a:pPr>
            <a:r>
              <a:rPr lang="en-US" altLang="zh-CN" b="1" dirty="0" smtClean="0"/>
              <a:t>   </a:t>
            </a:r>
            <a:r>
              <a:rPr lang="zh-CN" altLang="en-US" b="1" dirty="0" smtClean="0">
                <a:solidFill>
                  <a:srgbClr val="FF0000"/>
                </a:solidFill>
              </a:rPr>
              <a:t>从规则集合中选出一个可应用于</a:t>
            </a:r>
            <a:r>
              <a:rPr lang="en-US" altLang="zh-CN" b="1" dirty="0" smtClean="0">
                <a:solidFill>
                  <a:srgbClr val="FF0000"/>
                </a:solidFill>
              </a:rPr>
              <a:t>D*</a:t>
            </a:r>
            <a:r>
              <a:rPr lang="zh-CN" altLang="en-US" b="1" dirty="0" smtClean="0">
                <a:solidFill>
                  <a:srgbClr val="FF0000"/>
                </a:solidFill>
              </a:rPr>
              <a:t>的规则</a:t>
            </a:r>
            <a:r>
              <a:rPr lang="en-US" altLang="zh-CN" b="1" dirty="0" smtClean="0">
                <a:solidFill>
                  <a:srgbClr val="FF0000"/>
                </a:solidFill>
              </a:rPr>
              <a:t>R</a:t>
            </a:r>
          </a:p>
          <a:p>
            <a:pPr marL="609600" indent="-609600">
              <a:buSzPct val="90000"/>
              <a:buFont typeface="Wingdings" charset="2"/>
              <a:buAutoNum type="arabicPeriod"/>
            </a:pPr>
            <a:r>
              <a:rPr lang="en-US" altLang="zh-CN" b="1" dirty="0" smtClean="0"/>
              <a:t>   D ← </a:t>
            </a:r>
            <a:r>
              <a:rPr lang="zh-CN" altLang="en-US" b="1" dirty="0" smtClean="0"/>
              <a:t>把</a:t>
            </a:r>
            <a:r>
              <a:rPr lang="en-US" altLang="zh-CN" b="1" dirty="0" smtClean="0"/>
              <a:t>R</a:t>
            </a:r>
            <a:r>
              <a:rPr lang="zh-CN" altLang="en-US" b="1" dirty="0" smtClean="0"/>
              <a:t>应用于</a:t>
            </a:r>
            <a:r>
              <a:rPr lang="en-US" altLang="zh-CN" b="1" dirty="0" smtClean="0"/>
              <a:t>D*</a:t>
            </a:r>
            <a:r>
              <a:rPr lang="zh-CN" altLang="en-US" b="1" dirty="0" smtClean="0"/>
              <a:t>的结果</a:t>
            </a:r>
          </a:p>
          <a:p>
            <a:pPr marL="609600" indent="-609600">
              <a:buSzPct val="90000"/>
              <a:buFont typeface="Wingdings" charset="2"/>
              <a:buAutoNum type="arabicPeriod"/>
            </a:pPr>
            <a:r>
              <a:rPr lang="zh-CN" altLang="en-US" b="1" dirty="0" smtClean="0"/>
              <a:t>   </a:t>
            </a:r>
            <a:r>
              <a:rPr lang="en-US" altLang="zh-CN" b="1" dirty="0" smtClean="0"/>
              <a:t>{di} ← D</a:t>
            </a:r>
            <a:r>
              <a:rPr lang="zh-CN" altLang="en-US" b="1" dirty="0" smtClean="0"/>
              <a:t>的分解结果</a:t>
            </a:r>
          </a:p>
          <a:p>
            <a:pPr marL="609600" indent="-609600">
              <a:buSzPct val="90000"/>
              <a:buFont typeface="Wingdings" charset="2"/>
              <a:buAutoNum type="arabicPeriod"/>
            </a:pPr>
            <a:r>
              <a:rPr lang="zh-CN" altLang="en-US" b="1" dirty="0" smtClean="0"/>
              <a:t>   把</a:t>
            </a:r>
            <a:r>
              <a:rPr lang="en-US" altLang="zh-CN" b="1" dirty="0" smtClean="0"/>
              <a:t>{di}</a:t>
            </a:r>
            <a:r>
              <a:rPr lang="zh-CN" altLang="en-US" b="1" dirty="0" smtClean="0"/>
              <a:t>加入</a:t>
            </a:r>
            <a:r>
              <a:rPr lang="en-US" altLang="zh-CN" b="1" dirty="0" smtClean="0"/>
              <a:t>{Di}</a:t>
            </a:r>
            <a:r>
              <a:rPr lang="zh-CN" altLang="en-US" b="1" dirty="0" smtClean="0"/>
              <a:t>中</a:t>
            </a:r>
          </a:p>
          <a:p>
            <a:pPr marL="609600" indent="-609600">
              <a:buSzPct val="90000"/>
              <a:buFont typeface="Wingdings" charset="2"/>
              <a:buAutoNum type="arabicPeriod"/>
            </a:pPr>
            <a:r>
              <a:rPr lang="en-US" altLang="zh-CN" b="1" dirty="0" smtClean="0"/>
              <a:t>end</a:t>
            </a:r>
          </a:p>
          <a:p>
            <a:endParaRPr kumimoji="1" lang="zh-CN" altLang="en-US" dirty="0"/>
          </a:p>
        </p:txBody>
      </p:sp>
    </p:spTree>
    <p:extLst>
      <p:ext uri="{BB962C8B-B14F-4D97-AF65-F5344CB8AC3E}">
        <p14:creationId xmlns:p14="http://schemas.microsoft.com/office/powerpoint/2010/main" val="1680673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2" name="Group 4"/>
          <p:cNvGrpSpPr>
            <a:grpSpLocks/>
          </p:cNvGrpSpPr>
          <p:nvPr/>
        </p:nvGrpSpPr>
        <p:grpSpPr bwMode="auto">
          <a:xfrm>
            <a:off x="5442309" y="239143"/>
            <a:ext cx="990600" cy="990600"/>
            <a:chOff x="2352" y="96"/>
            <a:chExt cx="624" cy="624"/>
          </a:xfrm>
        </p:grpSpPr>
        <p:sp>
          <p:nvSpPr>
            <p:cNvPr id="643" name="Rectangle 5"/>
            <p:cNvSpPr>
              <a:spLocks noChangeArrowheads="1"/>
            </p:cNvSpPr>
            <p:nvPr/>
          </p:nvSpPr>
          <p:spPr bwMode="auto">
            <a:xfrm>
              <a:off x="2352" y="9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a:latin typeface="Comic Sans MS" charset="0"/>
              </a:endParaRPr>
            </a:p>
          </p:txBody>
        </p:sp>
        <p:sp>
          <p:nvSpPr>
            <p:cNvPr id="644" name="Rectangle 6"/>
            <p:cNvSpPr>
              <a:spLocks noChangeArrowheads="1"/>
            </p:cNvSpPr>
            <p:nvPr/>
          </p:nvSpPr>
          <p:spPr bwMode="auto">
            <a:xfrm>
              <a:off x="2508" y="9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45" name="Rectangle 7"/>
            <p:cNvSpPr>
              <a:spLocks noChangeArrowheads="1"/>
            </p:cNvSpPr>
            <p:nvPr/>
          </p:nvSpPr>
          <p:spPr bwMode="auto">
            <a:xfrm>
              <a:off x="2664" y="9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46" name="Rectangle 8"/>
            <p:cNvSpPr>
              <a:spLocks noChangeArrowheads="1"/>
            </p:cNvSpPr>
            <p:nvPr/>
          </p:nvSpPr>
          <p:spPr bwMode="auto">
            <a:xfrm>
              <a:off x="2820" y="9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47" name="Rectangle 9"/>
            <p:cNvSpPr>
              <a:spLocks noChangeArrowheads="1"/>
            </p:cNvSpPr>
            <p:nvPr/>
          </p:nvSpPr>
          <p:spPr bwMode="auto">
            <a:xfrm>
              <a:off x="2352" y="2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48" name="Rectangle 10"/>
            <p:cNvSpPr>
              <a:spLocks noChangeArrowheads="1"/>
            </p:cNvSpPr>
            <p:nvPr/>
          </p:nvSpPr>
          <p:spPr bwMode="auto">
            <a:xfrm>
              <a:off x="2508" y="2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49" name="Rectangle 11"/>
            <p:cNvSpPr>
              <a:spLocks noChangeArrowheads="1"/>
            </p:cNvSpPr>
            <p:nvPr/>
          </p:nvSpPr>
          <p:spPr bwMode="auto">
            <a:xfrm>
              <a:off x="2664" y="2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0" name="Rectangle 12"/>
            <p:cNvSpPr>
              <a:spLocks noChangeArrowheads="1"/>
            </p:cNvSpPr>
            <p:nvPr/>
          </p:nvSpPr>
          <p:spPr bwMode="auto">
            <a:xfrm>
              <a:off x="2820" y="2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1" name="Rectangle 13"/>
            <p:cNvSpPr>
              <a:spLocks noChangeArrowheads="1"/>
            </p:cNvSpPr>
            <p:nvPr/>
          </p:nvSpPr>
          <p:spPr bwMode="auto">
            <a:xfrm>
              <a:off x="2352" y="4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2" name="Rectangle 14"/>
            <p:cNvSpPr>
              <a:spLocks noChangeArrowheads="1"/>
            </p:cNvSpPr>
            <p:nvPr/>
          </p:nvSpPr>
          <p:spPr bwMode="auto">
            <a:xfrm>
              <a:off x="2508" y="4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3" name="Rectangle 15"/>
            <p:cNvSpPr>
              <a:spLocks noChangeArrowheads="1"/>
            </p:cNvSpPr>
            <p:nvPr/>
          </p:nvSpPr>
          <p:spPr bwMode="auto">
            <a:xfrm>
              <a:off x="2664" y="4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4" name="Rectangle 16"/>
            <p:cNvSpPr>
              <a:spLocks noChangeArrowheads="1"/>
            </p:cNvSpPr>
            <p:nvPr/>
          </p:nvSpPr>
          <p:spPr bwMode="auto">
            <a:xfrm>
              <a:off x="2820" y="4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5" name="Rectangle 17"/>
            <p:cNvSpPr>
              <a:spLocks noChangeArrowheads="1"/>
            </p:cNvSpPr>
            <p:nvPr/>
          </p:nvSpPr>
          <p:spPr bwMode="auto">
            <a:xfrm>
              <a:off x="2352" y="5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6" name="Rectangle 18"/>
            <p:cNvSpPr>
              <a:spLocks noChangeArrowheads="1"/>
            </p:cNvSpPr>
            <p:nvPr/>
          </p:nvSpPr>
          <p:spPr bwMode="auto">
            <a:xfrm>
              <a:off x="2508" y="5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7" name="Rectangle 19"/>
            <p:cNvSpPr>
              <a:spLocks noChangeArrowheads="1"/>
            </p:cNvSpPr>
            <p:nvPr/>
          </p:nvSpPr>
          <p:spPr bwMode="auto">
            <a:xfrm>
              <a:off x="2664" y="5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8" name="Rectangle 20"/>
            <p:cNvSpPr>
              <a:spLocks noChangeArrowheads="1"/>
            </p:cNvSpPr>
            <p:nvPr/>
          </p:nvSpPr>
          <p:spPr bwMode="auto">
            <a:xfrm>
              <a:off x="2820" y="5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grpSp>
        <p:nvGrpSpPr>
          <p:cNvPr id="659" name="Group 21"/>
          <p:cNvGrpSpPr>
            <a:grpSpLocks/>
          </p:cNvGrpSpPr>
          <p:nvPr/>
        </p:nvGrpSpPr>
        <p:grpSpPr bwMode="auto">
          <a:xfrm>
            <a:off x="3003909" y="1140843"/>
            <a:ext cx="990600" cy="990600"/>
            <a:chOff x="816" y="664"/>
            <a:chExt cx="624" cy="624"/>
          </a:xfrm>
        </p:grpSpPr>
        <p:sp>
          <p:nvSpPr>
            <p:cNvPr id="660" name="Rectangle 22"/>
            <p:cNvSpPr>
              <a:spLocks noChangeArrowheads="1"/>
            </p:cNvSpPr>
            <p:nvPr/>
          </p:nvSpPr>
          <p:spPr bwMode="auto">
            <a:xfrm>
              <a:off x="816" y="6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endParaRPr kumimoji="1" lang="en-US" altLang="zh-CN" sz="1400" b="1">
                <a:solidFill>
                  <a:srgbClr val="FF0000"/>
                </a:solidFill>
                <a:latin typeface="Comic Sans MS" charset="0"/>
              </a:endParaRPr>
            </a:p>
          </p:txBody>
        </p:sp>
        <p:sp>
          <p:nvSpPr>
            <p:cNvPr id="661" name="Rectangle 23"/>
            <p:cNvSpPr>
              <a:spLocks noChangeArrowheads="1"/>
            </p:cNvSpPr>
            <p:nvPr/>
          </p:nvSpPr>
          <p:spPr bwMode="auto">
            <a:xfrm>
              <a:off x="972" y="6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62" name="Rectangle 24"/>
            <p:cNvSpPr>
              <a:spLocks noChangeArrowheads="1"/>
            </p:cNvSpPr>
            <p:nvPr/>
          </p:nvSpPr>
          <p:spPr bwMode="auto">
            <a:xfrm>
              <a:off x="1128" y="6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63" name="Rectangle 25"/>
            <p:cNvSpPr>
              <a:spLocks noChangeArrowheads="1"/>
            </p:cNvSpPr>
            <p:nvPr/>
          </p:nvSpPr>
          <p:spPr bwMode="auto">
            <a:xfrm>
              <a:off x="1284" y="6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64" name="Rectangle 26"/>
            <p:cNvSpPr>
              <a:spLocks noChangeArrowheads="1"/>
            </p:cNvSpPr>
            <p:nvPr/>
          </p:nvSpPr>
          <p:spPr bwMode="auto">
            <a:xfrm>
              <a:off x="816" y="8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65" name="Rectangle 27"/>
            <p:cNvSpPr>
              <a:spLocks noChangeArrowheads="1"/>
            </p:cNvSpPr>
            <p:nvPr/>
          </p:nvSpPr>
          <p:spPr bwMode="auto">
            <a:xfrm>
              <a:off x="972" y="8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66" name="Rectangle 28"/>
            <p:cNvSpPr>
              <a:spLocks noChangeArrowheads="1"/>
            </p:cNvSpPr>
            <p:nvPr/>
          </p:nvSpPr>
          <p:spPr bwMode="auto">
            <a:xfrm>
              <a:off x="1128" y="8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67" name="Rectangle 29"/>
            <p:cNvSpPr>
              <a:spLocks noChangeArrowheads="1"/>
            </p:cNvSpPr>
            <p:nvPr/>
          </p:nvSpPr>
          <p:spPr bwMode="auto">
            <a:xfrm>
              <a:off x="1284" y="8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68" name="Rectangle 30"/>
            <p:cNvSpPr>
              <a:spLocks noChangeArrowheads="1"/>
            </p:cNvSpPr>
            <p:nvPr/>
          </p:nvSpPr>
          <p:spPr bwMode="auto">
            <a:xfrm>
              <a:off x="816" y="97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69" name="Rectangle 31"/>
            <p:cNvSpPr>
              <a:spLocks noChangeArrowheads="1"/>
            </p:cNvSpPr>
            <p:nvPr/>
          </p:nvSpPr>
          <p:spPr bwMode="auto">
            <a:xfrm>
              <a:off x="972" y="97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70" name="Rectangle 32"/>
            <p:cNvSpPr>
              <a:spLocks noChangeArrowheads="1"/>
            </p:cNvSpPr>
            <p:nvPr/>
          </p:nvSpPr>
          <p:spPr bwMode="auto">
            <a:xfrm>
              <a:off x="1128" y="97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71" name="Rectangle 33"/>
            <p:cNvSpPr>
              <a:spLocks noChangeArrowheads="1"/>
            </p:cNvSpPr>
            <p:nvPr/>
          </p:nvSpPr>
          <p:spPr bwMode="auto">
            <a:xfrm>
              <a:off x="1284" y="97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72" name="Rectangle 34"/>
            <p:cNvSpPr>
              <a:spLocks noChangeArrowheads="1"/>
            </p:cNvSpPr>
            <p:nvPr/>
          </p:nvSpPr>
          <p:spPr bwMode="auto">
            <a:xfrm>
              <a:off x="816" y="113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73" name="Rectangle 35"/>
            <p:cNvSpPr>
              <a:spLocks noChangeArrowheads="1"/>
            </p:cNvSpPr>
            <p:nvPr/>
          </p:nvSpPr>
          <p:spPr bwMode="auto">
            <a:xfrm>
              <a:off x="972" y="113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74" name="Rectangle 36"/>
            <p:cNvSpPr>
              <a:spLocks noChangeArrowheads="1"/>
            </p:cNvSpPr>
            <p:nvPr/>
          </p:nvSpPr>
          <p:spPr bwMode="auto">
            <a:xfrm>
              <a:off x="1128" y="113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75" name="Rectangle 37"/>
            <p:cNvSpPr>
              <a:spLocks noChangeArrowheads="1"/>
            </p:cNvSpPr>
            <p:nvPr/>
          </p:nvSpPr>
          <p:spPr bwMode="auto">
            <a:xfrm>
              <a:off x="1284" y="113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grpSp>
        <p:nvGrpSpPr>
          <p:cNvPr id="676" name="Group 38"/>
          <p:cNvGrpSpPr>
            <a:grpSpLocks/>
          </p:cNvGrpSpPr>
          <p:nvPr/>
        </p:nvGrpSpPr>
        <p:grpSpPr bwMode="auto">
          <a:xfrm>
            <a:off x="2013309" y="3210943"/>
            <a:ext cx="990600" cy="990600"/>
            <a:chOff x="1488" y="1872"/>
            <a:chExt cx="624" cy="624"/>
          </a:xfrm>
        </p:grpSpPr>
        <p:sp>
          <p:nvSpPr>
            <p:cNvPr id="677" name="Rectangle 39"/>
            <p:cNvSpPr>
              <a:spLocks noChangeArrowheads="1"/>
            </p:cNvSpPr>
            <p:nvPr/>
          </p:nvSpPr>
          <p:spPr bwMode="auto">
            <a:xfrm>
              <a:off x="1488"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678" name="Rectangle 40"/>
            <p:cNvSpPr>
              <a:spLocks noChangeArrowheads="1"/>
            </p:cNvSpPr>
            <p:nvPr/>
          </p:nvSpPr>
          <p:spPr bwMode="auto">
            <a:xfrm>
              <a:off x="1644"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79" name="Rectangle 41"/>
            <p:cNvSpPr>
              <a:spLocks noChangeArrowheads="1"/>
            </p:cNvSpPr>
            <p:nvPr/>
          </p:nvSpPr>
          <p:spPr bwMode="auto">
            <a:xfrm>
              <a:off x="1800"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0" name="Rectangle 42"/>
            <p:cNvSpPr>
              <a:spLocks noChangeArrowheads="1"/>
            </p:cNvSpPr>
            <p:nvPr/>
          </p:nvSpPr>
          <p:spPr bwMode="auto">
            <a:xfrm>
              <a:off x="1956"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1" name="Rectangle 43"/>
            <p:cNvSpPr>
              <a:spLocks noChangeArrowheads="1"/>
            </p:cNvSpPr>
            <p:nvPr/>
          </p:nvSpPr>
          <p:spPr bwMode="auto">
            <a:xfrm>
              <a:off x="1488"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2" name="Rectangle 44"/>
            <p:cNvSpPr>
              <a:spLocks noChangeArrowheads="1"/>
            </p:cNvSpPr>
            <p:nvPr/>
          </p:nvSpPr>
          <p:spPr bwMode="auto">
            <a:xfrm>
              <a:off x="1644"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3" name="Rectangle 45"/>
            <p:cNvSpPr>
              <a:spLocks noChangeArrowheads="1"/>
            </p:cNvSpPr>
            <p:nvPr/>
          </p:nvSpPr>
          <p:spPr bwMode="auto">
            <a:xfrm>
              <a:off x="1800"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684" name="Rectangle 46"/>
            <p:cNvSpPr>
              <a:spLocks noChangeArrowheads="1"/>
            </p:cNvSpPr>
            <p:nvPr/>
          </p:nvSpPr>
          <p:spPr bwMode="auto">
            <a:xfrm>
              <a:off x="1956"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5" name="Rectangle 47"/>
            <p:cNvSpPr>
              <a:spLocks noChangeArrowheads="1"/>
            </p:cNvSpPr>
            <p:nvPr/>
          </p:nvSpPr>
          <p:spPr bwMode="auto">
            <a:xfrm>
              <a:off x="1488"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6" name="Rectangle 48"/>
            <p:cNvSpPr>
              <a:spLocks noChangeArrowheads="1"/>
            </p:cNvSpPr>
            <p:nvPr/>
          </p:nvSpPr>
          <p:spPr bwMode="auto">
            <a:xfrm>
              <a:off x="1644"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7" name="Rectangle 49"/>
            <p:cNvSpPr>
              <a:spLocks noChangeArrowheads="1"/>
            </p:cNvSpPr>
            <p:nvPr/>
          </p:nvSpPr>
          <p:spPr bwMode="auto">
            <a:xfrm>
              <a:off x="1800"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8" name="Rectangle 50"/>
            <p:cNvSpPr>
              <a:spLocks noChangeArrowheads="1"/>
            </p:cNvSpPr>
            <p:nvPr/>
          </p:nvSpPr>
          <p:spPr bwMode="auto">
            <a:xfrm>
              <a:off x="1956"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9" name="Rectangle 51"/>
            <p:cNvSpPr>
              <a:spLocks noChangeArrowheads="1"/>
            </p:cNvSpPr>
            <p:nvPr/>
          </p:nvSpPr>
          <p:spPr bwMode="auto">
            <a:xfrm>
              <a:off x="1488"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90" name="Rectangle 52"/>
            <p:cNvSpPr>
              <a:spLocks noChangeArrowheads="1"/>
            </p:cNvSpPr>
            <p:nvPr/>
          </p:nvSpPr>
          <p:spPr bwMode="auto">
            <a:xfrm>
              <a:off x="1644"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91" name="Rectangle 53"/>
            <p:cNvSpPr>
              <a:spLocks noChangeArrowheads="1"/>
            </p:cNvSpPr>
            <p:nvPr/>
          </p:nvSpPr>
          <p:spPr bwMode="auto">
            <a:xfrm>
              <a:off x="1800"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92" name="Rectangle 54"/>
            <p:cNvSpPr>
              <a:spLocks noChangeArrowheads="1"/>
            </p:cNvSpPr>
            <p:nvPr/>
          </p:nvSpPr>
          <p:spPr bwMode="auto">
            <a:xfrm>
              <a:off x="1956"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sp>
        <p:nvSpPr>
          <p:cNvPr id="693" name="Oval 55"/>
          <p:cNvSpPr>
            <a:spLocks noChangeArrowheads="1"/>
          </p:cNvSpPr>
          <p:nvPr/>
        </p:nvSpPr>
        <p:spPr bwMode="auto">
          <a:xfrm>
            <a:off x="5747109" y="13821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dirty="0">
                <a:solidFill>
                  <a:srgbClr val="000000"/>
                </a:solidFill>
                <a:latin typeface="Times New Roman" charset="0"/>
              </a:rPr>
              <a:t>1</a:t>
            </a:r>
          </a:p>
        </p:txBody>
      </p:sp>
      <p:sp>
        <p:nvSpPr>
          <p:cNvPr id="694" name="Oval 56"/>
          <p:cNvSpPr>
            <a:spLocks noChangeArrowheads="1"/>
          </p:cNvSpPr>
          <p:nvPr/>
        </p:nvSpPr>
        <p:spPr bwMode="auto">
          <a:xfrm>
            <a:off x="3613509" y="22203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a:t>
            </a:r>
          </a:p>
        </p:txBody>
      </p:sp>
      <p:sp>
        <p:nvSpPr>
          <p:cNvPr id="695" name="Oval 57"/>
          <p:cNvSpPr>
            <a:spLocks noChangeArrowheads="1"/>
          </p:cNvSpPr>
          <p:nvPr/>
        </p:nvSpPr>
        <p:spPr bwMode="auto">
          <a:xfrm>
            <a:off x="2241909" y="26775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4</a:t>
            </a:r>
          </a:p>
        </p:txBody>
      </p:sp>
      <p:sp>
        <p:nvSpPr>
          <p:cNvPr id="696" name="Oval 58"/>
          <p:cNvSpPr>
            <a:spLocks noChangeArrowheads="1"/>
          </p:cNvSpPr>
          <p:nvPr/>
        </p:nvSpPr>
        <p:spPr bwMode="auto">
          <a:xfrm>
            <a:off x="1835509" y="26648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3</a:t>
            </a:r>
          </a:p>
        </p:txBody>
      </p:sp>
      <p:sp>
        <p:nvSpPr>
          <p:cNvPr id="697" name="Line 59"/>
          <p:cNvSpPr>
            <a:spLocks noChangeShapeType="1"/>
          </p:cNvSpPr>
          <p:nvPr/>
        </p:nvSpPr>
        <p:spPr bwMode="auto">
          <a:xfrm flipH="1">
            <a:off x="3918309" y="1610743"/>
            <a:ext cx="1828800" cy="685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8" name="Line 60"/>
          <p:cNvSpPr>
            <a:spLocks noChangeShapeType="1"/>
          </p:cNvSpPr>
          <p:nvPr/>
        </p:nvSpPr>
        <p:spPr bwMode="auto">
          <a:xfrm flipH="1">
            <a:off x="2013309" y="2372743"/>
            <a:ext cx="1600200" cy="304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9" name="Line 61"/>
          <p:cNvSpPr>
            <a:spLocks noChangeShapeType="1"/>
          </p:cNvSpPr>
          <p:nvPr/>
        </p:nvSpPr>
        <p:spPr bwMode="auto">
          <a:xfrm flipH="1">
            <a:off x="2546709" y="2372743"/>
            <a:ext cx="106680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0" name="Oval 62"/>
          <p:cNvSpPr>
            <a:spLocks noChangeArrowheads="1"/>
          </p:cNvSpPr>
          <p:nvPr/>
        </p:nvSpPr>
        <p:spPr bwMode="auto">
          <a:xfrm>
            <a:off x="3384909" y="3972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5</a:t>
            </a:r>
          </a:p>
        </p:txBody>
      </p:sp>
      <p:sp>
        <p:nvSpPr>
          <p:cNvPr id="701" name="Line 63"/>
          <p:cNvSpPr>
            <a:spLocks noChangeShapeType="1"/>
          </p:cNvSpPr>
          <p:nvPr/>
        </p:nvSpPr>
        <p:spPr bwMode="auto">
          <a:xfrm flipH="1">
            <a:off x="3537309" y="2525143"/>
            <a:ext cx="228600" cy="1447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2" name="Oval 64"/>
          <p:cNvSpPr>
            <a:spLocks noChangeArrowheads="1"/>
          </p:cNvSpPr>
          <p:nvPr/>
        </p:nvSpPr>
        <p:spPr bwMode="auto">
          <a:xfrm>
            <a:off x="2064109" y="4734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6</a:t>
            </a:r>
          </a:p>
        </p:txBody>
      </p:sp>
      <p:sp>
        <p:nvSpPr>
          <p:cNvPr id="703" name="Oval 65"/>
          <p:cNvSpPr>
            <a:spLocks noChangeArrowheads="1"/>
          </p:cNvSpPr>
          <p:nvPr/>
        </p:nvSpPr>
        <p:spPr bwMode="auto">
          <a:xfrm>
            <a:off x="2470509" y="4734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7</a:t>
            </a:r>
          </a:p>
        </p:txBody>
      </p:sp>
      <p:sp>
        <p:nvSpPr>
          <p:cNvPr id="704" name="Oval 66"/>
          <p:cNvSpPr>
            <a:spLocks noChangeArrowheads="1"/>
          </p:cNvSpPr>
          <p:nvPr/>
        </p:nvSpPr>
        <p:spPr bwMode="auto">
          <a:xfrm>
            <a:off x="2838809" y="4734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8</a:t>
            </a:r>
          </a:p>
        </p:txBody>
      </p:sp>
      <p:sp>
        <p:nvSpPr>
          <p:cNvPr id="705" name="Oval 67"/>
          <p:cNvSpPr>
            <a:spLocks noChangeArrowheads="1"/>
          </p:cNvSpPr>
          <p:nvPr/>
        </p:nvSpPr>
        <p:spPr bwMode="auto">
          <a:xfrm>
            <a:off x="3245209" y="4734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9</a:t>
            </a:r>
          </a:p>
        </p:txBody>
      </p:sp>
      <p:sp>
        <p:nvSpPr>
          <p:cNvPr id="706" name="Line 68"/>
          <p:cNvSpPr>
            <a:spLocks noChangeShapeType="1"/>
          </p:cNvSpPr>
          <p:nvPr/>
        </p:nvSpPr>
        <p:spPr bwMode="auto">
          <a:xfrm flipH="1">
            <a:off x="2241909" y="4201543"/>
            <a:ext cx="1143000" cy="533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 name="Line 69"/>
          <p:cNvSpPr>
            <a:spLocks noChangeShapeType="1"/>
          </p:cNvSpPr>
          <p:nvPr/>
        </p:nvSpPr>
        <p:spPr bwMode="auto">
          <a:xfrm flipH="1">
            <a:off x="2711809" y="4201543"/>
            <a:ext cx="685800" cy="533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 name="Line 70"/>
          <p:cNvSpPr>
            <a:spLocks noChangeShapeType="1"/>
          </p:cNvSpPr>
          <p:nvPr/>
        </p:nvSpPr>
        <p:spPr bwMode="auto">
          <a:xfrm flipH="1">
            <a:off x="3016609" y="4201543"/>
            <a:ext cx="3810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9" name="Line 71"/>
          <p:cNvSpPr>
            <a:spLocks noChangeShapeType="1"/>
          </p:cNvSpPr>
          <p:nvPr/>
        </p:nvSpPr>
        <p:spPr bwMode="auto">
          <a:xfrm>
            <a:off x="3423009" y="4201543"/>
            <a:ext cx="0" cy="533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0" name="Group 72"/>
          <p:cNvGrpSpPr>
            <a:grpSpLocks/>
          </p:cNvGrpSpPr>
          <p:nvPr/>
        </p:nvGrpSpPr>
        <p:grpSpPr bwMode="auto">
          <a:xfrm>
            <a:off x="3918309" y="2969643"/>
            <a:ext cx="990600" cy="990600"/>
            <a:chOff x="1392" y="1816"/>
            <a:chExt cx="624" cy="624"/>
          </a:xfrm>
        </p:grpSpPr>
        <p:sp>
          <p:nvSpPr>
            <p:cNvPr id="711" name="Rectangle 73"/>
            <p:cNvSpPr>
              <a:spLocks noChangeArrowheads="1"/>
            </p:cNvSpPr>
            <p:nvPr/>
          </p:nvSpPr>
          <p:spPr bwMode="auto">
            <a:xfrm>
              <a:off x="1392" y="181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712" name="Rectangle 74"/>
            <p:cNvSpPr>
              <a:spLocks noChangeArrowheads="1"/>
            </p:cNvSpPr>
            <p:nvPr/>
          </p:nvSpPr>
          <p:spPr bwMode="auto">
            <a:xfrm>
              <a:off x="1548" y="181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13" name="Rectangle 75"/>
            <p:cNvSpPr>
              <a:spLocks noChangeArrowheads="1"/>
            </p:cNvSpPr>
            <p:nvPr/>
          </p:nvSpPr>
          <p:spPr bwMode="auto">
            <a:xfrm>
              <a:off x="1704" y="181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14" name="Rectangle 76"/>
            <p:cNvSpPr>
              <a:spLocks noChangeArrowheads="1"/>
            </p:cNvSpPr>
            <p:nvPr/>
          </p:nvSpPr>
          <p:spPr bwMode="auto">
            <a:xfrm>
              <a:off x="1860" y="181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15" name="Rectangle 77"/>
            <p:cNvSpPr>
              <a:spLocks noChangeArrowheads="1"/>
            </p:cNvSpPr>
            <p:nvPr/>
          </p:nvSpPr>
          <p:spPr bwMode="auto">
            <a:xfrm>
              <a:off x="1392" y="19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16" name="Rectangle 78"/>
            <p:cNvSpPr>
              <a:spLocks noChangeArrowheads="1"/>
            </p:cNvSpPr>
            <p:nvPr/>
          </p:nvSpPr>
          <p:spPr bwMode="auto">
            <a:xfrm>
              <a:off x="1548" y="19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17" name="Rectangle 79"/>
            <p:cNvSpPr>
              <a:spLocks noChangeArrowheads="1"/>
            </p:cNvSpPr>
            <p:nvPr/>
          </p:nvSpPr>
          <p:spPr bwMode="auto">
            <a:xfrm>
              <a:off x="1704" y="19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718" name="Rectangle 80"/>
            <p:cNvSpPr>
              <a:spLocks noChangeArrowheads="1"/>
            </p:cNvSpPr>
            <p:nvPr/>
          </p:nvSpPr>
          <p:spPr bwMode="auto">
            <a:xfrm>
              <a:off x="1860" y="19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719" name="Rectangle 81"/>
            <p:cNvSpPr>
              <a:spLocks noChangeArrowheads="1"/>
            </p:cNvSpPr>
            <p:nvPr/>
          </p:nvSpPr>
          <p:spPr bwMode="auto">
            <a:xfrm>
              <a:off x="1392" y="21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20" name="Rectangle 82"/>
            <p:cNvSpPr>
              <a:spLocks noChangeArrowheads="1"/>
            </p:cNvSpPr>
            <p:nvPr/>
          </p:nvSpPr>
          <p:spPr bwMode="auto">
            <a:xfrm>
              <a:off x="1548" y="21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21" name="Rectangle 83"/>
            <p:cNvSpPr>
              <a:spLocks noChangeArrowheads="1"/>
            </p:cNvSpPr>
            <p:nvPr/>
          </p:nvSpPr>
          <p:spPr bwMode="auto">
            <a:xfrm>
              <a:off x="1704" y="21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22" name="Rectangle 84"/>
            <p:cNvSpPr>
              <a:spLocks noChangeArrowheads="1"/>
            </p:cNvSpPr>
            <p:nvPr/>
          </p:nvSpPr>
          <p:spPr bwMode="auto">
            <a:xfrm>
              <a:off x="1860" y="21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23" name="Rectangle 85"/>
            <p:cNvSpPr>
              <a:spLocks noChangeArrowheads="1"/>
            </p:cNvSpPr>
            <p:nvPr/>
          </p:nvSpPr>
          <p:spPr bwMode="auto">
            <a:xfrm>
              <a:off x="1392" y="22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24" name="Rectangle 86"/>
            <p:cNvSpPr>
              <a:spLocks noChangeArrowheads="1"/>
            </p:cNvSpPr>
            <p:nvPr/>
          </p:nvSpPr>
          <p:spPr bwMode="auto">
            <a:xfrm>
              <a:off x="1548" y="22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25" name="Rectangle 87"/>
            <p:cNvSpPr>
              <a:spLocks noChangeArrowheads="1"/>
            </p:cNvSpPr>
            <p:nvPr/>
          </p:nvSpPr>
          <p:spPr bwMode="auto">
            <a:xfrm>
              <a:off x="1704" y="22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26" name="Rectangle 88"/>
            <p:cNvSpPr>
              <a:spLocks noChangeArrowheads="1"/>
            </p:cNvSpPr>
            <p:nvPr/>
          </p:nvSpPr>
          <p:spPr bwMode="auto">
            <a:xfrm>
              <a:off x="1860" y="22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sp>
        <p:nvSpPr>
          <p:cNvPr id="727" name="Line 89"/>
          <p:cNvSpPr>
            <a:spLocks noChangeShapeType="1"/>
          </p:cNvSpPr>
          <p:nvPr/>
        </p:nvSpPr>
        <p:spPr bwMode="auto">
          <a:xfrm>
            <a:off x="3918309" y="2448943"/>
            <a:ext cx="1447800" cy="457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 name="Oval 90"/>
          <p:cNvSpPr>
            <a:spLocks noChangeArrowheads="1"/>
          </p:cNvSpPr>
          <p:nvPr/>
        </p:nvSpPr>
        <p:spPr bwMode="auto">
          <a:xfrm>
            <a:off x="5289909" y="2829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10</a:t>
            </a:r>
          </a:p>
        </p:txBody>
      </p:sp>
      <p:sp>
        <p:nvSpPr>
          <p:cNvPr id="729" name="Line 91"/>
          <p:cNvSpPr>
            <a:spLocks noChangeShapeType="1"/>
          </p:cNvSpPr>
          <p:nvPr/>
        </p:nvSpPr>
        <p:spPr bwMode="auto">
          <a:xfrm flipH="1">
            <a:off x="4985109" y="3134743"/>
            <a:ext cx="457200" cy="1143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0" name="Oval 92"/>
          <p:cNvSpPr>
            <a:spLocks noChangeArrowheads="1"/>
          </p:cNvSpPr>
          <p:nvPr/>
        </p:nvSpPr>
        <p:spPr bwMode="auto">
          <a:xfrm>
            <a:off x="4756509" y="42015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11</a:t>
            </a:r>
          </a:p>
        </p:txBody>
      </p:sp>
      <p:sp>
        <p:nvSpPr>
          <p:cNvPr id="731" name="Line 93"/>
          <p:cNvSpPr>
            <a:spLocks noChangeShapeType="1"/>
          </p:cNvSpPr>
          <p:nvPr/>
        </p:nvSpPr>
        <p:spPr bwMode="auto">
          <a:xfrm>
            <a:off x="5442309" y="3134743"/>
            <a:ext cx="0" cy="1752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2" name="Oval 94"/>
          <p:cNvSpPr>
            <a:spLocks noChangeArrowheads="1"/>
          </p:cNvSpPr>
          <p:nvPr/>
        </p:nvSpPr>
        <p:spPr bwMode="auto">
          <a:xfrm>
            <a:off x="5213709" y="48873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12</a:t>
            </a:r>
          </a:p>
        </p:txBody>
      </p:sp>
      <p:grpSp>
        <p:nvGrpSpPr>
          <p:cNvPr id="733" name="Group 95"/>
          <p:cNvGrpSpPr>
            <a:grpSpLocks/>
          </p:cNvGrpSpPr>
          <p:nvPr/>
        </p:nvGrpSpPr>
        <p:grpSpPr bwMode="auto">
          <a:xfrm>
            <a:off x="4070709" y="4696843"/>
            <a:ext cx="990600" cy="990600"/>
            <a:chOff x="1488" y="2904"/>
            <a:chExt cx="624" cy="624"/>
          </a:xfrm>
        </p:grpSpPr>
        <p:sp>
          <p:nvSpPr>
            <p:cNvPr id="734" name="Rectangle 96"/>
            <p:cNvSpPr>
              <a:spLocks noChangeArrowheads="1"/>
            </p:cNvSpPr>
            <p:nvPr/>
          </p:nvSpPr>
          <p:spPr bwMode="auto">
            <a:xfrm>
              <a:off x="1488" y="290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735" name="Rectangle 97"/>
            <p:cNvSpPr>
              <a:spLocks noChangeArrowheads="1"/>
            </p:cNvSpPr>
            <p:nvPr/>
          </p:nvSpPr>
          <p:spPr bwMode="auto">
            <a:xfrm>
              <a:off x="1644" y="290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36" name="Rectangle 98"/>
            <p:cNvSpPr>
              <a:spLocks noChangeArrowheads="1"/>
            </p:cNvSpPr>
            <p:nvPr/>
          </p:nvSpPr>
          <p:spPr bwMode="auto">
            <a:xfrm>
              <a:off x="1800" y="290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37" name="Rectangle 99"/>
            <p:cNvSpPr>
              <a:spLocks noChangeArrowheads="1"/>
            </p:cNvSpPr>
            <p:nvPr/>
          </p:nvSpPr>
          <p:spPr bwMode="auto">
            <a:xfrm>
              <a:off x="1956" y="290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38" name="Rectangle 100"/>
            <p:cNvSpPr>
              <a:spLocks noChangeArrowheads="1"/>
            </p:cNvSpPr>
            <p:nvPr/>
          </p:nvSpPr>
          <p:spPr bwMode="auto">
            <a:xfrm>
              <a:off x="1488" y="306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39" name="Rectangle 101"/>
            <p:cNvSpPr>
              <a:spLocks noChangeArrowheads="1"/>
            </p:cNvSpPr>
            <p:nvPr/>
          </p:nvSpPr>
          <p:spPr bwMode="auto">
            <a:xfrm>
              <a:off x="1644" y="306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40" name="Rectangle 102"/>
            <p:cNvSpPr>
              <a:spLocks noChangeArrowheads="1"/>
            </p:cNvSpPr>
            <p:nvPr/>
          </p:nvSpPr>
          <p:spPr bwMode="auto">
            <a:xfrm>
              <a:off x="1800" y="306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741" name="Rectangle 103"/>
            <p:cNvSpPr>
              <a:spLocks noChangeArrowheads="1"/>
            </p:cNvSpPr>
            <p:nvPr/>
          </p:nvSpPr>
          <p:spPr bwMode="auto">
            <a:xfrm>
              <a:off x="1956" y="306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742" name="Rectangle 104"/>
            <p:cNvSpPr>
              <a:spLocks noChangeArrowheads="1"/>
            </p:cNvSpPr>
            <p:nvPr/>
          </p:nvSpPr>
          <p:spPr bwMode="auto">
            <a:xfrm>
              <a:off x="1488" y="321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43" name="Rectangle 105"/>
            <p:cNvSpPr>
              <a:spLocks noChangeArrowheads="1"/>
            </p:cNvSpPr>
            <p:nvPr/>
          </p:nvSpPr>
          <p:spPr bwMode="auto">
            <a:xfrm>
              <a:off x="1644" y="321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744" name="Rectangle 106"/>
            <p:cNvSpPr>
              <a:spLocks noChangeArrowheads="1"/>
            </p:cNvSpPr>
            <p:nvPr/>
          </p:nvSpPr>
          <p:spPr bwMode="auto">
            <a:xfrm>
              <a:off x="1800" y="321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45" name="Rectangle 107"/>
            <p:cNvSpPr>
              <a:spLocks noChangeArrowheads="1"/>
            </p:cNvSpPr>
            <p:nvPr/>
          </p:nvSpPr>
          <p:spPr bwMode="auto">
            <a:xfrm>
              <a:off x="1956" y="321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46" name="Rectangle 108"/>
            <p:cNvSpPr>
              <a:spLocks noChangeArrowheads="1"/>
            </p:cNvSpPr>
            <p:nvPr/>
          </p:nvSpPr>
          <p:spPr bwMode="auto">
            <a:xfrm>
              <a:off x="1488" y="33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47" name="Rectangle 109"/>
            <p:cNvSpPr>
              <a:spLocks noChangeArrowheads="1"/>
            </p:cNvSpPr>
            <p:nvPr/>
          </p:nvSpPr>
          <p:spPr bwMode="auto">
            <a:xfrm>
              <a:off x="1644" y="33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48" name="Rectangle 110"/>
            <p:cNvSpPr>
              <a:spLocks noChangeArrowheads="1"/>
            </p:cNvSpPr>
            <p:nvPr/>
          </p:nvSpPr>
          <p:spPr bwMode="auto">
            <a:xfrm>
              <a:off x="1800" y="33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49" name="Rectangle 111"/>
            <p:cNvSpPr>
              <a:spLocks noChangeArrowheads="1"/>
            </p:cNvSpPr>
            <p:nvPr/>
          </p:nvSpPr>
          <p:spPr bwMode="auto">
            <a:xfrm>
              <a:off x="1956" y="33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sp>
        <p:nvSpPr>
          <p:cNvPr id="750" name="Line 112"/>
          <p:cNvSpPr>
            <a:spLocks noChangeShapeType="1"/>
          </p:cNvSpPr>
          <p:nvPr/>
        </p:nvSpPr>
        <p:spPr bwMode="auto">
          <a:xfrm flipH="1">
            <a:off x="4908909" y="5192143"/>
            <a:ext cx="381000" cy="838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1" name="Oval 113"/>
          <p:cNvSpPr>
            <a:spLocks noChangeArrowheads="1"/>
          </p:cNvSpPr>
          <p:nvPr/>
        </p:nvSpPr>
        <p:spPr bwMode="auto">
          <a:xfrm>
            <a:off x="4731109" y="6004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13</a:t>
            </a:r>
          </a:p>
        </p:txBody>
      </p:sp>
      <p:sp>
        <p:nvSpPr>
          <p:cNvPr id="752" name="Oval 114"/>
          <p:cNvSpPr>
            <a:spLocks noChangeArrowheads="1"/>
          </p:cNvSpPr>
          <p:nvPr/>
        </p:nvSpPr>
        <p:spPr bwMode="auto">
          <a:xfrm>
            <a:off x="5086709" y="60176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14</a:t>
            </a:r>
          </a:p>
        </p:txBody>
      </p:sp>
      <p:sp>
        <p:nvSpPr>
          <p:cNvPr id="753" name="Line 115"/>
          <p:cNvSpPr>
            <a:spLocks noChangeShapeType="1"/>
          </p:cNvSpPr>
          <p:nvPr/>
        </p:nvSpPr>
        <p:spPr bwMode="auto">
          <a:xfrm flipH="1">
            <a:off x="5213709" y="5192143"/>
            <a:ext cx="152400" cy="838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4" name="Line 116"/>
          <p:cNvSpPr>
            <a:spLocks noChangeShapeType="1"/>
          </p:cNvSpPr>
          <p:nvPr/>
        </p:nvSpPr>
        <p:spPr bwMode="auto">
          <a:xfrm>
            <a:off x="5366109" y="5192143"/>
            <a:ext cx="304800" cy="838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5" name="Oval 117"/>
          <p:cNvSpPr>
            <a:spLocks noChangeArrowheads="1"/>
          </p:cNvSpPr>
          <p:nvPr/>
        </p:nvSpPr>
        <p:spPr bwMode="auto">
          <a:xfrm>
            <a:off x="5505809" y="60303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15</a:t>
            </a:r>
          </a:p>
        </p:txBody>
      </p:sp>
      <p:sp>
        <p:nvSpPr>
          <p:cNvPr id="756" name="Line 118"/>
          <p:cNvSpPr>
            <a:spLocks noChangeShapeType="1"/>
          </p:cNvSpPr>
          <p:nvPr/>
        </p:nvSpPr>
        <p:spPr bwMode="auto">
          <a:xfrm rot="696514">
            <a:off x="5374047" y="5184206"/>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 name="Oval 119"/>
          <p:cNvSpPr>
            <a:spLocks noChangeArrowheads="1"/>
          </p:cNvSpPr>
          <p:nvPr/>
        </p:nvSpPr>
        <p:spPr bwMode="auto">
          <a:xfrm>
            <a:off x="5886809" y="60303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16</a:t>
            </a:r>
          </a:p>
        </p:txBody>
      </p:sp>
      <p:sp>
        <p:nvSpPr>
          <p:cNvPr id="758" name="Line 120"/>
          <p:cNvSpPr>
            <a:spLocks noChangeShapeType="1"/>
          </p:cNvSpPr>
          <p:nvPr/>
        </p:nvSpPr>
        <p:spPr bwMode="auto">
          <a:xfrm>
            <a:off x="5442309" y="3134743"/>
            <a:ext cx="381000" cy="12192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9" name="Oval 121"/>
          <p:cNvSpPr>
            <a:spLocks noChangeArrowheads="1"/>
          </p:cNvSpPr>
          <p:nvPr/>
        </p:nvSpPr>
        <p:spPr bwMode="auto">
          <a:xfrm>
            <a:off x="5670909" y="4353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17</a:t>
            </a:r>
          </a:p>
        </p:txBody>
      </p:sp>
      <p:sp>
        <p:nvSpPr>
          <p:cNvPr id="760" name="Line 122"/>
          <p:cNvSpPr>
            <a:spLocks noChangeShapeType="1"/>
          </p:cNvSpPr>
          <p:nvPr/>
        </p:nvSpPr>
        <p:spPr bwMode="auto">
          <a:xfrm>
            <a:off x="5442309" y="3134743"/>
            <a:ext cx="838200" cy="1219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1" name="Oval 123"/>
          <p:cNvSpPr>
            <a:spLocks noChangeArrowheads="1"/>
          </p:cNvSpPr>
          <p:nvPr/>
        </p:nvSpPr>
        <p:spPr bwMode="auto">
          <a:xfrm>
            <a:off x="6140809" y="43666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18</a:t>
            </a:r>
          </a:p>
        </p:txBody>
      </p:sp>
      <p:sp>
        <p:nvSpPr>
          <p:cNvPr id="762" name="Line 124"/>
          <p:cNvSpPr>
            <a:spLocks noChangeShapeType="1"/>
          </p:cNvSpPr>
          <p:nvPr/>
        </p:nvSpPr>
        <p:spPr bwMode="auto">
          <a:xfrm>
            <a:off x="6051909" y="1610743"/>
            <a:ext cx="1828800" cy="38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3" name="Oval 125"/>
          <p:cNvSpPr>
            <a:spLocks noChangeArrowheads="1"/>
          </p:cNvSpPr>
          <p:nvPr/>
        </p:nvSpPr>
        <p:spPr bwMode="auto">
          <a:xfrm>
            <a:off x="7728309" y="19917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19</a:t>
            </a:r>
          </a:p>
        </p:txBody>
      </p:sp>
      <p:sp>
        <p:nvSpPr>
          <p:cNvPr id="764" name="Line 126"/>
          <p:cNvSpPr>
            <a:spLocks noChangeShapeType="1"/>
          </p:cNvSpPr>
          <p:nvPr/>
        </p:nvSpPr>
        <p:spPr bwMode="auto">
          <a:xfrm flipH="1">
            <a:off x="6890109" y="2296543"/>
            <a:ext cx="914400" cy="914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5" name="Oval 127"/>
          <p:cNvSpPr>
            <a:spLocks noChangeArrowheads="1"/>
          </p:cNvSpPr>
          <p:nvPr/>
        </p:nvSpPr>
        <p:spPr bwMode="auto">
          <a:xfrm>
            <a:off x="6661509" y="3210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20</a:t>
            </a:r>
          </a:p>
        </p:txBody>
      </p:sp>
      <p:sp>
        <p:nvSpPr>
          <p:cNvPr id="766" name="Line 128"/>
          <p:cNvSpPr>
            <a:spLocks noChangeShapeType="1"/>
          </p:cNvSpPr>
          <p:nvPr/>
        </p:nvSpPr>
        <p:spPr bwMode="auto">
          <a:xfrm flipH="1">
            <a:off x="7194909" y="2296543"/>
            <a:ext cx="6096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7" name="Oval 129"/>
          <p:cNvSpPr>
            <a:spLocks noChangeArrowheads="1"/>
          </p:cNvSpPr>
          <p:nvPr/>
        </p:nvSpPr>
        <p:spPr bwMode="auto">
          <a:xfrm>
            <a:off x="7042509" y="3210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21</a:t>
            </a:r>
          </a:p>
        </p:txBody>
      </p:sp>
      <p:sp>
        <p:nvSpPr>
          <p:cNvPr id="768" name="Line 130"/>
          <p:cNvSpPr>
            <a:spLocks noChangeShapeType="1"/>
          </p:cNvSpPr>
          <p:nvPr/>
        </p:nvSpPr>
        <p:spPr bwMode="auto">
          <a:xfrm flipH="1">
            <a:off x="7652109" y="2296543"/>
            <a:ext cx="152400" cy="914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9" name="Oval 131"/>
          <p:cNvSpPr>
            <a:spLocks noChangeArrowheads="1"/>
          </p:cNvSpPr>
          <p:nvPr/>
        </p:nvSpPr>
        <p:spPr bwMode="auto">
          <a:xfrm>
            <a:off x="7474309" y="32363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22</a:t>
            </a:r>
          </a:p>
        </p:txBody>
      </p:sp>
      <p:sp>
        <p:nvSpPr>
          <p:cNvPr id="770" name="Line 132"/>
          <p:cNvSpPr>
            <a:spLocks noChangeShapeType="1"/>
          </p:cNvSpPr>
          <p:nvPr/>
        </p:nvSpPr>
        <p:spPr bwMode="auto">
          <a:xfrm>
            <a:off x="7804509" y="2296543"/>
            <a:ext cx="228600" cy="914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1" name="Oval 133"/>
          <p:cNvSpPr>
            <a:spLocks noChangeArrowheads="1"/>
          </p:cNvSpPr>
          <p:nvPr/>
        </p:nvSpPr>
        <p:spPr bwMode="auto">
          <a:xfrm>
            <a:off x="7880709" y="3210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23</a:t>
            </a:r>
          </a:p>
        </p:txBody>
      </p:sp>
      <p:grpSp>
        <p:nvGrpSpPr>
          <p:cNvPr id="772" name="Group 134"/>
          <p:cNvGrpSpPr>
            <a:grpSpLocks/>
          </p:cNvGrpSpPr>
          <p:nvPr/>
        </p:nvGrpSpPr>
        <p:grpSpPr bwMode="auto">
          <a:xfrm>
            <a:off x="5975709" y="1915543"/>
            <a:ext cx="990600" cy="990600"/>
            <a:chOff x="2688" y="1152"/>
            <a:chExt cx="624" cy="624"/>
          </a:xfrm>
        </p:grpSpPr>
        <p:sp>
          <p:nvSpPr>
            <p:cNvPr id="773" name="Rectangle 135"/>
            <p:cNvSpPr>
              <a:spLocks noChangeArrowheads="1"/>
            </p:cNvSpPr>
            <p:nvPr/>
          </p:nvSpPr>
          <p:spPr bwMode="auto">
            <a:xfrm>
              <a:off x="2688" y="11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774" name="Rectangle 136"/>
            <p:cNvSpPr>
              <a:spLocks noChangeArrowheads="1"/>
            </p:cNvSpPr>
            <p:nvPr/>
          </p:nvSpPr>
          <p:spPr bwMode="auto">
            <a:xfrm>
              <a:off x="2844" y="11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775" name="Rectangle 137"/>
            <p:cNvSpPr>
              <a:spLocks noChangeArrowheads="1"/>
            </p:cNvSpPr>
            <p:nvPr/>
          </p:nvSpPr>
          <p:spPr bwMode="auto">
            <a:xfrm>
              <a:off x="3000" y="11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76" name="Rectangle 138"/>
            <p:cNvSpPr>
              <a:spLocks noChangeArrowheads="1"/>
            </p:cNvSpPr>
            <p:nvPr/>
          </p:nvSpPr>
          <p:spPr bwMode="auto">
            <a:xfrm>
              <a:off x="3156" y="11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77" name="Rectangle 139"/>
            <p:cNvSpPr>
              <a:spLocks noChangeArrowheads="1"/>
            </p:cNvSpPr>
            <p:nvPr/>
          </p:nvSpPr>
          <p:spPr bwMode="auto">
            <a:xfrm>
              <a:off x="2688" y="13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78" name="Rectangle 140"/>
            <p:cNvSpPr>
              <a:spLocks noChangeArrowheads="1"/>
            </p:cNvSpPr>
            <p:nvPr/>
          </p:nvSpPr>
          <p:spPr bwMode="auto">
            <a:xfrm>
              <a:off x="2844" y="13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79" name="Rectangle 141"/>
            <p:cNvSpPr>
              <a:spLocks noChangeArrowheads="1"/>
            </p:cNvSpPr>
            <p:nvPr/>
          </p:nvSpPr>
          <p:spPr bwMode="auto">
            <a:xfrm>
              <a:off x="3000" y="13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780" name="Rectangle 142"/>
            <p:cNvSpPr>
              <a:spLocks noChangeArrowheads="1"/>
            </p:cNvSpPr>
            <p:nvPr/>
          </p:nvSpPr>
          <p:spPr bwMode="auto">
            <a:xfrm>
              <a:off x="3156" y="13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781" name="Rectangle 143"/>
            <p:cNvSpPr>
              <a:spLocks noChangeArrowheads="1"/>
            </p:cNvSpPr>
            <p:nvPr/>
          </p:nvSpPr>
          <p:spPr bwMode="auto">
            <a:xfrm>
              <a:off x="2688" y="14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82" name="Rectangle 144"/>
            <p:cNvSpPr>
              <a:spLocks noChangeArrowheads="1"/>
            </p:cNvSpPr>
            <p:nvPr/>
          </p:nvSpPr>
          <p:spPr bwMode="auto">
            <a:xfrm>
              <a:off x="2844" y="14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783" name="Rectangle 145"/>
            <p:cNvSpPr>
              <a:spLocks noChangeArrowheads="1"/>
            </p:cNvSpPr>
            <p:nvPr/>
          </p:nvSpPr>
          <p:spPr bwMode="auto">
            <a:xfrm>
              <a:off x="3000" y="14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84" name="Rectangle 146"/>
            <p:cNvSpPr>
              <a:spLocks noChangeArrowheads="1"/>
            </p:cNvSpPr>
            <p:nvPr/>
          </p:nvSpPr>
          <p:spPr bwMode="auto">
            <a:xfrm>
              <a:off x="3156" y="14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85" name="Rectangle 147"/>
            <p:cNvSpPr>
              <a:spLocks noChangeArrowheads="1"/>
            </p:cNvSpPr>
            <p:nvPr/>
          </p:nvSpPr>
          <p:spPr bwMode="auto">
            <a:xfrm>
              <a:off x="2688" y="16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86" name="Rectangle 148"/>
            <p:cNvSpPr>
              <a:spLocks noChangeArrowheads="1"/>
            </p:cNvSpPr>
            <p:nvPr/>
          </p:nvSpPr>
          <p:spPr bwMode="auto">
            <a:xfrm>
              <a:off x="2844" y="16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87" name="Rectangle 149"/>
            <p:cNvSpPr>
              <a:spLocks noChangeArrowheads="1"/>
            </p:cNvSpPr>
            <p:nvPr/>
          </p:nvSpPr>
          <p:spPr bwMode="auto">
            <a:xfrm>
              <a:off x="3000" y="16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88" name="Rectangle 150"/>
            <p:cNvSpPr>
              <a:spLocks noChangeArrowheads="1"/>
            </p:cNvSpPr>
            <p:nvPr/>
          </p:nvSpPr>
          <p:spPr bwMode="auto">
            <a:xfrm>
              <a:off x="3156" y="16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grpSp>
        <p:nvGrpSpPr>
          <p:cNvPr id="789" name="Group 151"/>
          <p:cNvGrpSpPr>
            <a:grpSpLocks/>
          </p:cNvGrpSpPr>
          <p:nvPr/>
        </p:nvGrpSpPr>
        <p:grpSpPr bwMode="auto">
          <a:xfrm>
            <a:off x="8337909" y="3058543"/>
            <a:ext cx="990600" cy="990600"/>
            <a:chOff x="4176" y="1872"/>
            <a:chExt cx="624" cy="624"/>
          </a:xfrm>
        </p:grpSpPr>
        <p:sp>
          <p:nvSpPr>
            <p:cNvPr id="790" name="Rectangle 152"/>
            <p:cNvSpPr>
              <a:spLocks noChangeArrowheads="1"/>
            </p:cNvSpPr>
            <p:nvPr/>
          </p:nvSpPr>
          <p:spPr bwMode="auto">
            <a:xfrm>
              <a:off x="4176"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791" name="Rectangle 153"/>
            <p:cNvSpPr>
              <a:spLocks noChangeArrowheads="1"/>
            </p:cNvSpPr>
            <p:nvPr/>
          </p:nvSpPr>
          <p:spPr bwMode="auto">
            <a:xfrm>
              <a:off x="4332"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792" name="Rectangle 154"/>
            <p:cNvSpPr>
              <a:spLocks noChangeArrowheads="1"/>
            </p:cNvSpPr>
            <p:nvPr/>
          </p:nvSpPr>
          <p:spPr bwMode="auto">
            <a:xfrm>
              <a:off x="4488"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93" name="Rectangle 155"/>
            <p:cNvSpPr>
              <a:spLocks noChangeArrowheads="1"/>
            </p:cNvSpPr>
            <p:nvPr/>
          </p:nvSpPr>
          <p:spPr bwMode="auto">
            <a:xfrm>
              <a:off x="4644"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94" name="Rectangle 156"/>
            <p:cNvSpPr>
              <a:spLocks noChangeArrowheads="1"/>
            </p:cNvSpPr>
            <p:nvPr/>
          </p:nvSpPr>
          <p:spPr bwMode="auto">
            <a:xfrm>
              <a:off x="4176"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95" name="Rectangle 157"/>
            <p:cNvSpPr>
              <a:spLocks noChangeArrowheads="1"/>
            </p:cNvSpPr>
            <p:nvPr/>
          </p:nvSpPr>
          <p:spPr bwMode="auto">
            <a:xfrm>
              <a:off x="4332"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96" name="Rectangle 158"/>
            <p:cNvSpPr>
              <a:spLocks noChangeArrowheads="1"/>
            </p:cNvSpPr>
            <p:nvPr/>
          </p:nvSpPr>
          <p:spPr bwMode="auto">
            <a:xfrm>
              <a:off x="4488"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797" name="Rectangle 159"/>
            <p:cNvSpPr>
              <a:spLocks noChangeArrowheads="1"/>
            </p:cNvSpPr>
            <p:nvPr/>
          </p:nvSpPr>
          <p:spPr bwMode="auto">
            <a:xfrm>
              <a:off x="4644"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798" name="Rectangle 160"/>
            <p:cNvSpPr>
              <a:spLocks noChangeArrowheads="1"/>
            </p:cNvSpPr>
            <p:nvPr/>
          </p:nvSpPr>
          <p:spPr bwMode="auto">
            <a:xfrm>
              <a:off x="4176"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99" name="Rectangle 161"/>
            <p:cNvSpPr>
              <a:spLocks noChangeArrowheads="1"/>
            </p:cNvSpPr>
            <p:nvPr/>
          </p:nvSpPr>
          <p:spPr bwMode="auto">
            <a:xfrm>
              <a:off x="4332"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800" name="Rectangle 162"/>
            <p:cNvSpPr>
              <a:spLocks noChangeArrowheads="1"/>
            </p:cNvSpPr>
            <p:nvPr/>
          </p:nvSpPr>
          <p:spPr bwMode="auto">
            <a:xfrm>
              <a:off x="4488"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01" name="Rectangle 163"/>
            <p:cNvSpPr>
              <a:spLocks noChangeArrowheads="1"/>
            </p:cNvSpPr>
            <p:nvPr/>
          </p:nvSpPr>
          <p:spPr bwMode="auto">
            <a:xfrm>
              <a:off x="4644"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02" name="Rectangle 164"/>
            <p:cNvSpPr>
              <a:spLocks noChangeArrowheads="1"/>
            </p:cNvSpPr>
            <p:nvPr/>
          </p:nvSpPr>
          <p:spPr bwMode="auto">
            <a:xfrm>
              <a:off x="4176"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03" name="Rectangle 165"/>
            <p:cNvSpPr>
              <a:spLocks noChangeArrowheads="1"/>
            </p:cNvSpPr>
            <p:nvPr/>
          </p:nvSpPr>
          <p:spPr bwMode="auto">
            <a:xfrm>
              <a:off x="4332"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04" name="Rectangle 166"/>
            <p:cNvSpPr>
              <a:spLocks noChangeArrowheads="1"/>
            </p:cNvSpPr>
            <p:nvPr/>
          </p:nvSpPr>
          <p:spPr bwMode="auto">
            <a:xfrm>
              <a:off x="4488"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05" name="Rectangle 167"/>
            <p:cNvSpPr>
              <a:spLocks noChangeArrowheads="1"/>
            </p:cNvSpPr>
            <p:nvPr/>
          </p:nvSpPr>
          <p:spPr bwMode="auto">
            <a:xfrm>
              <a:off x="4644"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sp>
        <p:nvSpPr>
          <p:cNvPr id="806" name="Line 168"/>
          <p:cNvSpPr>
            <a:spLocks noChangeShapeType="1"/>
          </p:cNvSpPr>
          <p:nvPr/>
        </p:nvSpPr>
        <p:spPr bwMode="auto">
          <a:xfrm flipH="1">
            <a:off x="7804509" y="3515743"/>
            <a:ext cx="228600" cy="685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7" name="Oval 169"/>
          <p:cNvSpPr>
            <a:spLocks noChangeArrowheads="1"/>
          </p:cNvSpPr>
          <p:nvPr/>
        </p:nvSpPr>
        <p:spPr bwMode="auto">
          <a:xfrm>
            <a:off x="7652109" y="42015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24</a:t>
            </a:r>
          </a:p>
        </p:txBody>
      </p:sp>
      <p:grpSp>
        <p:nvGrpSpPr>
          <p:cNvPr id="808" name="Group 170"/>
          <p:cNvGrpSpPr>
            <a:grpSpLocks/>
          </p:cNvGrpSpPr>
          <p:nvPr/>
        </p:nvGrpSpPr>
        <p:grpSpPr bwMode="auto">
          <a:xfrm>
            <a:off x="6598009" y="3896743"/>
            <a:ext cx="990600" cy="990600"/>
            <a:chOff x="3120" y="2400"/>
            <a:chExt cx="624" cy="624"/>
          </a:xfrm>
        </p:grpSpPr>
        <p:sp>
          <p:nvSpPr>
            <p:cNvPr id="809" name="Rectangle 171"/>
            <p:cNvSpPr>
              <a:spLocks noChangeArrowheads="1"/>
            </p:cNvSpPr>
            <p:nvPr/>
          </p:nvSpPr>
          <p:spPr bwMode="auto">
            <a:xfrm>
              <a:off x="3120" y="240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810" name="Rectangle 172"/>
            <p:cNvSpPr>
              <a:spLocks noChangeArrowheads="1"/>
            </p:cNvSpPr>
            <p:nvPr/>
          </p:nvSpPr>
          <p:spPr bwMode="auto">
            <a:xfrm>
              <a:off x="3276" y="240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811" name="Rectangle 173"/>
            <p:cNvSpPr>
              <a:spLocks noChangeArrowheads="1"/>
            </p:cNvSpPr>
            <p:nvPr/>
          </p:nvSpPr>
          <p:spPr bwMode="auto">
            <a:xfrm>
              <a:off x="3432" y="240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12" name="Rectangle 174"/>
            <p:cNvSpPr>
              <a:spLocks noChangeArrowheads="1"/>
            </p:cNvSpPr>
            <p:nvPr/>
          </p:nvSpPr>
          <p:spPr bwMode="auto">
            <a:xfrm>
              <a:off x="3588" y="240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13" name="Rectangle 175"/>
            <p:cNvSpPr>
              <a:spLocks noChangeArrowheads="1"/>
            </p:cNvSpPr>
            <p:nvPr/>
          </p:nvSpPr>
          <p:spPr bwMode="auto">
            <a:xfrm>
              <a:off x="3120" y="255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14" name="Rectangle 176"/>
            <p:cNvSpPr>
              <a:spLocks noChangeArrowheads="1"/>
            </p:cNvSpPr>
            <p:nvPr/>
          </p:nvSpPr>
          <p:spPr bwMode="auto">
            <a:xfrm>
              <a:off x="3276" y="255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15" name="Rectangle 177"/>
            <p:cNvSpPr>
              <a:spLocks noChangeArrowheads="1"/>
            </p:cNvSpPr>
            <p:nvPr/>
          </p:nvSpPr>
          <p:spPr bwMode="auto">
            <a:xfrm>
              <a:off x="3432" y="255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816" name="Rectangle 178"/>
            <p:cNvSpPr>
              <a:spLocks noChangeArrowheads="1"/>
            </p:cNvSpPr>
            <p:nvPr/>
          </p:nvSpPr>
          <p:spPr bwMode="auto">
            <a:xfrm>
              <a:off x="3588" y="255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817" name="Rectangle 179"/>
            <p:cNvSpPr>
              <a:spLocks noChangeArrowheads="1"/>
            </p:cNvSpPr>
            <p:nvPr/>
          </p:nvSpPr>
          <p:spPr bwMode="auto">
            <a:xfrm>
              <a:off x="3120" y="271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818" name="Rectangle 180"/>
            <p:cNvSpPr>
              <a:spLocks noChangeArrowheads="1"/>
            </p:cNvSpPr>
            <p:nvPr/>
          </p:nvSpPr>
          <p:spPr bwMode="auto">
            <a:xfrm>
              <a:off x="3276" y="271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819" name="Rectangle 181"/>
            <p:cNvSpPr>
              <a:spLocks noChangeArrowheads="1"/>
            </p:cNvSpPr>
            <p:nvPr/>
          </p:nvSpPr>
          <p:spPr bwMode="auto">
            <a:xfrm>
              <a:off x="3432" y="271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20" name="Rectangle 182"/>
            <p:cNvSpPr>
              <a:spLocks noChangeArrowheads="1"/>
            </p:cNvSpPr>
            <p:nvPr/>
          </p:nvSpPr>
          <p:spPr bwMode="auto">
            <a:xfrm>
              <a:off x="3588" y="271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21" name="Rectangle 183"/>
            <p:cNvSpPr>
              <a:spLocks noChangeArrowheads="1"/>
            </p:cNvSpPr>
            <p:nvPr/>
          </p:nvSpPr>
          <p:spPr bwMode="auto">
            <a:xfrm>
              <a:off x="3120" y="286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22" name="Rectangle 184"/>
            <p:cNvSpPr>
              <a:spLocks noChangeArrowheads="1"/>
            </p:cNvSpPr>
            <p:nvPr/>
          </p:nvSpPr>
          <p:spPr bwMode="auto">
            <a:xfrm>
              <a:off x="3276" y="286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23" name="Rectangle 185"/>
            <p:cNvSpPr>
              <a:spLocks noChangeArrowheads="1"/>
            </p:cNvSpPr>
            <p:nvPr/>
          </p:nvSpPr>
          <p:spPr bwMode="auto">
            <a:xfrm>
              <a:off x="3432" y="286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24" name="Rectangle 186"/>
            <p:cNvSpPr>
              <a:spLocks noChangeArrowheads="1"/>
            </p:cNvSpPr>
            <p:nvPr/>
          </p:nvSpPr>
          <p:spPr bwMode="auto">
            <a:xfrm>
              <a:off x="3588" y="286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sp>
        <p:nvSpPr>
          <p:cNvPr id="825" name="Line 187"/>
          <p:cNvSpPr>
            <a:spLocks noChangeShapeType="1"/>
          </p:cNvSpPr>
          <p:nvPr/>
        </p:nvSpPr>
        <p:spPr bwMode="auto">
          <a:xfrm flipH="1">
            <a:off x="7423509" y="4506343"/>
            <a:ext cx="381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 name="Oval 188"/>
          <p:cNvSpPr>
            <a:spLocks noChangeArrowheads="1"/>
          </p:cNvSpPr>
          <p:nvPr/>
        </p:nvSpPr>
        <p:spPr bwMode="auto">
          <a:xfrm>
            <a:off x="7194909" y="51921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25</a:t>
            </a:r>
          </a:p>
        </p:txBody>
      </p:sp>
      <p:sp>
        <p:nvSpPr>
          <p:cNvPr id="827" name="Line 189"/>
          <p:cNvSpPr>
            <a:spLocks noChangeShapeType="1"/>
          </p:cNvSpPr>
          <p:nvPr/>
        </p:nvSpPr>
        <p:spPr bwMode="auto">
          <a:xfrm>
            <a:off x="7804509" y="4506343"/>
            <a:ext cx="152400" cy="685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 name="Oval 190"/>
          <p:cNvSpPr>
            <a:spLocks noChangeArrowheads="1"/>
          </p:cNvSpPr>
          <p:nvPr/>
        </p:nvSpPr>
        <p:spPr bwMode="auto">
          <a:xfrm>
            <a:off x="7804509" y="51921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26</a:t>
            </a:r>
          </a:p>
        </p:txBody>
      </p:sp>
      <p:sp>
        <p:nvSpPr>
          <p:cNvPr id="829" name="Line 191"/>
          <p:cNvSpPr>
            <a:spLocks noChangeShapeType="1"/>
          </p:cNvSpPr>
          <p:nvPr/>
        </p:nvSpPr>
        <p:spPr bwMode="auto">
          <a:xfrm>
            <a:off x="7880709" y="4430143"/>
            <a:ext cx="5334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 name="Oval 192"/>
          <p:cNvSpPr>
            <a:spLocks noChangeArrowheads="1"/>
          </p:cNvSpPr>
          <p:nvPr/>
        </p:nvSpPr>
        <p:spPr bwMode="auto">
          <a:xfrm>
            <a:off x="8261709" y="51921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27</a:t>
            </a:r>
          </a:p>
        </p:txBody>
      </p:sp>
      <p:grpSp>
        <p:nvGrpSpPr>
          <p:cNvPr id="831" name="Group 193"/>
          <p:cNvGrpSpPr>
            <a:grpSpLocks/>
          </p:cNvGrpSpPr>
          <p:nvPr/>
        </p:nvGrpSpPr>
        <p:grpSpPr bwMode="auto">
          <a:xfrm>
            <a:off x="8642709" y="4887343"/>
            <a:ext cx="990600" cy="990600"/>
            <a:chOff x="4368" y="3024"/>
            <a:chExt cx="624" cy="624"/>
          </a:xfrm>
        </p:grpSpPr>
        <p:sp>
          <p:nvSpPr>
            <p:cNvPr id="832" name="Rectangle 194"/>
            <p:cNvSpPr>
              <a:spLocks noChangeArrowheads="1"/>
            </p:cNvSpPr>
            <p:nvPr/>
          </p:nvSpPr>
          <p:spPr bwMode="auto">
            <a:xfrm>
              <a:off x="4368" y="302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833" name="Rectangle 195"/>
            <p:cNvSpPr>
              <a:spLocks noChangeArrowheads="1"/>
            </p:cNvSpPr>
            <p:nvPr/>
          </p:nvSpPr>
          <p:spPr bwMode="auto">
            <a:xfrm>
              <a:off x="4524" y="302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834" name="Rectangle 196"/>
            <p:cNvSpPr>
              <a:spLocks noChangeArrowheads="1"/>
            </p:cNvSpPr>
            <p:nvPr/>
          </p:nvSpPr>
          <p:spPr bwMode="auto">
            <a:xfrm>
              <a:off x="4680" y="302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35" name="Rectangle 197"/>
            <p:cNvSpPr>
              <a:spLocks noChangeArrowheads="1"/>
            </p:cNvSpPr>
            <p:nvPr/>
          </p:nvSpPr>
          <p:spPr bwMode="auto">
            <a:xfrm>
              <a:off x="4836" y="302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36" name="Rectangle 198"/>
            <p:cNvSpPr>
              <a:spLocks noChangeArrowheads="1"/>
            </p:cNvSpPr>
            <p:nvPr/>
          </p:nvSpPr>
          <p:spPr bwMode="auto">
            <a:xfrm>
              <a:off x="4368" y="318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37" name="Rectangle 199"/>
            <p:cNvSpPr>
              <a:spLocks noChangeArrowheads="1"/>
            </p:cNvSpPr>
            <p:nvPr/>
          </p:nvSpPr>
          <p:spPr bwMode="auto">
            <a:xfrm>
              <a:off x="4524" y="318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38" name="Rectangle 200"/>
            <p:cNvSpPr>
              <a:spLocks noChangeArrowheads="1"/>
            </p:cNvSpPr>
            <p:nvPr/>
          </p:nvSpPr>
          <p:spPr bwMode="auto">
            <a:xfrm>
              <a:off x="4680" y="318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839" name="Rectangle 201"/>
            <p:cNvSpPr>
              <a:spLocks noChangeArrowheads="1"/>
            </p:cNvSpPr>
            <p:nvPr/>
          </p:nvSpPr>
          <p:spPr bwMode="auto">
            <a:xfrm>
              <a:off x="4836" y="318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840" name="Rectangle 202"/>
            <p:cNvSpPr>
              <a:spLocks noChangeArrowheads="1"/>
            </p:cNvSpPr>
            <p:nvPr/>
          </p:nvSpPr>
          <p:spPr bwMode="auto">
            <a:xfrm>
              <a:off x="4368" y="333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841" name="Rectangle 203"/>
            <p:cNvSpPr>
              <a:spLocks noChangeArrowheads="1"/>
            </p:cNvSpPr>
            <p:nvPr/>
          </p:nvSpPr>
          <p:spPr bwMode="auto">
            <a:xfrm>
              <a:off x="4524" y="333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842" name="Rectangle 204"/>
            <p:cNvSpPr>
              <a:spLocks noChangeArrowheads="1"/>
            </p:cNvSpPr>
            <p:nvPr/>
          </p:nvSpPr>
          <p:spPr bwMode="auto">
            <a:xfrm>
              <a:off x="4680" y="333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43" name="Rectangle 205"/>
            <p:cNvSpPr>
              <a:spLocks noChangeArrowheads="1"/>
            </p:cNvSpPr>
            <p:nvPr/>
          </p:nvSpPr>
          <p:spPr bwMode="auto">
            <a:xfrm>
              <a:off x="4836" y="333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44" name="Rectangle 206"/>
            <p:cNvSpPr>
              <a:spLocks noChangeArrowheads="1"/>
            </p:cNvSpPr>
            <p:nvPr/>
          </p:nvSpPr>
          <p:spPr bwMode="auto">
            <a:xfrm>
              <a:off x="4368" y="349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45" name="Rectangle 207"/>
            <p:cNvSpPr>
              <a:spLocks noChangeArrowheads="1"/>
            </p:cNvSpPr>
            <p:nvPr/>
          </p:nvSpPr>
          <p:spPr bwMode="auto">
            <a:xfrm>
              <a:off x="4524" y="349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46" name="Rectangle 208"/>
            <p:cNvSpPr>
              <a:spLocks noChangeArrowheads="1"/>
            </p:cNvSpPr>
            <p:nvPr/>
          </p:nvSpPr>
          <p:spPr bwMode="auto">
            <a:xfrm>
              <a:off x="4680" y="349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847" name="Rectangle 209"/>
            <p:cNvSpPr>
              <a:spLocks noChangeArrowheads="1"/>
            </p:cNvSpPr>
            <p:nvPr/>
          </p:nvSpPr>
          <p:spPr bwMode="auto">
            <a:xfrm>
              <a:off x="4836" y="349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sp>
        <p:nvSpPr>
          <p:cNvPr id="848" name="Line 210"/>
          <p:cNvSpPr>
            <a:spLocks noChangeShapeType="1"/>
          </p:cNvSpPr>
          <p:nvPr/>
        </p:nvSpPr>
        <p:spPr bwMode="auto">
          <a:xfrm flipH="1">
            <a:off x="7956909" y="5496943"/>
            <a:ext cx="4572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 name="Oval 211"/>
          <p:cNvSpPr>
            <a:spLocks noChangeArrowheads="1"/>
          </p:cNvSpPr>
          <p:nvPr/>
        </p:nvSpPr>
        <p:spPr bwMode="auto">
          <a:xfrm>
            <a:off x="7804509" y="6258943"/>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000000"/>
                </a:solidFill>
                <a:latin typeface="Times New Roman" charset="0"/>
              </a:rPr>
              <a:t>28</a:t>
            </a:r>
          </a:p>
        </p:txBody>
      </p:sp>
      <p:sp>
        <p:nvSpPr>
          <p:cNvPr id="850" name="Text Box 212"/>
          <p:cNvSpPr txBox="1">
            <a:spLocks noChangeArrowheads="1"/>
          </p:cNvSpPr>
          <p:nvPr/>
        </p:nvSpPr>
        <p:spPr bwMode="auto">
          <a:xfrm>
            <a:off x="8414109" y="6108131"/>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50000"/>
              </a:spcBef>
              <a:buClrTx/>
              <a:buSzTx/>
              <a:buFontTx/>
              <a:buNone/>
            </a:pPr>
            <a:r>
              <a:rPr kumimoji="1" lang="en-US" altLang="zh-CN" sz="1800" b="1">
                <a:solidFill>
                  <a:srgbClr val="0000FF"/>
                </a:solidFill>
                <a:latin typeface="Times New Roman" charset="0"/>
              </a:rPr>
              <a:t>NIL</a:t>
            </a:r>
          </a:p>
        </p:txBody>
      </p:sp>
      <p:sp>
        <p:nvSpPr>
          <p:cNvPr id="851" name="Freeform 213"/>
          <p:cNvSpPr>
            <a:spLocks/>
          </p:cNvSpPr>
          <p:nvPr/>
        </p:nvSpPr>
        <p:spPr bwMode="auto">
          <a:xfrm>
            <a:off x="8109309" y="5420743"/>
            <a:ext cx="482600" cy="990600"/>
          </a:xfrm>
          <a:custGeom>
            <a:avLst/>
            <a:gdLst>
              <a:gd name="T0" fmla="*/ 0 w 304"/>
              <a:gd name="T1" fmla="*/ 2147483646 h 624"/>
              <a:gd name="T2" fmla="*/ 2147483646 w 304"/>
              <a:gd name="T3" fmla="*/ 2147483646 h 624"/>
              <a:gd name="T4" fmla="*/ 2147483646 w 304"/>
              <a:gd name="T5" fmla="*/ 2147483646 h 624"/>
              <a:gd name="T6" fmla="*/ 2147483646 w 304"/>
              <a:gd name="T7" fmla="*/ 0 h 624"/>
              <a:gd name="T8" fmla="*/ 0 60000 65536"/>
              <a:gd name="T9" fmla="*/ 0 60000 65536"/>
              <a:gd name="T10" fmla="*/ 0 60000 65536"/>
              <a:gd name="T11" fmla="*/ 0 60000 65536"/>
              <a:gd name="T12" fmla="*/ 0 w 304"/>
              <a:gd name="T13" fmla="*/ 0 h 624"/>
              <a:gd name="T14" fmla="*/ 304 w 304"/>
              <a:gd name="T15" fmla="*/ 624 h 624"/>
            </a:gdLst>
            <a:ahLst/>
            <a:cxnLst>
              <a:cxn ang="T8">
                <a:pos x="T0" y="T1"/>
              </a:cxn>
              <a:cxn ang="T9">
                <a:pos x="T2" y="T3"/>
              </a:cxn>
              <a:cxn ang="T10">
                <a:pos x="T4" y="T5"/>
              </a:cxn>
              <a:cxn ang="T11">
                <a:pos x="T6" y="T7"/>
              </a:cxn>
            </a:cxnLst>
            <a:rect l="T12" t="T13" r="T14" b="T15"/>
            <a:pathLst>
              <a:path w="304" h="624">
                <a:moveTo>
                  <a:pt x="0" y="624"/>
                </a:moveTo>
                <a:cubicBezTo>
                  <a:pt x="72" y="584"/>
                  <a:pt x="144" y="544"/>
                  <a:pt x="192" y="480"/>
                </a:cubicBezTo>
                <a:cubicBezTo>
                  <a:pt x="240" y="416"/>
                  <a:pt x="272" y="320"/>
                  <a:pt x="288" y="240"/>
                </a:cubicBezTo>
                <a:cubicBezTo>
                  <a:pt x="304" y="160"/>
                  <a:pt x="288" y="40"/>
                  <a:pt x="288" y="0"/>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2" name="Freeform 214"/>
          <p:cNvSpPr>
            <a:spLocks/>
          </p:cNvSpPr>
          <p:nvPr/>
        </p:nvSpPr>
        <p:spPr bwMode="auto">
          <a:xfrm>
            <a:off x="7956909" y="4277743"/>
            <a:ext cx="622300" cy="990600"/>
          </a:xfrm>
          <a:custGeom>
            <a:avLst/>
            <a:gdLst>
              <a:gd name="T0" fmla="*/ 2147483646 w 392"/>
              <a:gd name="T1" fmla="*/ 2147483646 h 624"/>
              <a:gd name="T2" fmla="*/ 2147483646 w 392"/>
              <a:gd name="T3" fmla="*/ 2147483646 h 624"/>
              <a:gd name="T4" fmla="*/ 2147483646 w 392"/>
              <a:gd name="T5" fmla="*/ 2147483646 h 624"/>
              <a:gd name="T6" fmla="*/ 0 w 392"/>
              <a:gd name="T7" fmla="*/ 0 h 624"/>
              <a:gd name="T8" fmla="*/ 0 60000 65536"/>
              <a:gd name="T9" fmla="*/ 0 60000 65536"/>
              <a:gd name="T10" fmla="*/ 0 60000 65536"/>
              <a:gd name="T11" fmla="*/ 0 60000 65536"/>
              <a:gd name="T12" fmla="*/ 0 w 392"/>
              <a:gd name="T13" fmla="*/ 0 h 624"/>
              <a:gd name="T14" fmla="*/ 392 w 392"/>
              <a:gd name="T15" fmla="*/ 624 h 624"/>
            </a:gdLst>
            <a:ahLst/>
            <a:cxnLst>
              <a:cxn ang="T8">
                <a:pos x="T0" y="T1"/>
              </a:cxn>
              <a:cxn ang="T9">
                <a:pos x="T2" y="T3"/>
              </a:cxn>
              <a:cxn ang="T10">
                <a:pos x="T4" y="T5"/>
              </a:cxn>
              <a:cxn ang="T11">
                <a:pos x="T6" y="T7"/>
              </a:cxn>
            </a:cxnLst>
            <a:rect l="T12" t="T13" r="T14" b="T15"/>
            <a:pathLst>
              <a:path w="392" h="624">
                <a:moveTo>
                  <a:pt x="336" y="624"/>
                </a:moveTo>
                <a:cubicBezTo>
                  <a:pt x="364" y="476"/>
                  <a:pt x="392" y="328"/>
                  <a:pt x="384" y="240"/>
                </a:cubicBezTo>
                <a:cubicBezTo>
                  <a:pt x="376" y="152"/>
                  <a:pt x="352" y="136"/>
                  <a:pt x="288" y="96"/>
                </a:cubicBezTo>
                <a:cubicBezTo>
                  <a:pt x="224" y="56"/>
                  <a:pt x="112" y="28"/>
                  <a:pt x="0" y="0"/>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3" name="Freeform 215"/>
          <p:cNvSpPr>
            <a:spLocks/>
          </p:cNvSpPr>
          <p:nvPr/>
        </p:nvSpPr>
        <p:spPr bwMode="auto">
          <a:xfrm>
            <a:off x="7956909" y="3515743"/>
            <a:ext cx="254000" cy="762000"/>
          </a:xfrm>
          <a:custGeom>
            <a:avLst/>
            <a:gdLst>
              <a:gd name="T0" fmla="*/ 0 w 160"/>
              <a:gd name="T1" fmla="*/ 2147483646 h 480"/>
              <a:gd name="T2" fmla="*/ 2147483646 w 160"/>
              <a:gd name="T3" fmla="*/ 2147483646 h 480"/>
              <a:gd name="T4" fmla="*/ 2147483646 w 160"/>
              <a:gd name="T5" fmla="*/ 0 h 480"/>
              <a:gd name="T6" fmla="*/ 0 60000 65536"/>
              <a:gd name="T7" fmla="*/ 0 60000 65536"/>
              <a:gd name="T8" fmla="*/ 0 60000 65536"/>
              <a:gd name="T9" fmla="*/ 0 w 160"/>
              <a:gd name="T10" fmla="*/ 0 h 480"/>
              <a:gd name="T11" fmla="*/ 160 w 160"/>
              <a:gd name="T12" fmla="*/ 480 h 480"/>
            </a:gdLst>
            <a:ahLst/>
            <a:cxnLst>
              <a:cxn ang="T6">
                <a:pos x="T0" y="T1"/>
              </a:cxn>
              <a:cxn ang="T7">
                <a:pos x="T2" y="T3"/>
              </a:cxn>
              <a:cxn ang="T8">
                <a:pos x="T4" y="T5"/>
              </a:cxn>
            </a:cxnLst>
            <a:rect l="T9" t="T10" r="T11" b="T12"/>
            <a:pathLst>
              <a:path w="160" h="480">
                <a:moveTo>
                  <a:pt x="0" y="480"/>
                </a:moveTo>
                <a:cubicBezTo>
                  <a:pt x="64" y="424"/>
                  <a:pt x="128" y="368"/>
                  <a:pt x="144" y="288"/>
                </a:cubicBezTo>
                <a:cubicBezTo>
                  <a:pt x="160" y="208"/>
                  <a:pt x="128" y="104"/>
                  <a:pt x="96" y="0"/>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4" name="Freeform 216"/>
          <p:cNvSpPr>
            <a:spLocks/>
          </p:cNvSpPr>
          <p:nvPr/>
        </p:nvSpPr>
        <p:spPr bwMode="auto">
          <a:xfrm>
            <a:off x="8033109" y="2144143"/>
            <a:ext cx="355600" cy="1143000"/>
          </a:xfrm>
          <a:custGeom>
            <a:avLst/>
            <a:gdLst>
              <a:gd name="T0" fmla="*/ 2147483646 w 224"/>
              <a:gd name="T1" fmla="*/ 2147483646 h 720"/>
              <a:gd name="T2" fmla="*/ 2147483646 w 224"/>
              <a:gd name="T3" fmla="*/ 2147483646 h 720"/>
              <a:gd name="T4" fmla="*/ 2147483646 w 224"/>
              <a:gd name="T5" fmla="*/ 2147483646 h 720"/>
              <a:gd name="T6" fmla="*/ 0 w 224"/>
              <a:gd name="T7" fmla="*/ 0 h 720"/>
              <a:gd name="T8" fmla="*/ 0 60000 65536"/>
              <a:gd name="T9" fmla="*/ 0 60000 65536"/>
              <a:gd name="T10" fmla="*/ 0 60000 65536"/>
              <a:gd name="T11" fmla="*/ 0 60000 65536"/>
              <a:gd name="T12" fmla="*/ 0 w 224"/>
              <a:gd name="T13" fmla="*/ 0 h 720"/>
              <a:gd name="T14" fmla="*/ 224 w 224"/>
              <a:gd name="T15" fmla="*/ 720 h 720"/>
            </a:gdLst>
            <a:ahLst/>
            <a:cxnLst>
              <a:cxn ang="T8">
                <a:pos x="T0" y="T1"/>
              </a:cxn>
              <a:cxn ang="T9">
                <a:pos x="T2" y="T3"/>
              </a:cxn>
              <a:cxn ang="T10">
                <a:pos x="T4" y="T5"/>
              </a:cxn>
              <a:cxn ang="T11">
                <a:pos x="T6" y="T7"/>
              </a:cxn>
            </a:cxnLst>
            <a:rect l="T12" t="T13" r="T14" b="T15"/>
            <a:pathLst>
              <a:path w="224" h="720">
                <a:moveTo>
                  <a:pt x="96" y="720"/>
                </a:moveTo>
                <a:cubicBezTo>
                  <a:pt x="136" y="640"/>
                  <a:pt x="176" y="560"/>
                  <a:pt x="192" y="480"/>
                </a:cubicBezTo>
                <a:cubicBezTo>
                  <a:pt x="208" y="400"/>
                  <a:pt x="224" y="320"/>
                  <a:pt x="192" y="240"/>
                </a:cubicBezTo>
                <a:cubicBezTo>
                  <a:pt x="160" y="160"/>
                  <a:pt x="80" y="80"/>
                  <a:pt x="0" y="0"/>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5" name="Freeform 217"/>
          <p:cNvSpPr>
            <a:spLocks/>
          </p:cNvSpPr>
          <p:nvPr/>
        </p:nvSpPr>
        <p:spPr bwMode="auto">
          <a:xfrm>
            <a:off x="6051909" y="1356743"/>
            <a:ext cx="1905000" cy="635000"/>
          </a:xfrm>
          <a:custGeom>
            <a:avLst/>
            <a:gdLst>
              <a:gd name="T0" fmla="*/ 2147483646 w 1200"/>
              <a:gd name="T1" fmla="*/ 2147483646 h 400"/>
              <a:gd name="T2" fmla="*/ 2147483646 w 1200"/>
              <a:gd name="T3" fmla="*/ 2147483646 h 400"/>
              <a:gd name="T4" fmla="*/ 2147483646 w 1200"/>
              <a:gd name="T5" fmla="*/ 2147483646 h 400"/>
              <a:gd name="T6" fmla="*/ 2147483646 w 1200"/>
              <a:gd name="T7" fmla="*/ 2147483646 h 400"/>
              <a:gd name="T8" fmla="*/ 0 w 1200"/>
              <a:gd name="T9" fmla="*/ 2147483646 h 400"/>
              <a:gd name="T10" fmla="*/ 0 60000 65536"/>
              <a:gd name="T11" fmla="*/ 0 60000 65536"/>
              <a:gd name="T12" fmla="*/ 0 60000 65536"/>
              <a:gd name="T13" fmla="*/ 0 60000 65536"/>
              <a:gd name="T14" fmla="*/ 0 60000 65536"/>
              <a:gd name="T15" fmla="*/ 0 w 1200"/>
              <a:gd name="T16" fmla="*/ 0 h 400"/>
              <a:gd name="T17" fmla="*/ 1200 w 1200"/>
              <a:gd name="T18" fmla="*/ 400 h 400"/>
            </a:gdLst>
            <a:ahLst/>
            <a:cxnLst>
              <a:cxn ang="T10">
                <a:pos x="T0" y="T1"/>
              </a:cxn>
              <a:cxn ang="T11">
                <a:pos x="T2" y="T3"/>
              </a:cxn>
              <a:cxn ang="T12">
                <a:pos x="T4" y="T5"/>
              </a:cxn>
              <a:cxn ang="T13">
                <a:pos x="T6" y="T7"/>
              </a:cxn>
              <a:cxn ang="T14">
                <a:pos x="T8" y="T9"/>
              </a:cxn>
            </a:cxnLst>
            <a:rect l="T15" t="T16" r="T17" b="T18"/>
            <a:pathLst>
              <a:path w="1200" h="400">
                <a:moveTo>
                  <a:pt x="1200" y="400"/>
                </a:moveTo>
                <a:cubicBezTo>
                  <a:pt x="1128" y="288"/>
                  <a:pt x="1056" y="176"/>
                  <a:pt x="960" y="112"/>
                </a:cubicBezTo>
                <a:cubicBezTo>
                  <a:pt x="864" y="48"/>
                  <a:pt x="744" y="32"/>
                  <a:pt x="624" y="16"/>
                </a:cubicBezTo>
                <a:cubicBezTo>
                  <a:pt x="504" y="0"/>
                  <a:pt x="344" y="8"/>
                  <a:pt x="240" y="16"/>
                </a:cubicBezTo>
                <a:cubicBezTo>
                  <a:pt x="136" y="24"/>
                  <a:pt x="68" y="44"/>
                  <a:pt x="0" y="64"/>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6" name="文本框 855"/>
          <p:cNvSpPr txBox="1"/>
          <p:nvPr/>
        </p:nvSpPr>
        <p:spPr>
          <a:xfrm>
            <a:off x="9328509" y="365111"/>
            <a:ext cx="2262158" cy="369332"/>
          </a:xfrm>
          <a:prstGeom prst="rect">
            <a:avLst/>
          </a:prstGeom>
          <a:noFill/>
        </p:spPr>
        <p:txBody>
          <a:bodyPr wrap="none" rtlCol="0">
            <a:spAutoFit/>
          </a:bodyPr>
          <a:lstStyle/>
          <a:p>
            <a:r>
              <a:rPr lang="zh-CN" altLang="en-US" dirty="0" smtClean="0"/>
              <a:t>回溯（四皇后问题）</a:t>
            </a:r>
            <a:endParaRPr kumimoji="1" lang="zh-CN" altLang="en-US" dirty="0"/>
          </a:p>
        </p:txBody>
      </p:sp>
    </p:spTree>
    <p:extLst>
      <p:ext uri="{BB962C8B-B14F-4D97-AF65-F5344CB8AC3E}">
        <p14:creationId xmlns:p14="http://schemas.microsoft.com/office/powerpoint/2010/main" val="2147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2"/>
                                        </p:tgtEl>
                                        <p:attrNameLst>
                                          <p:attrName>style.visibility</p:attrName>
                                        </p:attrNameLst>
                                      </p:cBhvr>
                                      <p:to>
                                        <p:strVal val="visible"/>
                                      </p:to>
                                    </p:set>
                                    <p:animEffect transition="in" filter="dissolve">
                                      <p:cBhvr>
                                        <p:cTn id="7" dur="500"/>
                                        <p:tgtEl>
                                          <p:spTgt spid="6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3"/>
                                        </p:tgtEl>
                                        <p:attrNameLst>
                                          <p:attrName>style.visibility</p:attrName>
                                        </p:attrNameLst>
                                      </p:cBhvr>
                                      <p:to>
                                        <p:strVal val="visible"/>
                                      </p:to>
                                    </p:set>
                                    <p:animEffect transition="in" filter="dissolve">
                                      <p:cBhvr>
                                        <p:cTn id="12" dur="500"/>
                                        <p:tgtEl>
                                          <p:spTgt spid="6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7"/>
                                        </p:tgtEl>
                                        <p:attrNameLst>
                                          <p:attrName>style.visibility</p:attrName>
                                        </p:attrNameLst>
                                      </p:cBhvr>
                                      <p:to>
                                        <p:strVal val="visible"/>
                                      </p:to>
                                    </p:set>
                                    <p:animEffect transition="in" filter="blinds(horizontal)">
                                      <p:cBhvr>
                                        <p:cTn id="17" dur="500"/>
                                        <p:tgtEl>
                                          <p:spTgt spid="69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694"/>
                                        </p:tgtEl>
                                        <p:attrNameLst>
                                          <p:attrName>style.visibility</p:attrName>
                                        </p:attrNameLst>
                                      </p:cBhvr>
                                      <p:to>
                                        <p:strVal val="visible"/>
                                      </p:to>
                                    </p:set>
                                    <p:animEffect transition="in" filter="barn(inHorizontal)">
                                      <p:cBhvr>
                                        <p:cTn id="22" dur="500"/>
                                        <p:tgtEl>
                                          <p:spTgt spid="69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659"/>
                                        </p:tgtEl>
                                        <p:attrNameLst>
                                          <p:attrName>style.visibility</p:attrName>
                                        </p:attrNameLst>
                                      </p:cBhvr>
                                      <p:to>
                                        <p:strVal val="visible"/>
                                      </p:to>
                                    </p:set>
                                    <p:animEffect transition="in" filter="barn(inHorizontal)">
                                      <p:cBhvr>
                                        <p:cTn id="27" dur="500"/>
                                        <p:tgtEl>
                                          <p:spTgt spid="6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8"/>
                                        </p:tgtEl>
                                        <p:attrNameLst>
                                          <p:attrName>style.visibility</p:attrName>
                                        </p:attrNameLst>
                                      </p:cBhvr>
                                      <p:to>
                                        <p:strVal val="visible"/>
                                      </p:to>
                                    </p:set>
                                    <p:animEffect transition="in" filter="blinds(horizontal)">
                                      <p:cBhvr>
                                        <p:cTn id="32" dur="500"/>
                                        <p:tgtEl>
                                          <p:spTgt spid="69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696"/>
                                        </p:tgtEl>
                                        <p:attrNameLst>
                                          <p:attrName>style.visibility</p:attrName>
                                        </p:attrNameLst>
                                      </p:cBhvr>
                                      <p:to>
                                        <p:strVal val="visible"/>
                                      </p:to>
                                    </p:set>
                                    <p:animEffect transition="in" filter="barn(outHorizontal)">
                                      <p:cBhvr>
                                        <p:cTn id="37" dur="500"/>
                                        <p:tgtEl>
                                          <p:spTgt spid="69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9"/>
                                        </p:tgtEl>
                                        <p:attrNameLst>
                                          <p:attrName>style.visibility</p:attrName>
                                        </p:attrNameLst>
                                      </p:cBhvr>
                                      <p:to>
                                        <p:strVal val="visible"/>
                                      </p:to>
                                    </p:set>
                                    <p:animEffect transition="in" filter="blinds(horizontal)">
                                      <p:cBhvr>
                                        <p:cTn id="42" dur="500"/>
                                        <p:tgtEl>
                                          <p:spTgt spid="69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695"/>
                                        </p:tgtEl>
                                        <p:attrNameLst>
                                          <p:attrName>style.visibility</p:attrName>
                                        </p:attrNameLst>
                                      </p:cBhvr>
                                      <p:to>
                                        <p:strVal val="visible"/>
                                      </p:to>
                                    </p:set>
                                    <p:animEffect transition="in" filter="barn(outHorizontal)">
                                      <p:cBhvr>
                                        <p:cTn id="47" dur="500"/>
                                        <p:tgtEl>
                                          <p:spTgt spid="69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701"/>
                                        </p:tgtEl>
                                        <p:attrNameLst>
                                          <p:attrName>style.visibility</p:attrName>
                                        </p:attrNameLst>
                                      </p:cBhvr>
                                      <p:to>
                                        <p:strVal val="visible"/>
                                      </p:to>
                                    </p:set>
                                    <p:animEffect transition="in" filter="slide(fromBottom)">
                                      <p:cBhvr>
                                        <p:cTn id="52" dur="500"/>
                                        <p:tgtEl>
                                          <p:spTgt spid="70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700"/>
                                        </p:tgtEl>
                                        <p:attrNameLst>
                                          <p:attrName>style.visibility</p:attrName>
                                        </p:attrNameLst>
                                      </p:cBhvr>
                                      <p:to>
                                        <p:strVal val="visible"/>
                                      </p:to>
                                    </p:set>
                                    <p:animEffect transition="in" filter="barn(outHorizontal)">
                                      <p:cBhvr>
                                        <p:cTn id="57" dur="500"/>
                                        <p:tgtEl>
                                          <p:spTgt spid="70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676"/>
                                        </p:tgtEl>
                                        <p:attrNameLst>
                                          <p:attrName>style.visibility</p:attrName>
                                        </p:attrNameLst>
                                      </p:cBhvr>
                                      <p:to>
                                        <p:strVal val="visible"/>
                                      </p:to>
                                    </p:set>
                                    <p:anim calcmode="lin" valueType="num">
                                      <p:cBhvr additive="base">
                                        <p:cTn id="62" dur="500" fill="hold"/>
                                        <p:tgtEl>
                                          <p:spTgt spid="676"/>
                                        </p:tgtEl>
                                        <p:attrNameLst>
                                          <p:attrName>ppt_x</p:attrName>
                                        </p:attrNameLst>
                                      </p:cBhvr>
                                      <p:tavLst>
                                        <p:tav tm="0">
                                          <p:val>
                                            <p:strVal val="0-#ppt_w/2"/>
                                          </p:val>
                                        </p:tav>
                                        <p:tav tm="100000">
                                          <p:val>
                                            <p:strVal val="#ppt_x"/>
                                          </p:val>
                                        </p:tav>
                                      </p:tavLst>
                                    </p:anim>
                                    <p:anim calcmode="lin" valueType="num">
                                      <p:cBhvr additive="base">
                                        <p:cTn id="63" dur="500" fill="hold"/>
                                        <p:tgtEl>
                                          <p:spTgt spid="676"/>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6" presetClass="entr" presetSubtype="42" fill="hold" grpId="0" nodeType="clickEffect">
                                  <p:stCondLst>
                                    <p:cond delay="0"/>
                                  </p:stCondLst>
                                  <p:childTnLst>
                                    <p:set>
                                      <p:cBhvr>
                                        <p:cTn id="67" dur="1" fill="hold">
                                          <p:stCondLst>
                                            <p:cond delay="0"/>
                                          </p:stCondLst>
                                        </p:cTn>
                                        <p:tgtEl>
                                          <p:spTgt spid="706"/>
                                        </p:tgtEl>
                                        <p:attrNameLst>
                                          <p:attrName>style.visibility</p:attrName>
                                        </p:attrNameLst>
                                      </p:cBhvr>
                                      <p:to>
                                        <p:strVal val="visible"/>
                                      </p:to>
                                    </p:set>
                                    <p:animEffect transition="in" filter="barn(outHorizontal)">
                                      <p:cBhvr>
                                        <p:cTn id="68" dur="500"/>
                                        <p:tgtEl>
                                          <p:spTgt spid="706"/>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702"/>
                                        </p:tgtEl>
                                        <p:attrNameLst>
                                          <p:attrName>style.visibility</p:attrName>
                                        </p:attrNameLst>
                                      </p:cBhvr>
                                      <p:to>
                                        <p:strVal val="visible"/>
                                      </p:to>
                                    </p:set>
                                    <p:animEffect transition="in" filter="blinds(horizontal)">
                                      <p:cBhvr>
                                        <p:cTn id="73" dur="500"/>
                                        <p:tgtEl>
                                          <p:spTgt spid="702"/>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707"/>
                                        </p:tgtEl>
                                        <p:attrNameLst>
                                          <p:attrName>style.visibility</p:attrName>
                                        </p:attrNameLst>
                                      </p:cBhvr>
                                      <p:to>
                                        <p:strVal val="visible"/>
                                      </p:to>
                                    </p:set>
                                    <p:animEffect transition="in" filter="dissolve">
                                      <p:cBhvr>
                                        <p:cTn id="78" dur="500"/>
                                        <p:tgtEl>
                                          <p:spTgt spid="707"/>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6" fill="hold" grpId="0" nodeType="clickEffect">
                                  <p:stCondLst>
                                    <p:cond delay="0"/>
                                  </p:stCondLst>
                                  <p:childTnLst>
                                    <p:set>
                                      <p:cBhvr>
                                        <p:cTn id="82" dur="1" fill="hold">
                                          <p:stCondLst>
                                            <p:cond delay="0"/>
                                          </p:stCondLst>
                                        </p:cTn>
                                        <p:tgtEl>
                                          <p:spTgt spid="703"/>
                                        </p:tgtEl>
                                        <p:attrNameLst>
                                          <p:attrName>style.visibility</p:attrName>
                                        </p:attrNameLst>
                                      </p:cBhvr>
                                      <p:to>
                                        <p:strVal val="visible"/>
                                      </p:to>
                                    </p:set>
                                    <p:animEffect transition="in" filter="barn(inHorizontal)">
                                      <p:cBhvr>
                                        <p:cTn id="83" dur="500"/>
                                        <p:tgtEl>
                                          <p:spTgt spid="70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708"/>
                                        </p:tgtEl>
                                        <p:attrNameLst>
                                          <p:attrName>style.visibility</p:attrName>
                                        </p:attrNameLst>
                                      </p:cBhvr>
                                      <p:to>
                                        <p:strVal val="visible"/>
                                      </p:to>
                                    </p:set>
                                    <p:animEffect transition="in" filter="blinds(horizontal)">
                                      <p:cBhvr>
                                        <p:cTn id="88" dur="500"/>
                                        <p:tgtEl>
                                          <p:spTgt spid="708"/>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6" fill="hold" grpId="0" nodeType="clickEffect">
                                  <p:stCondLst>
                                    <p:cond delay="0"/>
                                  </p:stCondLst>
                                  <p:childTnLst>
                                    <p:set>
                                      <p:cBhvr>
                                        <p:cTn id="92" dur="1" fill="hold">
                                          <p:stCondLst>
                                            <p:cond delay="0"/>
                                          </p:stCondLst>
                                        </p:cTn>
                                        <p:tgtEl>
                                          <p:spTgt spid="704"/>
                                        </p:tgtEl>
                                        <p:attrNameLst>
                                          <p:attrName>style.visibility</p:attrName>
                                        </p:attrNameLst>
                                      </p:cBhvr>
                                      <p:to>
                                        <p:strVal val="visible"/>
                                      </p:to>
                                    </p:set>
                                    <p:animEffect transition="in" filter="barn(inHorizontal)">
                                      <p:cBhvr>
                                        <p:cTn id="93" dur="500"/>
                                        <p:tgtEl>
                                          <p:spTgt spid="70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709"/>
                                        </p:tgtEl>
                                        <p:attrNameLst>
                                          <p:attrName>style.visibility</p:attrName>
                                        </p:attrNameLst>
                                      </p:cBhvr>
                                      <p:to>
                                        <p:strVal val="visible"/>
                                      </p:to>
                                    </p:set>
                                    <p:animEffect transition="in" filter="dissolve">
                                      <p:cBhvr>
                                        <p:cTn id="98" dur="500"/>
                                        <p:tgtEl>
                                          <p:spTgt spid="709"/>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42" fill="hold" grpId="0" nodeType="clickEffect">
                                  <p:stCondLst>
                                    <p:cond delay="0"/>
                                  </p:stCondLst>
                                  <p:childTnLst>
                                    <p:set>
                                      <p:cBhvr>
                                        <p:cTn id="102" dur="1" fill="hold">
                                          <p:stCondLst>
                                            <p:cond delay="0"/>
                                          </p:stCondLst>
                                        </p:cTn>
                                        <p:tgtEl>
                                          <p:spTgt spid="705"/>
                                        </p:tgtEl>
                                        <p:attrNameLst>
                                          <p:attrName>style.visibility</p:attrName>
                                        </p:attrNameLst>
                                      </p:cBhvr>
                                      <p:to>
                                        <p:strVal val="visible"/>
                                      </p:to>
                                    </p:set>
                                    <p:animEffect transition="in" filter="barn(outHorizontal)">
                                      <p:cBhvr>
                                        <p:cTn id="103" dur="500"/>
                                        <p:tgtEl>
                                          <p:spTgt spid="705"/>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6" fill="hold" grpId="0" nodeType="clickEffect">
                                  <p:stCondLst>
                                    <p:cond delay="0"/>
                                  </p:stCondLst>
                                  <p:childTnLst>
                                    <p:set>
                                      <p:cBhvr>
                                        <p:cTn id="107" dur="1" fill="hold">
                                          <p:stCondLst>
                                            <p:cond delay="0"/>
                                          </p:stCondLst>
                                        </p:cTn>
                                        <p:tgtEl>
                                          <p:spTgt spid="727"/>
                                        </p:tgtEl>
                                        <p:attrNameLst>
                                          <p:attrName>style.visibility</p:attrName>
                                        </p:attrNameLst>
                                      </p:cBhvr>
                                      <p:to>
                                        <p:strVal val="visible"/>
                                      </p:to>
                                    </p:set>
                                    <p:animEffect transition="in" filter="barn(inHorizontal)">
                                      <p:cBhvr>
                                        <p:cTn id="108" dur="500"/>
                                        <p:tgtEl>
                                          <p:spTgt spid="727"/>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42" fill="hold" grpId="0" nodeType="clickEffect">
                                  <p:stCondLst>
                                    <p:cond delay="0"/>
                                  </p:stCondLst>
                                  <p:childTnLst>
                                    <p:set>
                                      <p:cBhvr>
                                        <p:cTn id="112" dur="1" fill="hold">
                                          <p:stCondLst>
                                            <p:cond delay="0"/>
                                          </p:stCondLst>
                                        </p:cTn>
                                        <p:tgtEl>
                                          <p:spTgt spid="728"/>
                                        </p:tgtEl>
                                        <p:attrNameLst>
                                          <p:attrName>style.visibility</p:attrName>
                                        </p:attrNameLst>
                                      </p:cBhvr>
                                      <p:to>
                                        <p:strVal val="visible"/>
                                      </p:to>
                                    </p:set>
                                    <p:animEffect transition="in" filter="barn(outHorizontal)">
                                      <p:cBhvr>
                                        <p:cTn id="113" dur="500"/>
                                        <p:tgtEl>
                                          <p:spTgt spid="728"/>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26" fill="hold" nodeType="clickEffect">
                                  <p:stCondLst>
                                    <p:cond delay="0"/>
                                  </p:stCondLst>
                                  <p:childTnLst>
                                    <p:set>
                                      <p:cBhvr>
                                        <p:cTn id="117" dur="1" fill="hold">
                                          <p:stCondLst>
                                            <p:cond delay="0"/>
                                          </p:stCondLst>
                                        </p:cTn>
                                        <p:tgtEl>
                                          <p:spTgt spid="710"/>
                                        </p:tgtEl>
                                        <p:attrNameLst>
                                          <p:attrName>style.visibility</p:attrName>
                                        </p:attrNameLst>
                                      </p:cBhvr>
                                      <p:to>
                                        <p:strVal val="visible"/>
                                      </p:to>
                                    </p:set>
                                    <p:animEffect transition="in" filter="barn(inHorizontal)">
                                      <p:cBhvr>
                                        <p:cTn id="118" dur="500"/>
                                        <p:tgtEl>
                                          <p:spTgt spid="71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729"/>
                                        </p:tgtEl>
                                        <p:attrNameLst>
                                          <p:attrName>style.visibility</p:attrName>
                                        </p:attrNameLst>
                                      </p:cBhvr>
                                      <p:to>
                                        <p:strVal val="visible"/>
                                      </p:to>
                                    </p:set>
                                    <p:animEffect transition="in" filter="dissolve">
                                      <p:cBhvr>
                                        <p:cTn id="123" dur="500"/>
                                        <p:tgtEl>
                                          <p:spTgt spid="729"/>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730"/>
                                        </p:tgtEl>
                                        <p:attrNameLst>
                                          <p:attrName>style.visibility</p:attrName>
                                        </p:attrNameLst>
                                      </p:cBhvr>
                                      <p:to>
                                        <p:strVal val="visible"/>
                                      </p:to>
                                    </p:set>
                                    <p:animEffect transition="in" filter="dissolve">
                                      <p:cBhvr>
                                        <p:cTn id="128" dur="500"/>
                                        <p:tgtEl>
                                          <p:spTgt spid="730"/>
                                        </p:tgtEl>
                                      </p:cBhvr>
                                    </p:animEffect>
                                  </p:childTnLst>
                                </p:cTn>
                              </p:par>
                            </p:childTnLst>
                          </p:cTn>
                        </p:par>
                      </p:childTnLst>
                    </p:cTn>
                  </p:par>
                  <p:par>
                    <p:cTn id="129" fill="hold">
                      <p:stCondLst>
                        <p:cond delay="indefinite"/>
                      </p:stCondLst>
                      <p:childTnLst>
                        <p:par>
                          <p:cTn id="130" fill="hold">
                            <p:stCondLst>
                              <p:cond delay="0"/>
                            </p:stCondLst>
                            <p:childTnLst>
                              <p:par>
                                <p:cTn id="131" presetID="16" presetClass="entr" presetSubtype="26" fill="hold" grpId="0" nodeType="clickEffect">
                                  <p:stCondLst>
                                    <p:cond delay="0"/>
                                  </p:stCondLst>
                                  <p:childTnLst>
                                    <p:set>
                                      <p:cBhvr>
                                        <p:cTn id="132" dur="1" fill="hold">
                                          <p:stCondLst>
                                            <p:cond delay="0"/>
                                          </p:stCondLst>
                                        </p:cTn>
                                        <p:tgtEl>
                                          <p:spTgt spid="731"/>
                                        </p:tgtEl>
                                        <p:attrNameLst>
                                          <p:attrName>style.visibility</p:attrName>
                                        </p:attrNameLst>
                                      </p:cBhvr>
                                      <p:to>
                                        <p:strVal val="visible"/>
                                      </p:to>
                                    </p:set>
                                    <p:animEffect transition="in" filter="barn(inHorizontal)">
                                      <p:cBhvr>
                                        <p:cTn id="133" dur="500"/>
                                        <p:tgtEl>
                                          <p:spTgt spid="731"/>
                                        </p:tgtEl>
                                      </p:cBhvr>
                                    </p:animEffect>
                                  </p:childTnLst>
                                </p:cTn>
                              </p:par>
                            </p:childTnLst>
                          </p:cTn>
                        </p:par>
                      </p:childTnLst>
                    </p:cTn>
                  </p:par>
                  <p:par>
                    <p:cTn id="134" fill="hold">
                      <p:stCondLst>
                        <p:cond delay="indefinite"/>
                      </p:stCondLst>
                      <p:childTnLst>
                        <p:par>
                          <p:cTn id="135" fill="hold">
                            <p:stCondLst>
                              <p:cond delay="0"/>
                            </p:stCondLst>
                            <p:childTnLst>
                              <p:par>
                                <p:cTn id="136" presetID="16" presetClass="entr" presetSubtype="42" fill="hold" grpId="0" nodeType="clickEffect">
                                  <p:stCondLst>
                                    <p:cond delay="0"/>
                                  </p:stCondLst>
                                  <p:childTnLst>
                                    <p:set>
                                      <p:cBhvr>
                                        <p:cTn id="137" dur="1" fill="hold">
                                          <p:stCondLst>
                                            <p:cond delay="0"/>
                                          </p:stCondLst>
                                        </p:cTn>
                                        <p:tgtEl>
                                          <p:spTgt spid="732"/>
                                        </p:tgtEl>
                                        <p:attrNameLst>
                                          <p:attrName>style.visibility</p:attrName>
                                        </p:attrNameLst>
                                      </p:cBhvr>
                                      <p:to>
                                        <p:strVal val="visible"/>
                                      </p:to>
                                    </p:set>
                                    <p:animEffect transition="in" filter="barn(outHorizontal)">
                                      <p:cBhvr>
                                        <p:cTn id="138" dur="500"/>
                                        <p:tgtEl>
                                          <p:spTgt spid="732"/>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nodeType="clickEffect">
                                  <p:stCondLst>
                                    <p:cond delay="0"/>
                                  </p:stCondLst>
                                  <p:childTnLst>
                                    <p:set>
                                      <p:cBhvr>
                                        <p:cTn id="142" dur="1" fill="hold">
                                          <p:stCondLst>
                                            <p:cond delay="0"/>
                                          </p:stCondLst>
                                        </p:cTn>
                                        <p:tgtEl>
                                          <p:spTgt spid="733"/>
                                        </p:tgtEl>
                                        <p:attrNameLst>
                                          <p:attrName>style.visibility</p:attrName>
                                        </p:attrNameLst>
                                      </p:cBhvr>
                                      <p:to>
                                        <p:strVal val="visible"/>
                                      </p:to>
                                    </p:set>
                                    <p:anim calcmode="lin" valueType="num">
                                      <p:cBhvr additive="base">
                                        <p:cTn id="143" dur="500" fill="hold"/>
                                        <p:tgtEl>
                                          <p:spTgt spid="733"/>
                                        </p:tgtEl>
                                        <p:attrNameLst>
                                          <p:attrName>ppt_x</p:attrName>
                                        </p:attrNameLst>
                                      </p:cBhvr>
                                      <p:tavLst>
                                        <p:tav tm="0">
                                          <p:val>
                                            <p:strVal val="0-#ppt_w/2"/>
                                          </p:val>
                                        </p:tav>
                                        <p:tav tm="100000">
                                          <p:val>
                                            <p:strVal val="#ppt_x"/>
                                          </p:val>
                                        </p:tav>
                                      </p:tavLst>
                                    </p:anim>
                                    <p:anim calcmode="lin" valueType="num">
                                      <p:cBhvr additive="base">
                                        <p:cTn id="144" dur="500" fill="hold"/>
                                        <p:tgtEl>
                                          <p:spTgt spid="733"/>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750"/>
                                        </p:tgtEl>
                                        <p:attrNameLst>
                                          <p:attrName>style.visibility</p:attrName>
                                        </p:attrNameLst>
                                      </p:cBhvr>
                                      <p:to>
                                        <p:strVal val="visible"/>
                                      </p:to>
                                    </p:set>
                                    <p:animEffect transition="in" filter="dissolve">
                                      <p:cBhvr>
                                        <p:cTn id="149" dur="500"/>
                                        <p:tgtEl>
                                          <p:spTgt spid="750"/>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751"/>
                                        </p:tgtEl>
                                        <p:attrNameLst>
                                          <p:attrName>style.visibility</p:attrName>
                                        </p:attrNameLst>
                                      </p:cBhvr>
                                      <p:to>
                                        <p:strVal val="visible"/>
                                      </p:to>
                                    </p:set>
                                    <p:animEffect transition="in" filter="blinds(horizontal)">
                                      <p:cBhvr>
                                        <p:cTn id="154" dur="500"/>
                                        <p:tgtEl>
                                          <p:spTgt spid="751"/>
                                        </p:tgtEl>
                                      </p:cBhvr>
                                    </p:animEffect>
                                  </p:childTnLst>
                                </p:cTn>
                              </p:par>
                            </p:childTnLst>
                          </p:cTn>
                        </p:par>
                      </p:childTnLst>
                    </p:cTn>
                  </p:par>
                  <p:par>
                    <p:cTn id="155" fill="hold">
                      <p:stCondLst>
                        <p:cond delay="indefinite"/>
                      </p:stCondLst>
                      <p:childTnLst>
                        <p:par>
                          <p:cTn id="156" fill="hold">
                            <p:stCondLst>
                              <p:cond delay="0"/>
                            </p:stCondLst>
                            <p:childTnLst>
                              <p:par>
                                <p:cTn id="157" presetID="4" presetClass="entr" presetSubtype="16" fill="hold" grpId="0" nodeType="clickEffect">
                                  <p:stCondLst>
                                    <p:cond delay="0"/>
                                  </p:stCondLst>
                                  <p:childTnLst>
                                    <p:set>
                                      <p:cBhvr>
                                        <p:cTn id="158" dur="1" fill="hold">
                                          <p:stCondLst>
                                            <p:cond delay="0"/>
                                          </p:stCondLst>
                                        </p:cTn>
                                        <p:tgtEl>
                                          <p:spTgt spid="753"/>
                                        </p:tgtEl>
                                        <p:attrNameLst>
                                          <p:attrName>style.visibility</p:attrName>
                                        </p:attrNameLst>
                                      </p:cBhvr>
                                      <p:to>
                                        <p:strVal val="visible"/>
                                      </p:to>
                                    </p:set>
                                    <p:animEffect transition="in" filter="box(in)">
                                      <p:cBhvr>
                                        <p:cTn id="159" dur="500"/>
                                        <p:tgtEl>
                                          <p:spTgt spid="753"/>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752"/>
                                        </p:tgtEl>
                                        <p:attrNameLst>
                                          <p:attrName>style.visibility</p:attrName>
                                        </p:attrNameLst>
                                      </p:cBhvr>
                                      <p:to>
                                        <p:strVal val="visible"/>
                                      </p:to>
                                    </p:set>
                                    <p:animEffect transition="in" filter="dissolve">
                                      <p:cBhvr>
                                        <p:cTn id="164" dur="500"/>
                                        <p:tgtEl>
                                          <p:spTgt spid="752"/>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754"/>
                                        </p:tgtEl>
                                        <p:attrNameLst>
                                          <p:attrName>style.visibility</p:attrName>
                                        </p:attrNameLst>
                                      </p:cBhvr>
                                      <p:to>
                                        <p:strVal val="visible"/>
                                      </p:to>
                                    </p:set>
                                    <p:animEffect transition="in" filter="dissolve">
                                      <p:cBhvr>
                                        <p:cTn id="169" dur="500"/>
                                        <p:tgtEl>
                                          <p:spTgt spid="754"/>
                                        </p:tgtEl>
                                      </p:cBhvr>
                                    </p:animEffect>
                                  </p:childTnLst>
                                </p:cTn>
                              </p:par>
                            </p:childTnLst>
                          </p:cTn>
                        </p:par>
                      </p:childTnLst>
                    </p:cTn>
                  </p:par>
                  <p:par>
                    <p:cTn id="170" fill="hold">
                      <p:stCondLst>
                        <p:cond delay="indefinite"/>
                      </p:stCondLst>
                      <p:childTnLst>
                        <p:par>
                          <p:cTn id="171" fill="hold">
                            <p:stCondLst>
                              <p:cond delay="0"/>
                            </p:stCondLst>
                            <p:childTnLst>
                              <p:par>
                                <p:cTn id="172" presetID="15" presetClass="entr" presetSubtype="0" fill="hold" grpId="0" nodeType="clickEffect">
                                  <p:stCondLst>
                                    <p:cond delay="0"/>
                                  </p:stCondLst>
                                  <p:childTnLst>
                                    <p:set>
                                      <p:cBhvr>
                                        <p:cTn id="173" dur="1" fill="hold">
                                          <p:stCondLst>
                                            <p:cond delay="0"/>
                                          </p:stCondLst>
                                        </p:cTn>
                                        <p:tgtEl>
                                          <p:spTgt spid="755"/>
                                        </p:tgtEl>
                                        <p:attrNameLst>
                                          <p:attrName>style.visibility</p:attrName>
                                        </p:attrNameLst>
                                      </p:cBhvr>
                                      <p:to>
                                        <p:strVal val="visible"/>
                                      </p:to>
                                    </p:set>
                                    <p:anim calcmode="lin" valueType="num">
                                      <p:cBhvr>
                                        <p:cTn id="174" dur="1000" fill="hold"/>
                                        <p:tgtEl>
                                          <p:spTgt spid="755"/>
                                        </p:tgtEl>
                                        <p:attrNameLst>
                                          <p:attrName>ppt_w</p:attrName>
                                        </p:attrNameLst>
                                      </p:cBhvr>
                                      <p:tavLst>
                                        <p:tav tm="0">
                                          <p:val>
                                            <p:fltVal val="0"/>
                                          </p:val>
                                        </p:tav>
                                        <p:tav tm="100000">
                                          <p:val>
                                            <p:strVal val="#ppt_w"/>
                                          </p:val>
                                        </p:tav>
                                      </p:tavLst>
                                    </p:anim>
                                    <p:anim calcmode="lin" valueType="num">
                                      <p:cBhvr>
                                        <p:cTn id="175" dur="1000" fill="hold"/>
                                        <p:tgtEl>
                                          <p:spTgt spid="755"/>
                                        </p:tgtEl>
                                        <p:attrNameLst>
                                          <p:attrName>ppt_h</p:attrName>
                                        </p:attrNameLst>
                                      </p:cBhvr>
                                      <p:tavLst>
                                        <p:tav tm="0">
                                          <p:val>
                                            <p:fltVal val="0"/>
                                          </p:val>
                                        </p:tav>
                                        <p:tav tm="100000">
                                          <p:val>
                                            <p:strVal val="#ppt_h"/>
                                          </p:val>
                                        </p:tav>
                                      </p:tavLst>
                                    </p:anim>
                                    <p:anim calcmode="lin" valueType="num">
                                      <p:cBhvr>
                                        <p:cTn id="176" dur="1000" fill="hold"/>
                                        <p:tgtEl>
                                          <p:spTgt spid="755"/>
                                        </p:tgtEl>
                                        <p:attrNameLst>
                                          <p:attrName>ppt_x</p:attrName>
                                        </p:attrNameLst>
                                      </p:cBhvr>
                                      <p:tavLst>
                                        <p:tav tm="0" fmla="#ppt_x+(cos(-2*pi*(1-$))*-#ppt_x-sin(-2*pi*(1-$))*(1-#ppt_y))*(1-$)">
                                          <p:val>
                                            <p:fltVal val="0"/>
                                          </p:val>
                                        </p:tav>
                                        <p:tav tm="100000">
                                          <p:val>
                                            <p:fltVal val="1"/>
                                          </p:val>
                                        </p:tav>
                                      </p:tavLst>
                                    </p:anim>
                                    <p:anim calcmode="lin" valueType="num">
                                      <p:cBhvr>
                                        <p:cTn id="177" dur="1000" fill="hold"/>
                                        <p:tgtEl>
                                          <p:spTgt spid="7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8" fill="hold">
                      <p:stCondLst>
                        <p:cond delay="indefinite"/>
                      </p:stCondLst>
                      <p:childTnLst>
                        <p:par>
                          <p:cTn id="179" fill="hold">
                            <p:stCondLst>
                              <p:cond delay="0"/>
                            </p:stCondLst>
                            <p:childTnLst>
                              <p:par>
                                <p:cTn id="180" presetID="16" presetClass="entr" presetSubtype="42" fill="hold" grpId="0" nodeType="clickEffect">
                                  <p:stCondLst>
                                    <p:cond delay="0"/>
                                  </p:stCondLst>
                                  <p:childTnLst>
                                    <p:set>
                                      <p:cBhvr>
                                        <p:cTn id="181" dur="1" fill="hold">
                                          <p:stCondLst>
                                            <p:cond delay="0"/>
                                          </p:stCondLst>
                                        </p:cTn>
                                        <p:tgtEl>
                                          <p:spTgt spid="756"/>
                                        </p:tgtEl>
                                        <p:attrNameLst>
                                          <p:attrName>style.visibility</p:attrName>
                                        </p:attrNameLst>
                                      </p:cBhvr>
                                      <p:to>
                                        <p:strVal val="visible"/>
                                      </p:to>
                                    </p:set>
                                    <p:animEffect transition="in" filter="barn(outHorizontal)">
                                      <p:cBhvr>
                                        <p:cTn id="182" dur="500"/>
                                        <p:tgtEl>
                                          <p:spTgt spid="756"/>
                                        </p:tgtEl>
                                      </p:cBhvr>
                                    </p:animEffect>
                                  </p:childTnLst>
                                </p:cTn>
                              </p:par>
                            </p:childTnLst>
                          </p:cTn>
                        </p:par>
                      </p:childTnLst>
                    </p:cTn>
                  </p:par>
                  <p:par>
                    <p:cTn id="183" fill="hold">
                      <p:stCondLst>
                        <p:cond delay="indefinite"/>
                      </p:stCondLst>
                      <p:childTnLst>
                        <p:par>
                          <p:cTn id="184" fill="hold">
                            <p:stCondLst>
                              <p:cond delay="0"/>
                            </p:stCondLst>
                            <p:childTnLst>
                              <p:par>
                                <p:cTn id="185" presetID="16" presetClass="entr" presetSubtype="26" fill="hold" grpId="0" nodeType="clickEffect">
                                  <p:stCondLst>
                                    <p:cond delay="0"/>
                                  </p:stCondLst>
                                  <p:childTnLst>
                                    <p:set>
                                      <p:cBhvr>
                                        <p:cTn id="186" dur="1" fill="hold">
                                          <p:stCondLst>
                                            <p:cond delay="0"/>
                                          </p:stCondLst>
                                        </p:cTn>
                                        <p:tgtEl>
                                          <p:spTgt spid="757"/>
                                        </p:tgtEl>
                                        <p:attrNameLst>
                                          <p:attrName>style.visibility</p:attrName>
                                        </p:attrNameLst>
                                      </p:cBhvr>
                                      <p:to>
                                        <p:strVal val="visible"/>
                                      </p:to>
                                    </p:set>
                                    <p:animEffect transition="in" filter="barn(inHorizontal)">
                                      <p:cBhvr>
                                        <p:cTn id="187" dur="500"/>
                                        <p:tgtEl>
                                          <p:spTgt spid="757"/>
                                        </p:tgtEl>
                                      </p:cBhvr>
                                    </p:animEffect>
                                  </p:childTnLst>
                                </p:cTn>
                              </p:par>
                            </p:childTnLst>
                          </p:cTn>
                        </p:par>
                      </p:childTnLst>
                    </p:cTn>
                  </p:par>
                  <p:par>
                    <p:cTn id="188" fill="hold">
                      <p:stCondLst>
                        <p:cond delay="indefinite"/>
                      </p:stCondLst>
                      <p:childTnLst>
                        <p:par>
                          <p:cTn id="189" fill="hold">
                            <p:stCondLst>
                              <p:cond delay="0"/>
                            </p:stCondLst>
                            <p:childTnLst>
                              <p:par>
                                <p:cTn id="190" presetID="2" presetClass="entr" presetSubtype="8" fill="hold" grpId="0" nodeType="clickEffect">
                                  <p:stCondLst>
                                    <p:cond delay="0"/>
                                  </p:stCondLst>
                                  <p:childTnLst>
                                    <p:set>
                                      <p:cBhvr>
                                        <p:cTn id="191" dur="1" fill="hold">
                                          <p:stCondLst>
                                            <p:cond delay="0"/>
                                          </p:stCondLst>
                                        </p:cTn>
                                        <p:tgtEl>
                                          <p:spTgt spid="758"/>
                                        </p:tgtEl>
                                        <p:attrNameLst>
                                          <p:attrName>style.visibility</p:attrName>
                                        </p:attrNameLst>
                                      </p:cBhvr>
                                      <p:to>
                                        <p:strVal val="visible"/>
                                      </p:to>
                                    </p:set>
                                    <p:anim calcmode="lin" valueType="num">
                                      <p:cBhvr additive="base">
                                        <p:cTn id="192" dur="500" fill="hold"/>
                                        <p:tgtEl>
                                          <p:spTgt spid="758"/>
                                        </p:tgtEl>
                                        <p:attrNameLst>
                                          <p:attrName>ppt_x</p:attrName>
                                        </p:attrNameLst>
                                      </p:cBhvr>
                                      <p:tavLst>
                                        <p:tav tm="0">
                                          <p:val>
                                            <p:strVal val="0-#ppt_w/2"/>
                                          </p:val>
                                        </p:tav>
                                        <p:tav tm="100000">
                                          <p:val>
                                            <p:strVal val="#ppt_x"/>
                                          </p:val>
                                        </p:tav>
                                      </p:tavLst>
                                    </p:anim>
                                    <p:anim calcmode="lin" valueType="num">
                                      <p:cBhvr additive="base">
                                        <p:cTn id="193" dur="500" fill="hold"/>
                                        <p:tgtEl>
                                          <p:spTgt spid="758"/>
                                        </p:tgtEl>
                                        <p:attrNameLst>
                                          <p:attrName>ppt_y</p:attrName>
                                        </p:attrNameLst>
                                      </p:cBhvr>
                                      <p:tavLst>
                                        <p:tav tm="0">
                                          <p:val>
                                            <p:strVal val="#ppt_y"/>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16" presetClass="entr" presetSubtype="26" fill="hold" grpId="0" nodeType="clickEffect">
                                  <p:stCondLst>
                                    <p:cond delay="0"/>
                                  </p:stCondLst>
                                  <p:childTnLst>
                                    <p:set>
                                      <p:cBhvr>
                                        <p:cTn id="197" dur="1" fill="hold">
                                          <p:stCondLst>
                                            <p:cond delay="0"/>
                                          </p:stCondLst>
                                        </p:cTn>
                                        <p:tgtEl>
                                          <p:spTgt spid="759"/>
                                        </p:tgtEl>
                                        <p:attrNameLst>
                                          <p:attrName>style.visibility</p:attrName>
                                        </p:attrNameLst>
                                      </p:cBhvr>
                                      <p:to>
                                        <p:strVal val="visible"/>
                                      </p:to>
                                    </p:set>
                                    <p:animEffect transition="in" filter="barn(inHorizontal)">
                                      <p:cBhvr>
                                        <p:cTn id="198" dur="500"/>
                                        <p:tgtEl>
                                          <p:spTgt spid="759"/>
                                        </p:tgtEl>
                                      </p:cBhvr>
                                    </p:animEffect>
                                  </p:childTnLst>
                                </p:cTn>
                              </p:par>
                            </p:childTnLst>
                          </p:cTn>
                        </p:par>
                      </p:childTnLst>
                    </p:cTn>
                  </p:par>
                  <p:par>
                    <p:cTn id="199" fill="hold">
                      <p:stCondLst>
                        <p:cond delay="indefinite"/>
                      </p:stCondLst>
                      <p:childTnLst>
                        <p:par>
                          <p:cTn id="200" fill="hold">
                            <p:stCondLst>
                              <p:cond delay="0"/>
                            </p:stCondLst>
                            <p:childTnLst>
                              <p:par>
                                <p:cTn id="201" presetID="2" presetClass="entr" presetSubtype="8" fill="hold" grpId="0" nodeType="clickEffect">
                                  <p:stCondLst>
                                    <p:cond delay="0"/>
                                  </p:stCondLst>
                                  <p:childTnLst>
                                    <p:set>
                                      <p:cBhvr>
                                        <p:cTn id="202" dur="1" fill="hold">
                                          <p:stCondLst>
                                            <p:cond delay="0"/>
                                          </p:stCondLst>
                                        </p:cTn>
                                        <p:tgtEl>
                                          <p:spTgt spid="760"/>
                                        </p:tgtEl>
                                        <p:attrNameLst>
                                          <p:attrName>style.visibility</p:attrName>
                                        </p:attrNameLst>
                                      </p:cBhvr>
                                      <p:to>
                                        <p:strVal val="visible"/>
                                      </p:to>
                                    </p:set>
                                    <p:anim calcmode="lin" valueType="num">
                                      <p:cBhvr additive="base">
                                        <p:cTn id="203" dur="500" fill="hold"/>
                                        <p:tgtEl>
                                          <p:spTgt spid="760"/>
                                        </p:tgtEl>
                                        <p:attrNameLst>
                                          <p:attrName>ppt_x</p:attrName>
                                        </p:attrNameLst>
                                      </p:cBhvr>
                                      <p:tavLst>
                                        <p:tav tm="0">
                                          <p:val>
                                            <p:strVal val="0-#ppt_w/2"/>
                                          </p:val>
                                        </p:tav>
                                        <p:tav tm="100000">
                                          <p:val>
                                            <p:strVal val="#ppt_x"/>
                                          </p:val>
                                        </p:tav>
                                      </p:tavLst>
                                    </p:anim>
                                    <p:anim calcmode="lin" valueType="num">
                                      <p:cBhvr additive="base">
                                        <p:cTn id="204" dur="500" fill="hold"/>
                                        <p:tgtEl>
                                          <p:spTgt spid="760"/>
                                        </p:tgtEl>
                                        <p:attrNameLst>
                                          <p:attrName>ppt_y</p:attrName>
                                        </p:attrNameLst>
                                      </p:cBhvr>
                                      <p:tavLst>
                                        <p:tav tm="0">
                                          <p:val>
                                            <p:strVal val="#ppt_y"/>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16" presetClass="entr" presetSubtype="26" fill="hold" grpId="0" nodeType="clickEffect">
                                  <p:stCondLst>
                                    <p:cond delay="0"/>
                                  </p:stCondLst>
                                  <p:childTnLst>
                                    <p:set>
                                      <p:cBhvr>
                                        <p:cTn id="208" dur="1" fill="hold">
                                          <p:stCondLst>
                                            <p:cond delay="0"/>
                                          </p:stCondLst>
                                        </p:cTn>
                                        <p:tgtEl>
                                          <p:spTgt spid="761"/>
                                        </p:tgtEl>
                                        <p:attrNameLst>
                                          <p:attrName>style.visibility</p:attrName>
                                        </p:attrNameLst>
                                      </p:cBhvr>
                                      <p:to>
                                        <p:strVal val="visible"/>
                                      </p:to>
                                    </p:set>
                                    <p:animEffect transition="in" filter="barn(inHorizontal)">
                                      <p:cBhvr>
                                        <p:cTn id="209" dur="500"/>
                                        <p:tgtEl>
                                          <p:spTgt spid="761"/>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62"/>
                                        </p:tgtEl>
                                        <p:attrNameLst>
                                          <p:attrName>style.visibility</p:attrName>
                                        </p:attrNameLst>
                                      </p:cBhvr>
                                      <p:to>
                                        <p:strVal val="visible"/>
                                      </p:to>
                                    </p:set>
                                    <p:animEffect transition="in" filter="dissolve">
                                      <p:cBhvr>
                                        <p:cTn id="214" dur="500"/>
                                        <p:tgtEl>
                                          <p:spTgt spid="762"/>
                                        </p:tgtEl>
                                      </p:cBhvr>
                                    </p:animEffect>
                                  </p:childTnLst>
                                </p:cTn>
                              </p:par>
                            </p:childTnLst>
                          </p:cTn>
                        </p:par>
                      </p:childTnLst>
                    </p:cTn>
                  </p:par>
                  <p:par>
                    <p:cTn id="215" fill="hold">
                      <p:stCondLst>
                        <p:cond delay="indefinite"/>
                      </p:stCondLst>
                      <p:childTnLst>
                        <p:par>
                          <p:cTn id="216" fill="hold">
                            <p:stCondLst>
                              <p:cond delay="0"/>
                            </p:stCondLst>
                            <p:childTnLst>
                              <p:par>
                                <p:cTn id="217" presetID="16" presetClass="entr" presetSubtype="26" fill="hold" grpId="0" nodeType="clickEffect">
                                  <p:stCondLst>
                                    <p:cond delay="0"/>
                                  </p:stCondLst>
                                  <p:childTnLst>
                                    <p:set>
                                      <p:cBhvr>
                                        <p:cTn id="218" dur="1" fill="hold">
                                          <p:stCondLst>
                                            <p:cond delay="0"/>
                                          </p:stCondLst>
                                        </p:cTn>
                                        <p:tgtEl>
                                          <p:spTgt spid="763"/>
                                        </p:tgtEl>
                                        <p:attrNameLst>
                                          <p:attrName>style.visibility</p:attrName>
                                        </p:attrNameLst>
                                      </p:cBhvr>
                                      <p:to>
                                        <p:strVal val="visible"/>
                                      </p:to>
                                    </p:set>
                                    <p:animEffect transition="in" filter="barn(inHorizontal)">
                                      <p:cBhvr>
                                        <p:cTn id="219" dur="500"/>
                                        <p:tgtEl>
                                          <p:spTgt spid="763"/>
                                        </p:tgtEl>
                                      </p:cBhvr>
                                    </p:animEffect>
                                  </p:childTnLst>
                                </p:cTn>
                              </p:par>
                            </p:childTnLst>
                          </p:cTn>
                        </p:par>
                      </p:childTnLst>
                    </p:cTn>
                  </p:par>
                  <p:par>
                    <p:cTn id="220" fill="hold">
                      <p:stCondLst>
                        <p:cond delay="indefinite"/>
                      </p:stCondLst>
                      <p:childTnLst>
                        <p:par>
                          <p:cTn id="221" fill="hold">
                            <p:stCondLst>
                              <p:cond delay="0"/>
                            </p:stCondLst>
                            <p:childTnLst>
                              <p:par>
                                <p:cTn id="222" presetID="16" presetClass="entr" presetSubtype="42" fill="hold" nodeType="clickEffect">
                                  <p:stCondLst>
                                    <p:cond delay="0"/>
                                  </p:stCondLst>
                                  <p:childTnLst>
                                    <p:set>
                                      <p:cBhvr>
                                        <p:cTn id="223" dur="1" fill="hold">
                                          <p:stCondLst>
                                            <p:cond delay="0"/>
                                          </p:stCondLst>
                                        </p:cTn>
                                        <p:tgtEl>
                                          <p:spTgt spid="772"/>
                                        </p:tgtEl>
                                        <p:attrNameLst>
                                          <p:attrName>style.visibility</p:attrName>
                                        </p:attrNameLst>
                                      </p:cBhvr>
                                      <p:to>
                                        <p:strVal val="visible"/>
                                      </p:to>
                                    </p:set>
                                    <p:animEffect transition="in" filter="barn(outHorizontal)">
                                      <p:cBhvr>
                                        <p:cTn id="224" dur="500"/>
                                        <p:tgtEl>
                                          <p:spTgt spid="772"/>
                                        </p:tgtEl>
                                      </p:cBhvr>
                                    </p:animEffect>
                                  </p:childTnLst>
                                </p:cTn>
                              </p:par>
                            </p:childTnLst>
                          </p:cTn>
                        </p:par>
                      </p:childTnLst>
                    </p:cTn>
                  </p:par>
                  <p:par>
                    <p:cTn id="225" fill="hold">
                      <p:stCondLst>
                        <p:cond delay="indefinite"/>
                      </p:stCondLst>
                      <p:childTnLst>
                        <p:par>
                          <p:cTn id="226" fill="hold">
                            <p:stCondLst>
                              <p:cond delay="0"/>
                            </p:stCondLst>
                            <p:childTnLst>
                              <p:par>
                                <p:cTn id="227" presetID="16" presetClass="entr" presetSubtype="42" fill="hold" grpId="0" nodeType="clickEffect">
                                  <p:stCondLst>
                                    <p:cond delay="0"/>
                                  </p:stCondLst>
                                  <p:childTnLst>
                                    <p:set>
                                      <p:cBhvr>
                                        <p:cTn id="228" dur="1" fill="hold">
                                          <p:stCondLst>
                                            <p:cond delay="0"/>
                                          </p:stCondLst>
                                        </p:cTn>
                                        <p:tgtEl>
                                          <p:spTgt spid="764"/>
                                        </p:tgtEl>
                                        <p:attrNameLst>
                                          <p:attrName>style.visibility</p:attrName>
                                        </p:attrNameLst>
                                      </p:cBhvr>
                                      <p:to>
                                        <p:strVal val="visible"/>
                                      </p:to>
                                    </p:set>
                                    <p:animEffect transition="in" filter="barn(outHorizontal)">
                                      <p:cBhvr>
                                        <p:cTn id="229" dur="500"/>
                                        <p:tgtEl>
                                          <p:spTgt spid="764"/>
                                        </p:tgtEl>
                                      </p:cBhvr>
                                    </p:animEffect>
                                  </p:childTnLst>
                                </p:cTn>
                              </p:par>
                            </p:childTnLst>
                          </p:cTn>
                        </p:par>
                      </p:childTnLst>
                    </p:cTn>
                  </p:par>
                  <p:par>
                    <p:cTn id="230" fill="hold">
                      <p:stCondLst>
                        <p:cond delay="indefinite"/>
                      </p:stCondLst>
                      <p:childTnLst>
                        <p:par>
                          <p:cTn id="231" fill="hold">
                            <p:stCondLst>
                              <p:cond delay="0"/>
                            </p:stCondLst>
                            <p:childTnLst>
                              <p:par>
                                <p:cTn id="232" presetID="16" presetClass="entr" presetSubtype="26" fill="hold" grpId="0" nodeType="clickEffect">
                                  <p:stCondLst>
                                    <p:cond delay="0"/>
                                  </p:stCondLst>
                                  <p:childTnLst>
                                    <p:set>
                                      <p:cBhvr>
                                        <p:cTn id="233" dur="1" fill="hold">
                                          <p:stCondLst>
                                            <p:cond delay="0"/>
                                          </p:stCondLst>
                                        </p:cTn>
                                        <p:tgtEl>
                                          <p:spTgt spid="765"/>
                                        </p:tgtEl>
                                        <p:attrNameLst>
                                          <p:attrName>style.visibility</p:attrName>
                                        </p:attrNameLst>
                                      </p:cBhvr>
                                      <p:to>
                                        <p:strVal val="visible"/>
                                      </p:to>
                                    </p:set>
                                    <p:animEffect transition="in" filter="barn(inHorizontal)">
                                      <p:cBhvr>
                                        <p:cTn id="234" dur="500"/>
                                        <p:tgtEl>
                                          <p:spTgt spid="765"/>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766"/>
                                        </p:tgtEl>
                                        <p:attrNameLst>
                                          <p:attrName>style.visibility</p:attrName>
                                        </p:attrNameLst>
                                      </p:cBhvr>
                                      <p:to>
                                        <p:strVal val="visible"/>
                                      </p:to>
                                    </p:set>
                                    <p:animEffect transition="in" filter="dissolve">
                                      <p:cBhvr>
                                        <p:cTn id="239" dur="500"/>
                                        <p:tgtEl>
                                          <p:spTgt spid="766"/>
                                        </p:tgtEl>
                                      </p:cBhvr>
                                    </p:animEffect>
                                  </p:childTnLst>
                                </p:cTn>
                              </p:par>
                            </p:childTnLst>
                          </p:cTn>
                        </p:par>
                      </p:childTnLst>
                    </p:cTn>
                  </p:par>
                  <p:par>
                    <p:cTn id="240" fill="hold">
                      <p:stCondLst>
                        <p:cond delay="indefinite"/>
                      </p:stCondLst>
                      <p:childTnLst>
                        <p:par>
                          <p:cTn id="241" fill="hold">
                            <p:stCondLst>
                              <p:cond delay="0"/>
                            </p:stCondLst>
                            <p:childTnLst>
                              <p:par>
                                <p:cTn id="242" presetID="16" presetClass="entr" presetSubtype="26" fill="hold" grpId="0" nodeType="clickEffect">
                                  <p:stCondLst>
                                    <p:cond delay="0"/>
                                  </p:stCondLst>
                                  <p:childTnLst>
                                    <p:set>
                                      <p:cBhvr>
                                        <p:cTn id="243" dur="1" fill="hold">
                                          <p:stCondLst>
                                            <p:cond delay="0"/>
                                          </p:stCondLst>
                                        </p:cTn>
                                        <p:tgtEl>
                                          <p:spTgt spid="767"/>
                                        </p:tgtEl>
                                        <p:attrNameLst>
                                          <p:attrName>style.visibility</p:attrName>
                                        </p:attrNameLst>
                                      </p:cBhvr>
                                      <p:to>
                                        <p:strVal val="visible"/>
                                      </p:to>
                                    </p:set>
                                    <p:animEffect transition="in" filter="barn(inHorizontal)">
                                      <p:cBhvr>
                                        <p:cTn id="244" dur="500"/>
                                        <p:tgtEl>
                                          <p:spTgt spid="767"/>
                                        </p:tgtEl>
                                      </p:cBhvr>
                                    </p:animEffect>
                                  </p:childTnLst>
                                </p:cTn>
                              </p:par>
                            </p:childTnLst>
                          </p:cTn>
                        </p:par>
                      </p:childTnLst>
                    </p:cTn>
                  </p:par>
                  <p:par>
                    <p:cTn id="245" fill="hold">
                      <p:stCondLst>
                        <p:cond delay="indefinite"/>
                      </p:stCondLst>
                      <p:childTnLst>
                        <p:par>
                          <p:cTn id="246" fill="hold">
                            <p:stCondLst>
                              <p:cond delay="0"/>
                            </p:stCondLst>
                            <p:childTnLst>
                              <p:par>
                                <p:cTn id="247" presetID="16" presetClass="entr" presetSubtype="26" fill="hold" grpId="0" nodeType="clickEffect">
                                  <p:stCondLst>
                                    <p:cond delay="0"/>
                                  </p:stCondLst>
                                  <p:childTnLst>
                                    <p:set>
                                      <p:cBhvr>
                                        <p:cTn id="248" dur="1" fill="hold">
                                          <p:stCondLst>
                                            <p:cond delay="0"/>
                                          </p:stCondLst>
                                        </p:cTn>
                                        <p:tgtEl>
                                          <p:spTgt spid="768"/>
                                        </p:tgtEl>
                                        <p:attrNameLst>
                                          <p:attrName>style.visibility</p:attrName>
                                        </p:attrNameLst>
                                      </p:cBhvr>
                                      <p:to>
                                        <p:strVal val="visible"/>
                                      </p:to>
                                    </p:set>
                                    <p:animEffect transition="in" filter="barn(inHorizontal)">
                                      <p:cBhvr>
                                        <p:cTn id="249" dur="500"/>
                                        <p:tgtEl>
                                          <p:spTgt spid="768"/>
                                        </p:tgtEl>
                                      </p:cBhvr>
                                    </p:animEffect>
                                  </p:childTnLst>
                                </p:cTn>
                              </p:par>
                            </p:childTnLst>
                          </p:cTn>
                        </p:par>
                      </p:childTnLst>
                    </p:cTn>
                  </p:par>
                  <p:par>
                    <p:cTn id="250" fill="hold">
                      <p:stCondLst>
                        <p:cond delay="indefinite"/>
                      </p:stCondLst>
                      <p:childTnLst>
                        <p:par>
                          <p:cTn id="251" fill="hold">
                            <p:stCondLst>
                              <p:cond delay="0"/>
                            </p:stCondLst>
                            <p:childTnLst>
                              <p:par>
                                <p:cTn id="252" presetID="16" presetClass="entr" presetSubtype="26" fill="hold" grpId="0" nodeType="clickEffect">
                                  <p:stCondLst>
                                    <p:cond delay="0"/>
                                  </p:stCondLst>
                                  <p:childTnLst>
                                    <p:set>
                                      <p:cBhvr>
                                        <p:cTn id="253" dur="1" fill="hold">
                                          <p:stCondLst>
                                            <p:cond delay="0"/>
                                          </p:stCondLst>
                                        </p:cTn>
                                        <p:tgtEl>
                                          <p:spTgt spid="769"/>
                                        </p:tgtEl>
                                        <p:attrNameLst>
                                          <p:attrName>style.visibility</p:attrName>
                                        </p:attrNameLst>
                                      </p:cBhvr>
                                      <p:to>
                                        <p:strVal val="visible"/>
                                      </p:to>
                                    </p:set>
                                    <p:animEffect transition="in" filter="barn(inHorizontal)">
                                      <p:cBhvr>
                                        <p:cTn id="254" dur="500"/>
                                        <p:tgtEl>
                                          <p:spTgt spid="769"/>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770"/>
                                        </p:tgtEl>
                                        <p:attrNameLst>
                                          <p:attrName>style.visibility</p:attrName>
                                        </p:attrNameLst>
                                      </p:cBhvr>
                                      <p:to>
                                        <p:strVal val="visible"/>
                                      </p:to>
                                    </p:set>
                                    <p:animEffect transition="in" filter="dissolve">
                                      <p:cBhvr>
                                        <p:cTn id="259" dur="500"/>
                                        <p:tgtEl>
                                          <p:spTgt spid="770"/>
                                        </p:tgtEl>
                                      </p:cBhvr>
                                    </p:animEffect>
                                  </p:childTnLst>
                                </p:cTn>
                              </p:par>
                            </p:childTnLst>
                          </p:cTn>
                        </p:par>
                      </p:childTnLst>
                    </p:cTn>
                  </p:par>
                  <p:par>
                    <p:cTn id="260" fill="hold">
                      <p:stCondLst>
                        <p:cond delay="indefinite"/>
                      </p:stCondLst>
                      <p:childTnLst>
                        <p:par>
                          <p:cTn id="261" fill="hold">
                            <p:stCondLst>
                              <p:cond delay="0"/>
                            </p:stCondLst>
                            <p:childTnLst>
                              <p:par>
                                <p:cTn id="262" presetID="16" presetClass="entr" presetSubtype="26" fill="hold" grpId="0" nodeType="clickEffect">
                                  <p:stCondLst>
                                    <p:cond delay="0"/>
                                  </p:stCondLst>
                                  <p:childTnLst>
                                    <p:set>
                                      <p:cBhvr>
                                        <p:cTn id="263" dur="1" fill="hold">
                                          <p:stCondLst>
                                            <p:cond delay="0"/>
                                          </p:stCondLst>
                                        </p:cTn>
                                        <p:tgtEl>
                                          <p:spTgt spid="771"/>
                                        </p:tgtEl>
                                        <p:attrNameLst>
                                          <p:attrName>style.visibility</p:attrName>
                                        </p:attrNameLst>
                                      </p:cBhvr>
                                      <p:to>
                                        <p:strVal val="visible"/>
                                      </p:to>
                                    </p:set>
                                    <p:animEffect transition="in" filter="barn(inHorizontal)">
                                      <p:cBhvr>
                                        <p:cTn id="264" dur="500"/>
                                        <p:tgtEl>
                                          <p:spTgt spid="771"/>
                                        </p:tgtEl>
                                      </p:cBhvr>
                                    </p:animEffect>
                                  </p:childTnLst>
                                </p:cTn>
                              </p:par>
                            </p:childTnLst>
                          </p:cTn>
                        </p:par>
                      </p:childTnLst>
                    </p:cTn>
                  </p:par>
                  <p:par>
                    <p:cTn id="265" fill="hold">
                      <p:stCondLst>
                        <p:cond delay="indefinite"/>
                      </p:stCondLst>
                      <p:childTnLst>
                        <p:par>
                          <p:cTn id="266" fill="hold">
                            <p:stCondLst>
                              <p:cond delay="0"/>
                            </p:stCondLst>
                            <p:childTnLst>
                              <p:par>
                                <p:cTn id="267" presetID="16" presetClass="entr" presetSubtype="42" fill="hold" nodeType="clickEffect">
                                  <p:stCondLst>
                                    <p:cond delay="0"/>
                                  </p:stCondLst>
                                  <p:childTnLst>
                                    <p:set>
                                      <p:cBhvr>
                                        <p:cTn id="268" dur="1" fill="hold">
                                          <p:stCondLst>
                                            <p:cond delay="0"/>
                                          </p:stCondLst>
                                        </p:cTn>
                                        <p:tgtEl>
                                          <p:spTgt spid="789"/>
                                        </p:tgtEl>
                                        <p:attrNameLst>
                                          <p:attrName>style.visibility</p:attrName>
                                        </p:attrNameLst>
                                      </p:cBhvr>
                                      <p:to>
                                        <p:strVal val="visible"/>
                                      </p:to>
                                    </p:set>
                                    <p:animEffect transition="in" filter="barn(outHorizontal)">
                                      <p:cBhvr>
                                        <p:cTn id="269" dur="500"/>
                                        <p:tgtEl>
                                          <p:spTgt spid="789"/>
                                        </p:tgtEl>
                                      </p:cBhvr>
                                    </p:animEffect>
                                  </p:childTnLst>
                                </p:cTn>
                              </p:par>
                            </p:childTnLst>
                          </p:cTn>
                        </p:par>
                      </p:childTnLst>
                    </p:cTn>
                  </p:par>
                  <p:par>
                    <p:cTn id="270" fill="hold">
                      <p:stCondLst>
                        <p:cond delay="indefinite"/>
                      </p:stCondLst>
                      <p:childTnLst>
                        <p:par>
                          <p:cTn id="271" fill="hold">
                            <p:stCondLst>
                              <p:cond delay="0"/>
                            </p:stCondLst>
                            <p:childTnLst>
                              <p:par>
                                <p:cTn id="272" presetID="16" presetClass="entr" presetSubtype="26" fill="hold" grpId="0" nodeType="clickEffect">
                                  <p:stCondLst>
                                    <p:cond delay="0"/>
                                  </p:stCondLst>
                                  <p:childTnLst>
                                    <p:set>
                                      <p:cBhvr>
                                        <p:cTn id="273" dur="1" fill="hold">
                                          <p:stCondLst>
                                            <p:cond delay="0"/>
                                          </p:stCondLst>
                                        </p:cTn>
                                        <p:tgtEl>
                                          <p:spTgt spid="806"/>
                                        </p:tgtEl>
                                        <p:attrNameLst>
                                          <p:attrName>style.visibility</p:attrName>
                                        </p:attrNameLst>
                                      </p:cBhvr>
                                      <p:to>
                                        <p:strVal val="visible"/>
                                      </p:to>
                                    </p:set>
                                    <p:animEffect transition="in" filter="barn(inHorizontal)">
                                      <p:cBhvr>
                                        <p:cTn id="274" dur="500"/>
                                        <p:tgtEl>
                                          <p:spTgt spid="806"/>
                                        </p:tgtEl>
                                      </p:cBhvr>
                                    </p:animEffect>
                                  </p:childTnLst>
                                </p:cTn>
                              </p:par>
                            </p:childTnLst>
                          </p:cTn>
                        </p:par>
                      </p:childTnLst>
                    </p:cTn>
                  </p:par>
                  <p:par>
                    <p:cTn id="275" fill="hold">
                      <p:stCondLst>
                        <p:cond delay="indefinite"/>
                      </p:stCondLst>
                      <p:childTnLst>
                        <p:par>
                          <p:cTn id="276" fill="hold">
                            <p:stCondLst>
                              <p:cond delay="0"/>
                            </p:stCondLst>
                            <p:childTnLst>
                              <p:par>
                                <p:cTn id="277" presetID="16" presetClass="entr" presetSubtype="26" fill="hold" grpId="0" nodeType="clickEffect">
                                  <p:stCondLst>
                                    <p:cond delay="0"/>
                                  </p:stCondLst>
                                  <p:childTnLst>
                                    <p:set>
                                      <p:cBhvr>
                                        <p:cTn id="278" dur="1" fill="hold">
                                          <p:stCondLst>
                                            <p:cond delay="0"/>
                                          </p:stCondLst>
                                        </p:cTn>
                                        <p:tgtEl>
                                          <p:spTgt spid="807"/>
                                        </p:tgtEl>
                                        <p:attrNameLst>
                                          <p:attrName>style.visibility</p:attrName>
                                        </p:attrNameLst>
                                      </p:cBhvr>
                                      <p:to>
                                        <p:strVal val="visible"/>
                                      </p:to>
                                    </p:set>
                                    <p:animEffect transition="in" filter="barn(inHorizontal)">
                                      <p:cBhvr>
                                        <p:cTn id="279" dur="500"/>
                                        <p:tgtEl>
                                          <p:spTgt spid="807"/>
                                        </p:tgtEl>
                                      </p:cBhvr>
                                    </p:animEffect>
                                  </p:childTnLst>
                                </p:cTn>
                              </p:par>
                            </p:childTnLst>
                          </p:cTn>
                        </p:par>
                      </p:childTnLst>
                    </p:cTn>
                  </p:par>
                  <p:par>
                    <p:cTn id="280" fill="hold">
                      <p:stCondLst>
                        <p:cond delay="indefinite"/>
                      </p:stCondLst>
                      <p:childTnLst>
                        <p:par>
                          <p:cTn id="281" fill="hold">
                            <p:stCondLst>
                              <p:cond delay="0"/>
                            </p:stCondLst>
                            <p:childTnLst>
                              <p:par>
                                <p:cTn id="282" presetID="16" presetClass="entr" presetSubtype="42" fill="hold" nodeType="clickEffect">
                                  <p:stCondLst>
                                    <p:cond delay="0"/>
                                  </p:stCondLst>
                                  <p:childTnLst>
                                    <p:set>
                                      <p:cBhvr>
                                        <p:cTn id="283" dur="1" fill="hold">
                                          <p:stCondLst>
                                            <p:cond delay="0"/>
                                          </p:stCondLst>
                                        </p:cTn>
                                        <p:tgtEl>
                                          <p:spTgt spid="808"/>
                                        </p:tgtEl>
                                        <p:attrNameLst>
                                          <p:attrName>style.visibility</p:attrName>
                                        </p:attrNameLst>
                                      </p:cBhvr>
                                      <p:to>
                                        <p:strVal val="visible"/>
                                      </p:to>
                                    </p:set>
                                    <p:animEffect transition="in" filter="barn(outHorizontal)">
                                      <p:cBhvr>
                                        <p:cTn id="284" dur="500"/>
                                        <p:tgtEl>
                                          <p:spTgt spid="808"/>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ntr" presetSubtype="10" fill="hold" grpId="0" nodeType="clickEffect">
                                  <p:stCondLst>
                                    <p:cond delay="0"/>
                                  </p:stCondLst>
                                  <p:childTnLst>
                                    <p:set>
                                      <p:cBhvr>
                                        <p:cTn id="288" dur="1" fill="hold">
                                          <p:stCondLst>
                                            <p:cond delay="0"/>
                                          </p:stCondLst>
                                        </p:cTn>
                                        <p:tgtEl>
                                          <p:spTgt spid="825"/>
                                        </p:tgtEl>
                                        <p:attrNameLst>
                                          <p:attrName>style.visibility</p:attrName>
                                        </p:attrNameLst>
                                      </p:cBhvr>
                                      <p:to>
                                        <p:strVal val="visible"/>
                                      </p:to>
                                    </p:set>
                                    <p:animEffect transition="in" filter="blinds(horizontal)">
                                      <p:cBhvr>
                                        <p:cTn id="289" dur="500"/>
                                        <p:tgtEl>
                                          <p:spTgt spid="825"/>
                                        </p:tgtEl>
                                      </p:cBhvr>
                                    </p:animEffect>
                                  </p:childTnLst>
                                </p:cTn>
                              </p:par>
                            </p:childTnLst>
                          </p:cTn>
                        </p:par>
                      </p:childTnLst>
                    </p:cTn>
                  </p:par>
                  <p:par>
                    <p:cTn id="290" fill="hold">
                      <p:stCondLst>
                        <p:cond delay="indefinite"/>
                      </p:stCondLst>
                      <p:childTnLst>
                        <p:par>
                          <p:cTn id="291" fill="hold">
                            <p:stCondLst>
                              <p:cond delay="0"/>
                            </p:stCondLst>
                            <p:childTnLst>
                              <p:par>
                                <p:cTn id="292" presetID="16" presetClass="entr" presetSubtype="26" fill="hold" grpId="0" nodeType="clickEffect">
                                  <p:stCondLst>
                                    <p:cond delay="0"/>
                                  </p:stCondLst>
                                  <p:childTnLst>
                                    <p:set>
                                      <p:cBhvr>
                                        <p:cTn id="293" dur="1" fill="hold">
                                          <p:stCondLst>
                                            <p:cond delay="0"/>
                                          </p:stCondLst>
                                        </p:cTn>
                                        <p:tgtEl>
                                          <p:spTgt spid="826"/>
                                        </p:tgtEl>
                                        <p:attrNameLst>
                                          <p:attrName>style.visibility</p:attrName>
                                        </p:attrNameLst>
                                      </p:cBhvr>
                                      <p:to>
                                        <p:strVal val="visible"/>
                                      </p:to>
                                    </p:set>
                                    <p:animEffect transition="in" filter="barn(inHorizontal)">
                                      <p:cBhvr>
                                        <p:cTn id="294" dur="500"/>
                                        <p:tgtEl>
                                          <p:spTgt spid="826"/>
                                        </p:tgtEl>
                                      </p:cBhvr>
                                    </p:animEffect>
                                  </p:childTnLst>
                                </p:cTn>
                              </p:par>
                            </p:childTnLst>
                          </p:cTn>
                        </p:par>
                      </p:childTnLst>
                    </p:cTn>
                  </p:par>
                  <p:par>
                    <p:cTn id="295" fill="hold">
                      <p:stCondLst>
                        <p:cond delay="indefinite"/>
                      </p:stCondLst>
                      <p:childTnLst>
                        <p:par>
                          <p:cTn id="296" fill="hold">
                            <p:stCondLst>
                              <p:cond delay="0"/>
                            </p:stCondLst>
                            <p:childTnLst>
                              <p:par>
                                <p:cTn id="297" presetID="16" presetClass="entr" presetSubtype="42" fill="hold" grpId="0" nodeType="clickEffect">
                                  <p:stCondLst>
                                    <p:cond delay="0"/>
                                  </p:stCondLst>
                                  <p:childTnLst>
                                    <p:set>
                                      <p:cBhvr>
                                        <p:cTn id="298" dur="1" fill="hold">
                                          <p:stCondLst>
                                            <p:cond delay="0"/>
                                          </p:stCondLst>
                                        </p:cTn>
                                        <p:tgtEl>
                                          <p:spTgt spid="827"/>
                                        </p:tgtEl>
                                        <p:attrNameLst>
                                          <p:attrName>style.visibility</p:attrName>
                                        </p:attrNameLst>
                                      </p:cBhvr>
                                      <p:to>
                                        <p:strVal val="visible"/>
                                      </p:to>
                                    </p:set>
                                    <p:animEffect transition="in" filter="barn(outHorizontal)">
                                      <p:cBhvr>
                                        <p:cTn id="299" dur="500"/>
                                        <p:tgtEl>
                                          <p:spTgt spid="827"/>
                                        </p:tgtEl>
                                      </p:cBhvr>
                                    </p:animEffect>
                                  </p:childTnLst>
                                </p:cTn>
                              </p:par>
                            </p:childTnLst>
                          </p:cTn>
                        </p:par>
                      </p:childTnLst>
                    </p:cTn>
                  </p:par>
                  <p:par>
                    <p:cTn id="300" fill="hold">
                      <p:stCondLst>
                        <p:cond delay="indefinite"/>
                      </p:stCondLst>
                      <p:childTnLst>
                        <p:par>
                          <p:cTn id="301" fill="hold">
                            <p:stCondLst>
                              <p:cond delay="0"/>
                            </p:stCondLst>
                            <p:childTnLst>
                              <p:par>
                                <p:cTn id="302" presetID="16" presetClass="entr" presetSubtype="26" fill="hold" grpId="0" nodeType="clickEffect">
                                  <p:stCondLst>
                                    <p:cond delay="0"/>
                                  </p:stCondLst>
                                  <p:childTnLst>
                                    <p:set>
                                      <p:cBhvr>
                                        <p:cTn id="303" dur="1" fill="hold">
                                          <p:stCondLst>
                                            <p:cond delay="0"/>
                                          </p:stCondLst>
                                        </p:cTn>
                                        <p:tgtEl>
                                          <p:spTgt spid="828"/>
                                        </p:tgtEl>
                                        <p:attrNameLst>
                                          <p:attrName>style.visibility</p:attrName>
                                        </p:attrNameLst>
                                      </p:cBhvr>
                                      <p:to>
                                        <p:strVal val="visible"/>
                                      </p:to>
                                    </p:set>
                                    <p:animEffect transition="in" filter="barn(inHorizontal)">
                                      <p:cBhvr>
                                        <p:cTn id="304" dur="500"/>
                                        <p:tgtEl>
                                          <p:spTgt spid="828"/>
                                        </p:tgtEl>
                                      </p:cBhvr>
                                    </p:animEffect>
                                  </p:childTnLst>
                                </p:cTn>
                              </p:par>
                            </p:childTnLst>
                          </p:cTn>
                        </p:par>
                      </p:childTnLst>
                    </p:cTn>
                  </p:par>
                  <p:par>
                    <p:cTn id="305" fill="hold">
                      <p:stCondLst>
                        <p:cond delay="indefinite"/>
                      </p:stCondLst>
                      <p:childTnLst>
                        <p:par>
                          <p:cTn id="306" fill="hold">
                            <p:stCondLst>
                              <p:cond delay="0"/>
                            </p:stCondLst>
                            <p:childTnLst>
                              <p:par>
                                <p:cTn id="307" presetID="9" presetClass="entr" presetSubtype="0" fill="hold" grpId="0" nodeType="clickEffect">
                                  <p:stCondLst>
                                    <p:cond delay="0"/>
                                  </p:stCondLst>
                                  <p:childTnLst>
                                    <p:set>
                                      <p:cBhvr>
                                        <p:cTn id="308" dur="1" fill="hold">
                                          <p:stCondLst>
                                            <p:cond delay="0"/>
                                          </p:stCondLst>
                                        </p:cTn>
                                        <p:tgtEl>
                                          <p:spTgt spid="829"/>
                                        </p:tgtEl>
                                        <p:attrNameLst>
                                          <p:attrName>style.visibility</p:attrName>
                                        </p:attrNameLst>
                                      </p:cBhvr>
                                      <p:to>
                                        <p:strVal val="visible"/>
                                      </p:to>
                                    </p:set>
                                    <p:animEffect transition="in" filter="dissolve">
                                      <p:cBhvr>
                                        <p:cTn id="309" dur="500"/>
                                        <p:tgtEl>
                                          <p:spTgt spid="829"/>
                                        </p:tgtEl>
                                      </p:cBhvr>
                                    </p:animEffect>
                                  </p:childTnLst>
                                </p:cTn>
                              </p:par>
                            </p:childTnLst>
                          </p:cTn>
                        </p:par>
                      </p:childTnLst>
                    </p:cTn>
                  </p:par>
                  <p:par>
                    <p:cTn id="310" fill="hold">
                      <p:stCondLst>
                        <p:cond delay="indefinite"/>
                      </p:stCondLst>
                      <p:childTnLst>
                        <p:par>
                          <p:cTn id="311" fill="hold">
                            <p:stCondLst>
                              <p:cond delay="0"/>
                            </p:stCondLst>
                            <p:childTnLst>
                              <p:par>
                                <p:cTn id="312" presetID="16" presetClass="entr" presetSubtype="26" fill="hold" grpId="0" nodeType="clickEffect">
                                  <p:stCondLst>
                                    <p:cond delay="0"/>
                                  </p:stCondLst>
                                  <p:childTnLst>
                                    <p:set>
                                      <p:cBhvr>
                                        <p:cTn id="313" dur="1" fill="hold">
                                          <p:stCondLst>
                                            <p:cond delay="0"/>
                                          </p:stCondLst>
                                        </p:cTn>
                                        <p:tgtEl>
                                          <p:spTgt spid="830"/>
                                        </p:tgtEl>
                                        <p:attrNameLst>
                                          <p:attrName>style.visibility</p:attrName>
                                        </p:attrNameLst>
                                      </p:cBhvr>
                                      <p:to>
                                        <p:strVal val="visible"/>
                                      </p:to>
                                    </p:set>
                                    <p:animEffect transition="in" filter="barn(inHorizontal)">
                                      <p:cBhvr>
                                        <p:cTn id="314" dur="500"/>
                                        <p:tgtEl>
                                          <p:spTgt spid="830"/>
                                        </p:tgtEl>
                                      </p:cBhvr>
                                    </p:animEffect>
                                  </p:childTnLst>
                                </p:cTn>
                              </p:par>
                            </p:childTnLst>
                          </p:cTn>
                        </p:par>
                      </p:childTnLst>
                    </p:cTn>
                  </p:par>
                  <p:par>
                    <p:cTn id="315" fill="hold">
                      <p:stCondLst>
                        <p:cond delay="indefinite"/>
                      </p:stCondLst>
                      <p:childTnLst>
                        <p:par>
                          <p:cTn id="316" fill="hold">
                            <p:stCondLst>
                              <p:cond delay="0"/>
                            </p:stCondLst>
                            <p:childTnLst>
                              <p:par>
                                <p:cTn id="317" presetID="16" presetClass="entr" presetSubtype="42" fill="hold" nodeType="clickEffect">
                                  <p:stCondLst>
                                    <p:cond delay="0"/>
                                  </p:stCondLst>
                                  <p:childTnLst>
                                    <p:set>
                                      <p:cBhvr>
                                        <p:cTn id="318" dur="1" fill="hold">
                                          <p:stCondLst>
                                            <p:cond delay="0"/>
                                          </p:stCondLst>
                                        </p:cTn>
                                        <p:tgtEl>
                                          <p:spTgt spid="831"/>
                                        </p:tgtEl>
                                        <p:attrNameLst>
                                          <p:attrName>style.visibility</p:attrName>
                                        </p:attrNameLst>
                                      </p:cBhvr>
                                      <p:to>
                                        <p:strVal val="visible"/>
                                      </p:to>
                                    </p:set>
                                    <p:animEffect transition="in" filter="barn(outHorizontal)">
                                      <p:cBhvr>
                                        <p:cTn id="319" dur="500"/>
                                        <p:tgtEl>
                                          <p:spTgt spid="831"/>
                                        </p:tgtEl>
                                      </p:cBhvr>
                                    </p:animEffect>
                                  </p:childTnLst>
                                </p:cTn>
                              </p:par>
                            </p:childTnLst>
                          </p:cTn>
                        </p:par>
                      </p:childTnLst>
                    </p:cTn>
                  </p:par>
                  <p:par>
                    <p:cTn id="320" fill="hold">
                      <p:stCondLst>
                        <p:cond delay="indefinite"/>
                      </p:stCondLst>
                      <p:childTnLst>
                        <p:par>
                          <p:cTn id="321" fill="hold">
                            <p:stCondLst>
                              <p:cond delay="0"/>
                            </p:stCondLst>
                            <p:childTnLst>
                              <p:par>
                                <p:cTn id="322" presetID="3" presetClass="entr" presetSubtype="10" fill="hold" grpId="0" nodeType="clickEffect">
                                  <p:stCondLst>
                                    <p:cond delay="0"/>
                                  </p:stCondLst>
                                  <p:childTnLst>
                                    <p:set>
                                      <p:cBhvr>
                                        <p:cTn id="323" dur="1" fill="hold">
                                          <p:stCondLst>
                                            <p:cond delay="0"/>
                                          </p:stCondLst>
                                        </p:cTn>
                                        <p:tgtEl>
                                          <p:spTgt spid="848"/>
                                        </p:tgtEl>
                                        <p:attrNameLst>
                                          <p:attrName>style.visibility</p:attrName>
                                        </p:attrNameLst>
                                      </p:cBhvr>
                                      <p:to>
                                        <p:strVal val="visible"/>
                                      </p:to>
                                    </p:set>
                                    <p:animEffect transition="in" filter="blinds(horizontal)">
                                      <p:cBhvr>
                                        <p:cTn id="324" dur="500"/>
                                        <p:tgtEl>
                                          <p:spTgt spid="848"/>
                                        </p:tgtEl>
                                      </p:cBhvr>
                                    </p:animEffect>
                                  </p:childTnLst>
                                </p:cTn>
                              </p:par>
                            </p:childTnLst>
                          </p:cTn>
                        </p:par>
                      </p:childTnLst>
                    </p:cTn>
                  </p:par>
                  <p:par>
                    <p:cTn id="325" fill="hold">
                      <p:stCondLst>
                        <p:cond delay="indefinite"/>
                      </p:stCondLst>
                      <p:childTnLst>
                        <p:par>
                          <p:cTn id="326" fill="hold">
                            <p:stCondLst>
                              <p:cond delay="0"/>
                            </p:stCondLst>
                            <p:childTnLst>
                              <p:par>
                                <p:cTn id="327" presetID="16" presetClass="entr" presetSubtype="26" fill="hold" grpId="0" nodeType="clickEffect">
                                  <p:stCondLst>
                                    <p:cond delay="0"/>
                                  </p:stCondLst>
                                  <p:childTnLst>
                                    <p:set>
                                      <p:cBhvr>
                                        <p:cTn id="328" dur="1" fill="hold">
                                          <p:stCondLst>
                                            <p:cond delay="0"/>
                                          </p:stCondLst>
                                        </p:cTn>
                                        <p:tgtEl>
                                          <p:spTgt spid="849"/>
                                        </p:tgtEl>
                                        <p:attrNameLst>
                                          <p:attrName>style.visibility</p:attrName>
                                        </p:attrNameLst>
                                      </p:cBhvr>
                                      <p:to>
                                        <p:strVal val="visible"/>
                                      </p:to>
                                    </p:set>
                                    <p:animEffect transition="in" filter="barn(inHorizontal)">
                                      <p:cBhvr>
                                        <p:cTn id="329" dur="500"/>
                                        <p:tgtEl>
                                          <p:spTgt spid="849"/>
                                        </p:tgtEl>
                                      </p:cBhvr>
                                    </p:animEffect>
                                  </p:childTnLst>
                                </p:cTn>
                              </p:par>
                            </p:childTnLst>
                          </p:cTn>
                        </p:par>
                      </p:childTnLst>
                    </p:cTn>
                  </p:par>
                  <p:par>
                    <p:cTn id="330" fill="hold">
                      <p:stCondLst>
                        <p:cond delay="indefinite"/>
                      </p:stCondLst>
                      <p:childTnLst>
                        <p:par>
                          <p:cTn id="331" fill="hold">
                            <p:stCondLst>
                              <p:cond delay="0"/>
                            </p:stCondLst>
                            <p:childTnLst>
                              <p:par>
                                <p:cTn id="332" presetID="19" presetClass="entr" presetSubtype="10" fill="hold" grpId="0" nodeType="clickEffect">
                                  <p:stCondLst>
                                    <p:cond delay="0"/>
                                  </p:stCondLst>
                                  <p:childTnLst>
                                    <p:set>
                                      <p:cBhvr>
                                        <p:cTn id="333" dur="1" fill="hold">
                                          <p:stCondLst>
                                            <p:cond delay="0"/>
                                          </p:stCondLst>
                                        </p:cTn>
                                        <p:tgtEl>
                                          <p:spTgt spid="850"/>
                                        </p:tgtEl>
                                        <p:attrNameLst>
                                          <p:attrName>style.visibility</p:attrName>
                                        </p:attrNameLst>
                                      </p:cBhvr>
                                      <p:to>
                                        <p:strVal val="visible"/>
                                      </p:to>
                                    </p:set>
                                    <p:anim calcmode="lin" valueType="num">
                                      <p:cBhvr>
                                        <p:cTn id="334" dur="5000" fill="hold"/>
                                        <p:tgtEl>
                                          <p:spTgt spid="850"/>
                                        </p:tgtEl>
                                        <p:attrNameLst>
                                          <p:attrName>ppt_w</p:attrName>
                                        </p:attrNameLst>
                                      </p:cBhvr>
                                      <p:tavLst>
                                        <p:tav tm="0" fmla="#ppt_w*sin(2.5*pi*$)">
                                          <p:val>
                                            <p:fltVal val="0"/>
                                          </p:val>
                                        </p:tav>
                                        <p:tav tm="100000">
                                          <p:val>
                                            <p:fltVal val="1"/>
                                          </p:val>
                                        </p:tav>
                                      </p:tavLst>
                                    </p:anim>
                                    <p:anim calcmode="lin" valueType="num">
                                      <p:cBhvr>
                                        <p:cTn id="335" dur="5000" fill="hold"/>
                                        <p:tgtEl>
                                          <p:spTgt spid="850"/>
                                        </p:tgtEl>
                                        <p:attrNameLst>
                                          <p:attrName>ppt_h</p:attrName>
                                        </p:attrNameLst>
                                      </p:cBhvr>
                                      <p:tavLst>
                                        <p:tav tm="0">
                                          <p:val>
                                            <p:strVal val="#ppt_h"/>
                                          </p:val>
                                        </p:tav>
                                        <p:tav tm="100000">
                                          <p:val>
                                            <p:strVal val="#ppt_h"/>
                                          </p:val>
                                        </p:tav>
                                      </p:tavLst>
                                    </p:anim>
                                  </p:childTnLst>
                                </p:cTn>
                              </p:par>
                            </p:childTnLst>
                          </p:cTn>
                        </p:par>
                      </p:childTnLst>
                    </p:cTn>
                  </p:par>
                  <p:par>
                    <p:cTn id="336" fill="hold">
                      <p:stCondLst>
                        <p:cond delay="indefinite"/>
                      </p:stCondLst>
                      <p:childTnLst>
                        <p:par>
                          <p:cTn id="337" fill="hold">
                            <p:stCondLst>
                              <p:cond delay="0"/>
                            </p:stCondLst>
                            <p:childTnLst>
                              <p:par>
                                <p:cTn id="338" presetID="9" presetClass="entr" presetSubtype="0" fill="hold" grpId="0" nodeType="clickEffect">
                                  <p:stCondLst>
                                    <p:cond delay="0"/>
                                  </p:stCondLst>
                                  <p:childTnLst>
                                    <p:set>
                                      <p:cBhvr>
                                        <p:cTn id="339" dur="1" fill="hold">
                                          <p:stCondLst>
                                            <p:cond delay="0"/>
                                          </p:stCondLst>
                                        </p:cTn>
                                        <p:tgtEl>
                                          <p:spTgt spid="851"/>
                                        </p:tgtEl>
                                        <p:attrNameLst>
                                          <p:attrName>style.visibility</p:attrName>
                                        </p:attrNameLst>
                                      </p:cBhvr>
                                      <p:to>
                                        <p:strVal val="visible"/>
                                      </p:to>
                                    </p:set>
                                    <p:animEffect transition="in" filter="dissolve">
                                      <p:cBhvr>
                                        <p:cTn id="340" dur="500"/>
                                        <p:tgtEl>
                                          <p:spTgt spid="851"/>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852"/>
                                        </p:tgtEl>
                                        <p:attrNameLst>
                                          <p:attrName>style.visibility</p:attrName>
                                        </p:attrNameLst>
                                      </p:cBhvr>
                                      <p:to>
                                        <p:strVal val="visible"/>
                                      </p:to>
                                    </p:set>
                                    <p:animEffect transition="in" filter="dissolve">
                                      <p:cBhvr>
                                        <p:cTn id="345" dur="500"/>
                                        <p:tgtEl>
                                          <p:spTgt spid="852"/>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853"/>
                                        </p:tgtEl>
                                        <p:attrNameLst>
                                          <p:attrName>style.visibility</p:attrName>
                                        </p:attrNameLst>
                                      </p:cBhvr>
                                      <p:to>
                                        <p:strVal val="visible"/>
                                      </p:to>
                                    </p:set>
                                    <p:animEffect transition="in" filter="dissolve">
                                      <p:cBhvr>
                                        <p:cTn id="350" dur="500"/>
                                        <p:tgtEl>
                                          <p:spTgt spid="853"/>
                                        </p:tgtEl>
                                      </p:cBhvr>
                                    </p:animEffect>
                                  </p:childTnLst>
                                </p:cTn>
                              </p:par>
                            </p:childTnLst>
                          </p:cTn>
                        </p:par>
                      </p:childTnLst>
                    </p:cTn>
                  </p:par>
                  <p:par>
                    <p:cTn id="351" fill="hold">
                      <p:stCondLst>
                        <p:cond delay="indefinite"/>
                      </p:stCondLst>
                      <p:childTnLst>
                        <p:par>
                          <p:cTn id="352" fill="hold">
                            <p:stCondLst>
                              <p:cond delay="0"/>
                            </p:stCondLst>
                            <p:childTnLst>
                              <p:par>
                                <p:cTn id="353" presetID="9" presetClass="entr" presetSubtype="0" fill="hold" grpId="0" nodeType="clickEffect">
                                  <p:stCondLst>
                                    <p:cond delay="0"/>
                                  </p:stCondLst>
                                  <p:childTnLst>
                                    <p:set>
                                      <p:cBhvr>
                                        <p:cTn id="354" dur="1" fill="hold">
                                          <p:stCondLst>
                                            <p:cond delay="0"/>
                                          </p:stCondLst>
                                        </p:cTn>
                                        <p:tgtEl>
                                          <p:spTgt spid="854"/>
                                        </p:tgtEl>
                                        <p:attrNameLst>
                                          <p:attrName>style.visibility</p:attrName>
                                        </p:attrNameLst>
                                      </p:cBhvr>
                                      <p:to>
                                        <p:strVal val="visible"/>
                                      </p:to>
                                    </p:set>
                                    <p:animEffect transition="in" filter="dissolve">
                                      <p:cBhvr>
                                        <p:cTn id="355" dur="500"/>
                                        <p:tgtEl>
                                          <p:spTgt spid="854"/>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grpId="0" nodeType="clickEffect">
                                  <p:stCondLst>
                                    <p:cond delay="0"/>
                                  </p:stCondLst>
                                  <p:childTnLst>
                                    <p:set>
                                      <p:cBhvr>
                                        <p:cTn id="359" dur="1" fill="hold">
                                          <p:stCondLst>
                                            <p:cond delay="0"/>
                                          </p:stCondLst>
                                        </p:cTn>
                                        <p:tgtEl>
                                          <p:spTgt spid="855"/>
                                        </p:tgtEl>
                                        <p:attrNameLst>
                                          <p:attrName>style.visibility</p:attrName>
                                        </p:attrNameLst>
                                      </p:cBhvr>
                                      <p:to>
                                        <p:strVal val="visible"/>
                                      </p:to>
                                    </p:set>
                                    <p:animEffect transition="in" filter="dissolve">
                                      <p:cBhvr>
                                        <p:cTn id="360" dur="500"/>
                                        <p:tgtEl>
                                          <p:spTgt spid="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 grpId="0" animBg="1" autoUpdateAnimBg="0"/>
      <p:bldP spid="694" grpId="0" animBg="1" autoUpdateAnimBg="0"/>
      <p:bldP spid="695" grpId="0" animBg="1" autoUpdateAnimBg="0"/>
      <p:bldP spid="696" grpId="0" animBg="1" autoUpdateAnimBg="0"/>
      <p:bldP spid="697" grpId="0" animBg="1"/>
      <p:bldP spid="698" grpId="0" animBg="1"/>
      <p:bldP spid="699" grpId="0" animBg="1"/>
      <p:bldP spid="700" grpId="0" animBg="1" autoUpdateAnimBg="0"/>
      <p:bldP spid="701" grpId="0" animBg="1"/>
      <p:bldP spid="702" grpId="0" animBg="1" autoUpdateAnimBg="0"/>
      <p:bldP spid="703" grpId="0" animBg="1" autoUpdateAnimBg="0"/>
      <p:bldP spid="704" grpId="0" animBg="1" autoUpdateAnimBg="0"/>
      <p:bldP spid="705" grpId="0" animBg="1" autoUpdateAnimBg="0"/>
      <p:bldP spid="706" grpId="0" animBg="1"/>
      <p:bldP spid="707" grpId="0" animBg="1"/>
      <p:bldP spid="708" grpId="0" animBg="1"/>
      <p:bldP spid="709" grpId="0" animBg="1"/>
      <p:bldP spid="727" grpId="0" animBg="1"/>
      <p:bldP spid="728" grpId="0" animBg="1" autoUpdateAnimBg="0"/>
      <p:bldP spid="729" grpId="0" animBg="1"/>
      <p:bldP spid="730" grpId="0" animBg="1" autoUpdateAnimBg="0"/>
      <p:bldP spid="731" grpId="0" animBg="1"/>
      <p:bldP spid="732" grpId="0" animBg="1" autoUpdateAnimBg="0"/>
      <p:bldP spid="750" grpId="0" animBg="1"/>
      <p:bldP spid="751" grpId="0" animBg="1" autoUpdateAnimBg="0"/>
      <p:bldP spid="752" grpId="0" animBg="1" autoUpdateAnimBg="0"/>
      <p:bldP spid="753" grpId="0" animBg="1"/>
      <p:bldP spid="754" grpId="0" animBg="1"/>
      <p:bldP spid="755" grpId="0" animBg="1" autoUpdateAnimBg="0"/>
      <p:bldP spid="756" grpId="0" animBg="1"/>
      <p:bldP spid="757" grpId="0" animBg="1" autoUpdateAnimBg="0"/>
      <p:bldP spid="758" grpId="0" animBg="1"/>
      <p:bldP spid="759" grpId="0" animBg="1" autoUpdateAnimBg="0"/>
      <p:bldP spid="760" grpId="0" animBg="1"/>
      <p:bldP spid="761" grpId="0" animBg="1" autoUpdateAnimBg="0"/>
      <p:bldP spid="762" grpId="0" animBg="1"/>
      <p:bldP spid="763" grpId="0" animBg="1" autoUpdateAnimBg="0"/>
      <p:bldP spid="764" grpId="0" animBg="1"/>
      <p:bldP spid="765" grpId="0" animBg="1" autoUpdateAnimBg="0"/>
      <p:bldP spid="766" grpId="0" animBg="1"/>
      <p:bldP spid="767" grpId="0" animBg="1" autoUpdateAnimBg="0"/>
      <p:bldP spid="768" grpId="0" animBg="1"/>
      <p:bldP spid="769" grpId="0" animBg="1" autoUpdateAnimBg="0"/>
      <p:bldP spid="770" grpId="0" animBg="1"/>
      <p:bldP spid="771" grpId="0" animBg="1" autoUpdateAnimBg="0"/>
      <p:bldP spid="806" grpId="0" animBg="1"/>
      <p:bldP spid="807" grpId="0" animBg="1" autoUpdateAnimBg="0"/>
      <p:bldP spid="825" grpId="0" animBg="1"/>
      <p:bldP spid="826" grpId="0" animBg="1" autoUpdateAnimBg="0"/>
      <p:bldP spid="827" grpId="0" animBg="1"/>
      <p:bldP spid="828" grpId="0" animBg="1" autoUpdateAnimBg="0"/>
      <p:bldP spid="829" grpId="0" animBg="1"/>
      <p:bldP spid="830" grpId="0" animBg="1" autoUpdateAnimBg="0"/>
      <p:bldP spid="848" grpId="0" animBg="1"/>
      <p:bldP spid="849" grpId="0" animBg="1" autoUpdateAnimBg="0"/>
      <p:bldP spid="850" grpId="0" autoUpdateAnimBg="0"/>
      <p:bldP spid="851" grpId="0" animBg="1"/>
      <p:bldP spid="852" grpId="0" animBg="1"/>
      <p:bldP spid="853" grpId="0" animBg="1"/>
      <p:bldP spid="854" grpId="0" animBg="1"/>
      <p:bldP spid="8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5544390" y="-13023"/>
            <a:ext cx="990600" cy="990600"/>
            <a:chOff x="2352" y="96"/>
            <a:chExt cx="624" cy="624"/>
          </a:xfrm>
        </p:grpSpPr>
        <p:sp>
          <p:nvSpPr>
            <p:cNvPr id="5" name="Rectangle 5"/>
            <p:cNvSpPr>
              <a:spLocks noChangeArrowheads="1"/>
            </p:cNvSpPr>
            <p:nvPr/>
          </p:nvSpPr>
          <p:spPr bwMode="auto">
            <a:xfrm>
              <a:off x="2352" y="9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a:latin typeface="Comic Sans MS" charset="0"/>
              </a:endParaRPr>
            </a:p>
          </p:txBody>
        </p:sp>
        <p:sp>
          <p:nvSpPr>
            <p:cNvPr id="6" name="Rectangle 6"/>
            <p:cNvSpPr>
              <a:spLocks noChangeArrowheads="1"/>
            </p:cNvSpPr>
            <p:nvPr/>
          </p:nvSpPr>
          <p:spPr bwMode="auto">
            <a:xfrm>
              <a:off x="2508" y="9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 name="Rectangle 7"/>
            <p:cNvSpPr>
              <a:spLocks noChangeArrowheads="1"/>
            </p:cNvSpPr>
            <p:nvPr/>
          </p:nvSpPr>
          <p:spPr bwMode="auto">
            <a:xfrm>
              <a:off x="2664" y="9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 name="Rectangle 8"/>
            <p:cNvSpPr>
              <a:spLocks noChangeArrowheads="1"/>
            </p:cNvSpPr>
            <p:nvPr/>
          </p:nvSpPr>
          <p:spPr bwMode="auto">
            <a:xfrm>
              <a:off x="2820" y="9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9" name="Rectangle 9"/>
            <p:cNvSpPr>
              <a:spLocks noChangeArrowheads="1"/>
            </p:cNvSpPr>
            <p:nvPr/>
          </p:nvSpPr>
          <p:spPr bwMode="auto">
            <a:xfrm>
              <a:off x="2352" y="2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0" name="Rectangle 10"/>
            <p:cNvSpPr>
              <a:spLocks noChangeArrowheads="1"/>
            </p:cNvSpPr>
            <p:nvPr/>
          </p:nvSpPr>
          <p:spPr bwMode="auto">
            <a:xfrm>
              <a:off x="2508" y="2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1" name="Rectangle 11"/>
            <p:cNvSpPr>
              <a:spLocks noChangeArrowheads="1"/>
            </p:cNvSpPr>
            <p:nvPr/>
          </p:nvSpPr>
          <p:spPr bwMode="auto">
            <a:xfrm>
              <a:off x="2664" y="2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2" name="Rectangle 12"/>
            <p:cNvSpPr>
              <a:spLocks noChangeArrowheads="1"/>
            </p:cNvSpPr>
            <p:nvPr/>
          </p:nvSpPr>
          <p:spPr bwMode="auto">
            <a:xfrm>
              <a:off x="2820" y="2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3" name="Rectangle 13"/>
            <p:cNvSpPr>
              <a:spLocks noChangeArrowheads="1"/>
            </p:cNvSpPr>
            <p:nvPr/>
          </p:nvSpPr>
          <p:spPr bwMode="auto">
            <a:xfrm>
              <a:off x="2352" y="4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4" name="Rectangle 14"/>
            <p:cNvSpPr>
              <a:spLocks noChangeArrowheads="1"/>
            </p:cNvSpPr>
            <p:nvPr/>
          </p:nvSpPr>
          <p:spPr bwMode="auto">
            <a:xfrm>
              <a:off x="2508" y="4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5" name="Rectangle 15"/>
            <p:cNvSpPr>
              <a:spLocks noChangeArrowheads="1"/>
            </p:cNvSpPr>
            <p:nvPr/>
          </p:nvSpPr>
          <p:spPr bwMode="auto">
            <a:xfrm>
              <a:off x="2664" y="4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6" name="Rectangle 16"/>
            <p:cNvSpPr>
              <a:spLocks noChangeArrowheads="1"/>
            </p:cNvSpPr>
            <p:nvPr/>
          </p:nvSpPr>
          <p:spPr bwMode="auto">
            <a:xfrm>
              <a:off x="2820" y="4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7" name="Rectangle 17"/>
            <p:cNvSpPr>
              <a:spLocks noChangeArrowheads="1"/>
            </p:cNvSpPr>
            <p:nvPr/>
          </p:nvSpPr>
          <p:spPr bwMode="auto">
            <a:xfrm>
              <a:off x="2352" y="5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8" name="Rectangle 18"/>
            <p:cNvSpPr>
              <a:spLocks noChangeArrowheads="1"/>
            </p:cNvSpPr>
            <p:nvPr/>
          </p:nvSpPr>
          <p:spPr bwMode="auto">
            <a:xfrm>
              <a:off x="2508" y="5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9" name="Rectangle 19"/>
            <p:cNvSpPr>
              <a:spLocks noChangeArrowheads="1"/>
            </p:cNvSpPr>
            <p:nvPr/>
          </p:nvSpPr>
          <p:spPr bwMode="auto">
            <a:xfrm>
              <a:off x="2664" y="5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20" name="Rectangle 20"/>
            <p:cNvSpPr>
              <a:spLocks noChangeArrowheads="1"/>
            </p:cNvSpPr>
            <p:nvPr/>
          </p:nvSpPr>
          <p:spPr bwMode="auto">
            <a:xfrm>
              <a:off x="2820" y="5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grpSp>
        <p:nvGrpSpPr>
          <p:cNvPr id="38" name="Group 134"/>
          <p:cNvGrpSpPr>
            <a:grpSpLocks/>
          </p:cNvGrpSpPr>
          <p:nvPr/>
        </p:nvGrpSpPr>
        <p:grpSpPr bwMode="auto">
          <a:xfrm>
            <a:off x="5544390" y="1596702"/>
            <a:ext cx="990600" cy="990600"/>
            <a:chOff x="2688" y="1152"/>
            <a:chExt cx="624" cy="624"/>
          </a:xfrm>
        </p:grpSpPr>
        <p:sp>
          <p:nvSpPr>
            <p:cNvPr id="39" name="Rectangle 135"/>
            <p:cNvSpPr>
              <a:spLocks noChangeArrowheads="1"/>
            </p:cNvSpPr>
            <p:nvPr/>
          </p:nvSpPr>
          <p:spPr bwMode="auto">
            <a:xfrm>
              <a:off x="2688" y="11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40" name="Rectangle 136"/>
            <p:cNvSpPr>
              <a:spLocks noChangeArrowheads="1"/>
            </p:cNvSpPr>
            <p:nvPr/>
          </p:nvSpPr>
          <p:spPr bwMode="auto">
            <a:xfrm>
              <a:off x="2844" y="11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41" name="Rectangle 137"/>
            <p:cNvSpPr>
              <a:spLocks noChangeArrowheads="1"/>
            </p:cNvSpPr>
            <p:nvPr/>
          </p:nvSpPr>
          <p:spPr bwMode="auto">
            <a:xfrm>
              <a:off x="3000" y="11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42" name="Rectangle 138"/>
            <p:cNvSpPr>
              <a:spLocks noChangeArrowheads="1"/>
            </p:cNvSpPr>
            <p:nvPr/>
          </p:nvSpPr>
          <p:spPr bwMode="auto">
            <a:xfrm>
              <a:off x="3156" y="115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43" name="Rectangle 139"/>
            <p:cNvSpPr>
              <a:spLocks noChangeArrowheads="1"/>
            </p:cNvSpPr>
            <p:nvPr/>
          </p:nvSpPr>
          <p:spPr bwMode="auto">
            <a:xfrm>
              <a:off x="2688" y="13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44" name="Rectangle 140"/>
            <p:cNvSpPr>
              <a:spLocks noChangeArrowheads="1"/>
            </p:cNvSpPr>
            <p:nvPr/>
          </p:nvSpPr>
          <p:spPr bwMode="auto">
            <a:xfrm>
              <a:off x="2844" y="13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45" name="Rectangle 141"/>
            <p:cNvSpPr>
              <a:spLocks noChangeArrowheads="1"/>
            </p:cNvSpPr>
            <p:nvPr/>
          </p:nvSpPr>
          <p:spPr bwMode="auto">
            <a:xfrm>
              <a:off x="3000" y="13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46" name="Rectangle 142"/>
            <p:cNvSpPr>
              <a:spLocks noChangeArrowheads="1"/>
            </p:cNvSpPr>
            <p:nvPr/>
          </p:nvSpPr>
          <p:spPr bwMode="auto">
            <a:xfrm>
              <a:off x="3156" y="130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47" name="Rectangle 143"/>
            <p:cNvSpPr>
              <a:spLocks noChangeArrowheads="1"/>
            </p:cNvSpPr>
            <p:nvPr/>
          </p:nvSpPr>
          <p:spPr bwMode="auto">
            <a:xfrm>
              <a:off x="2688" y="14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48" name="Rectangle 144"/>
            <p:cNvSpPr>
              <a:spLocks noChangeArrowheads="1"/>
            </p:cNvSpPr>
            <p:nvPr/>
          </p:nvSpPr>
          <p:spPr bwMode="auto">
            <a:xfrm>
              <a:off x="2844" y="14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49" name="Rectangle 145"/>
            <p:cNvSpPr>
              <a:spLocks noChangeArrowheads="1"/>
            </p:cNvSpPr>
            <p:nvPr/>
          </p:nvSpPr>
          <p:spPr bwMode="auto">
            <a:xfrm>
              <a:off x="3000" y="14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50" name="Rectangle 146"/>
            <p:cNvSpPr>
              <a:spLocks noChangeArrowheads="1"/>
            </p:cNvSpPr>
            <p:nvPr/>
          </p:nvSpPr>
          <p:spPr bwMode="auto">
            <a:xfrm>
              <a:off x="3156" y="146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51" name="Rectangle 147"/>
            <p:cNvSpPr>
              <a:spLocks noChangeArrowheads="1"/>
            </p:cNvSpPr>
            <p:nvPr/>
          </p:nvSpPr>
          <p:spPr bwMode="auto">
            <a:xfrm>
              <a:off x="2688" y="16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52" name="Rectangle 148"/>
            <p:cNvSpPr>
              <a:spLocks noChangeArrowheads="1"/>
            </p:cNvSpPr>
            <p:nvPr/>
          </p:nvSpPr>
          <p:spPr bwMode="auto">
            <a:xfrm>
              <a:off x="2844" y="16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53" name="Rectangle 149"/>
            <p:cNvSpPr>
              <a:spLocks noChangeArrowheads="1"/>
            </p:cNvSpPr>
            <p:nvPr/>
          </p:nvSpPr>
          <p:spPr bwMode="auto">
            <a:xfrm>
              <a:off x="3000" y="16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54" name="Rectangle 150"/>
            <p:cNvSpPr>
              <a:spLocks noChangeArrowheads="1"/>
            </p:cNvSpPr>
            <p:nvPr/>
          </p:nvSpPr>
          <p:spPr bwMode="auto">
            <a:xfrm>
              <a:off x="3156" y="162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grpSp>
        <p:nvGrpSpPr>
          <p:cNvPr id="55" name="Group 151"/>
          <p:cNvGrpSpPr>
            <a:grpSpLocks/>
          </p:cNvGrpSpPr>
          <p:nvPr/>
        </p:nvGrpSpPr>
        <p:grpSpPr bwMode="auto">
          <a:xfrm>
            <a:off x="5548644" y="2857236"/>
            <a:ext cx="990600" cy="990600"/>
            <a:chOff x="4176" y="1872"/>
            <a:chExt cx="624" cy="624"/>
          </a:xfrm>
        </p:grpSpPr>
        <p:sp>
          <p:nvSpPr>
            <p:cNvPr id="56" name="Rectangle 152"/>
            <p:cNvSpPr>
              <a:spLocks noChangeArrowheads="1"/>
            </p:cNvSpPr>
            <p:nvPr/>
          </p:nvSpPr>
          <p:spPr bwMode="auto">
            <a:xfrm>
              <a:off x="4176"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57" name="Rectangle 153"/>
            <p:cNvSpPr>
              <a:spLocks noChangeArrowheads="1"/>
            </p:cNvSpPr>
            <p:nvPr/>
          </p:nvSpPr>
          <p:spPr bwMode="auto">
            <a:xfrm>
              <a:off x="4332"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58" name="Rectangle 154"/>
            <p:cNvSpPr>
              <a:spLocks noChangeArrowheads="1"/>
            </p:cNvSpPr>
            <p:nvPr/>
          </p:nvSpPr>
          <p:spPr bwMode="auto">
            <a:xfrm>
              <a:off x="4488"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59" name="Rectangle 155"/>
            <p:cNvSpPr>
              <a:spLocks noChangeArrowheads="1"/>
            </p:cNvSpPr>
            <p:nvPr/>
          </p:nvSpPr>
          <p:spPr bwMode="auto">
            <a:xfrm>
              <a:off x="4644" y="187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0" name="Rectangle 156"/>
            <p:cNvSpPr>
              <a:spLocks noChangeArrowheads="1"/>
            </p:cNvSpPr>
            <p:nvPr/>
          </p:nvSpPr>
          <p:spPr bwMode="auto">
            <a:xfrm>
              <a:off x="4176"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1" name="Rectangle 157"/>
            <p:cNvSpPr>
              <a:spLocks noChangeArrowheads="1"/>
            </p:cNvSpPr>
            <p:nvPr/>
          </p:nvSpPr>
          <p:spPr bwMode="auto">
            <a:xfrm>
              <a:off x="4332"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2" name="Rectangle 158"/>
            <p:cNvSpPr>
              <a:spLocks noChangeArrowheads="1"/>
            </p:cNvSpPr>
            <p:nvPr/>
          </p:nvSpPr>
          <p:spPr bwMode="auto">
            <a:xfrm>
              <a:off x="4488"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63" name="Rectangle 159"/>
            <p:cNvSpPr>
              <a:spLocks noChangeArrowheads="1"/>
            </p:cNvSpPr>
            <p:nvPr/>
          </p:nvSpPr>
          <p:spPr bwMode="auto">
            <a:xfrm>
              <a:off x="4644" y="202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64" name="Rectangle 160"/>
            <p:cNvSpPr>
              <a:spLocks noChangeArrowheads="1"/>
            </p:cNvSpPr>
            <p:nvPr/>
          </p:nvSpPr>
          <p:spPr bwMode="auto">
            <a:xfrm>
              <a:off x="4176"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5" name="Rectangle 161"/>
            <p:cNvSpPr>
              <a:spLocks noChangeArrowheads="1"/>
            </p:cNvSpPr>
            <p:nvPr/>
          </p:nvSpPr>
          <p:spPr bwMode="auto">
            <a:xfrm>
              <a:off x="4332"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66" name="Rectangle 162"/>
            <p:cNvSpPr>
              <a:spLocks noChangeArrowheads="1"/>
            </p:cNvSpPr>
            <p:nvPr/>
          </p:nvSpPr>
          <p:spPr bwMode="auto">
            <a:xfrm>
              <a:off x="4488"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7" name="Rectangle 163"/>
            <p:cNvSpPr>
              <a:spLocks noChangeArrowheads="1"/>
            </p:cNvSpPr>
            <p:nvPr/>
          </p:nvSpPr>
          <p:spPr bwMode="auto">
            <a:xfrm>
              <a:off x="4644" y="218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8" name="Rectangle 164"/>
            <p:cNvSpPr>
              <a:spLocks noChangeArrowheads="1"/>
            </p:cNvSpPr>
            <p:nvPr/>
          </p:nvSpPr>
          <p:spPr bwMode="auto">
            <a:xfrm>
              <a:off x="4176"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69" name="Rectangle 165"/>
            <p:cNvSpPr>
              <a:spLocks noChangeArrowheads="1"/>
            </p:cNvSpPr>
            <p:nvPr/>
          </p:nvSpPr>
          <p:spPr bwMode="auto">
            <a:xfrm>
              <a:off x="4332"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0" name="Rectangle 166"/>
            <p:cNvSpPr>
              <a:spLocks noChangeArrowheads="1"/>
            </p:cNvSpPr>
            <p:nvPr/>
          </p:nvSpPr>
          <p:spPr bwMode="auto">
            <a:xfrm>
              <a:off x="4488"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1" name="Rectangle 167"/>
            <p:cNvSpPr>
              <a:spLocks noChangeArrowheads="1"/>
            </p:cNvSpPr>
            <p:nvPr/>
          </p:nvSpPr>
          <p:spPr bwMode="auto">
            <a:xfrm>
              <a:off x="4644" y="234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grpSp>
        <p:nvGrpSpPr>
          <p:cNvPr id="72" name="Group 170"/>
          <p:cNvGrpSpPr>
            <a:grpSpLocks/>
          </p:cNvGrpSpPr>
          <p:nvPr/>
        </p:nvGrpSpPr>
        <p:grpSpPr bwMode="auto">
          <a:xfrm>
            <a:off x="5544390" y="4219311"/>
            <a:ext cx="990600" cy="990600"/>
            <a:chOff x="3120" y="2400"/>
            <a:chExt cx="624" cy="624"/>
          </a:xfrm>
        </p:grpSpPr>
        <p:sp>
          <p:nvSpPr>
            <p:cNvPr id="73" name="Rectangle 171"/>
            <p:cNvSpPr>
              <a:spLocks noChangeArrowheads="1"/>
            </p:cNvSpPr>
            <p:nvPr/>
          </p:nvSpPr>
          <p:spPr bwMode="auto">
            <a:xfrm>
              <a:off x="3120" y="240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74" name="Rectangle 172"/>
            <p:cNvSpPr>
              <a:spLocks noChangeArrowheads="1"/>
            </p:cNvSpPr>
            <p:nvPr/>
          </p:nvSpPr>
          <p:spPr bwMode="auto">
            <a:xfrm>
              <a:off x="3276" y="240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75" name="Rectangle 173"/>
            <p:cNvSpPr>
              <a:spLocks noChangeArrowheads="1"/>
            </p:cNvSpPr>
            <p:nvPr/>
          </p:nvSpPr>
          <p:spPr bwMode="auto">
            <a:xfrm>
              <a:off x="3432" y="240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6" name="Rectangle 174"/>
            <p:cNvSpPr>
              <a:spLocks noChangeArrowheads="1"/>
            </p:cNvSpPr>
            <p:nvPr/>
          </p:nvSpPr>
          <p:spPr bwMode="auto">
            <a:xfrm>
              <a:off x="3588" y="240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7" name="Rectangle 175"/>
            <p:cNvSpPr>
              <a:spLocks noChangeArrowheads="1"/>
            </p:cNvSpPr>
            <p:nvPr/>
          </p:nvSpPr>
          <p:spPr bwMode="auto">
            <a:xfrm>
              <a:off x="3120" y="255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8" name="Rectangle 176"/>
            <p:cNvSpPr>
              <a:spLocks noChangeArrowheads="1"/>
            </p:cNvSpPr>
            <p:nvPr/>
          </p:nvSpPr>
          <p:spPr bwMode="auto">
            <a:xfrm>
              <a:off x="3276" y="255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79" name="Rectangle 177"/>
            <p:cNvSpPr>
              <a:spLocks noChangeArrowheads="1"/>
            </p:cNvSpPr>
            <p:nvPr/>
          </p:nvSpPr>
          <p:spPr bwMode="auto">
            <a:xfrm>
              <a:off x="3432" y="255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80" name="Rectangle 178"/>
            <p:cNvSpPr>
              <a:spLocks noChangeArrowheads="1"/>
            </p:cNvSpPr>
            <p:nvPr/>
          </p:nvSpPr>
          <p:spPr bwMode="auto">
            <a:xfrm>
              <a:off x="3588" y="255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81" name="Rectangle 179"/>
            <p:cNvSpPr>
              <a:spLocks noChangeArrowheads="1"/>
            </p:cNvSpPr>
            <p:nvPr/>
          </p:nvSpPr>
          <p:spPr bwMode="auto">
            <a:xfrm>
              <a:off x="3120" y="271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82" name="Rectangle 180"/>
            <p:cNvSpPr>
              <a:spLocks noChangeArrowheads="1"/>
            </p:cNvSpPr>
            <p:nvPr/>
          </p:nvSpPr>
          <p:spPr bwMode="auto">
            <a:xfrm>
              <a:off x="3276" y="271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83" name="Rectangle 181"/>
            <p:cNvSpPr>
              <a:spLocks noChangeArrowheads="1"/>
            </p:cNvSpPr>
            <p:nvPr/>
          </p:nvSpPr>
          <p:spPr bwMode="auto">
            <a:xfrm>
              <a:off x="3432" y="271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4" name="Rectangle 182"/>
            <p:cNvSpPr>
              <a:spLocks noChangeArrowheads="1"/>
            </p:cNvSpPr>
            <p:nvPr/>
          </p:nvSpPr>
          <p:spPr bwMode="auto">
            <a:xfrm>
              <a:off x="3588" y="271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5" name="Rectangle 183"/>
            <p:cNvSpPr>
              <a:spLocks noChangeArrowheads="1"/>
            </p:cNvSpPr>
            <p:nvPr/>
          </p:nvSpPr>
          <p:spPr bwMode="auto">
            <a:xfrm>
              <a:off x="3120" y="286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6" name="Rectangle 184"/>
            <p:cNvSpPr>
              <a:spLocks noChangeArrowheads="1"/>
            </p:cNvSpPr>
            <p:nvPr/>
          </p:nvSpPr>
          <p:spPr bwMode="auto">
            <a:xfrm>
              <a:off x="3276" y="286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7" name="Rectangle 185"/>
            <p:cNvSpPr>
              <a:spLocks noChangeArrowheads="1"/>
            </p:cNvSpPr>
            <p:nvPr/>
          </p:nvSpPr>
          <p:spPr bwMode="auto">
            <a:xfrm>
              <a:off x="3432" y="286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88" name="Rectangle 186"/>
            <p:cNvSpPr>
              <a:spLocks noChangeArrowheads="1"/>
            </p:cNvSpPr>
            <p:nvPr/>
          </p:nvSpPr>
          <p:spPr bwMode="auto">
            <a:xfrm>
              <a:off x="3588" y="2868"/>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grpSp>
        <p:nvGrpSpPr>
          <p:cNvPr id="89" name="Group 193"/>
          <p:cNvGrpSpPr>
            <a:grpSpLocks/>
          </p:cNvGrpSpPr>
          <p:nvPr/>
        </p:nvGrpSpPr>
        <p:grpSpPr bwMode="auto">
          <a:xfrm>
            <a:off x="5542533" y="5494880"/>
            <a:ext cx="990600" cy="990600"/>
            <a:chOff x="4368" y="3024"/>
            <a:chExt cx="624" cy="624"/>
          </a:xfrm>
        </p:grpSpPr>
        <p:sp>
          <p:nvSpPr>
            <p:cNvPr id="90" name="Rectangle 194"/>
            <p:cNvSpPr>
              <a:spLocks noChangeArrowheads="1"/>
            </p:cNvSpPr>
            <p:nvPr/>
          </p:nvSpPr>
          <p:spPr bwMode="auto">
            <a:xfrm>
              <a:off x="4368" y="302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91" name="Rectangle 195"/>
            <p:cNvSpPr>
              <a:spLocks noChangeArrowheads="1"/>
            </p:cNvSpPr>
            <p:nvPr/>
          </p:nvSpPr>
          <p:spPr bwMode="auto">
            <a:xfrm>
              <a:off x="4524" y="302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92" name="Rectangle 196"/>
            <p:cNvSpPr>
              <a:spLocks noChangeArrowheads="1"/>
            </p:cNvSpPr>
            <p:nvPr/>
          </p:nvSpPr>
          <p:spPr bwMode="auto">
            <a:xfrm>
              <a:off x="4680" y="302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93" name="Rectangle 197"/>
            <p:cNvSpPr>
              <a:spLocks noChangeArrowheads="1"/>
            </p:cNvSpPr>
            <p:nvPr/>
          </p:nvSpPr>
          <p:spPr bwMode="auto">
            <a:xfrm>
              <a:off x="4836" y="3024"/>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94" name="Rectangle 198"/>
            <p:cNvSpPr>
              <a:spLocks noChangeArrowheads="1"/>
            </p:cNvSpPr>
            <p:nvPr/>
          </p:nvSpPr>
          <p:spPr bwMode="auto">
            <a:xfrm>
              <a:off x="4368" y="318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95" name="Rectangle 199"/>
            <p:cNvSpPr>
              <a:spLocks noChangeArrowheads="1"/>
            </p:cNvSpPr>
            <p:nvPr/>
          </p:nvSpPr>
          <p:spPr bwMode="auto">
            <a:xfrm>
              <a:off x="4524" y="318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96" name="Rectangle 200"/>
            <p:cNvSpPr>
              <a:spLocks noChangeArrowheads="1"/>
            </p:cNvSpPr>
            <p:nvPr/>
          </p:nvSpPr>
          <p:spPr bwMode="auto">
            <a:xfrm>
              <a:off x="4680" y="318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97" name="Rectangle 201"/>
            <p:cNvSpPr>
              <a:spLocks noChangeArrowheads="1"/>
            </p:cNvSpPr>
            <p:nvPr/>
          </p:nvSpPr>
          <p:spPr bwMode="auto">
            <a:xfrm>
              <a:off x="4836" y="3180"/>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98" name="Rectangle 202"/>
            <p:cNvSpPr>
              <a:spLocks noChangeArrowheads="1"/>
            </p:cNvSpPr>
            <p:nvPr/>
          </p:nvSpPr>
          <p:spPr bwMode="auto">
            <a:xfrm>
              <a:off x="4368" y="333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99" name="Rectangle 203"/>
            <p:cNvSpPr>
              <a:spLocks noChangeArrowheads="1"/>
            </p:cNvSpPr>
            <p:nvPr/>
          </p:nvSpPr>
          <p:spPr bwMode="auto">
            <a:xfrm>
              <a:off x="4524" y="333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endParaRPr kumimoji="1" lang="zh-CN" altLang="zh-CN" sz="1400" b="1">
                <a:solidFill>
                  <a:srgbClr val="FF0000"/>
                </a:solidFill>
                <a:latin typeface="Comic Sans MS" charset="0"/>
                <a:sym typeface="Symbol" charset="2"/>
              </a:endParaRPr>
            </a:p>
          </p:txBody>
        </p:sp>
        <p:sp>
          <p:nvSpPr>
            <p:cNvPr id="100" name="Rectangle 204"/>
            <p:cNvSpPr>
              <a:spLocks noChangeArrowheads="1"/>
            </p:cNvSpPr>
            <p:nvPr/>
          </p:nvSpPr>
          <p:spPr bwMode="auto">
            <a:xfrm>
              <a:off x="4680" y="333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01" name="Rectangle 205"/>
            <p:cNvSpPr>
              <a:spLocks noChangeArrowheads="1"/>
            </p:cNvSpPr>
            <p:nvPr/>
          </p:nvSpPr>
          <p:spPr bwMode="auto">
            <a:xfrm>
              <a:off x="4836" y="3336"/>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02" name="Rectangle 206"/>
            <p:cNvSpPr>
              <a:spLocks noChangeArrowheads="1"/>
            </p:cNvSpPr>
            <p:nvPr/>
          </p:nvSpPr>
          <p:spPr bwMode="auto">
            <a:xfrm>
              <a:off x="4368" y="349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03" name="Rectangle 207"/>
            <p:cNvSpPr>
              <a:spLocks noChangeArrowheads="1"/>
            </p:cNvSpPr>
            <p:nvPr/>
          </p:nvSpPr>
          <p:spPr bwMode="auto">
            <a:xfrm>
              <a:off x="4524" y="349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sp>
          <p:nvSpPr>
            <p:cNvPr id="104" name="Rectangle 208"/>
            <p:cNvSpPr>
              <a:spLocks noChangeArrowheads="1"/>
            </p:cNvSpPr>
            <p:nvPr/>
          </p:nvSpPr>
          <p:spPr bwMode="auto">
            <a:xfrm>
              <a:off x="4680" y="349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a:solidFill>
                    <a:srgbClr val="FF0000"/>
                  </a:solidFill>
                  <a:latin typeface="Comic Sans MS" charset="0"/>
                  <a:sym typeface="Symbol" charset="2"/>
                </a:rPr>
                <a:t></a:t>
              </a:r>
            </a:p>
          </p:txBody>
        </p:sp>
        <p:sp>
          <p:nvSpPr>
            <p:cNvPr id="105" name="Rectangle 209"/>
            <p:cNvSpPr>
              <a:spLocks noChangeArrowheads="1"/>
            </p:cNvSpPr>
            <p:nvPr/>
          </p:nvSpPr>
          <p:spPr bwMode="auto">
            <a:xfrm>
              <a:off x="4836" y="3492"/>
              <a:ext cx="156"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0"/>
                </a:spcBef>
                <a:buClrTx/>
                <a:buSzTx/>
                <a:buFontTx/>
                <a:buNone/>
              </a:pPr>
              <a:endParaRPr lang="zh-CN" altLang="en-US" sz="1800"/>
            </a:p>
          </p:txBody>
        </p:sp>
      </p:grpSp>
      <p:sp>
        <p:nvSpPr>
          <p:cNvPr id="106" name="Oval 55"/>
          <p:cNvSpPr>
            <a:spLocks noChangeArrowheads="1"/>
          </p:cNvSpPr>
          <p:nvPr/>
        </p:nvSpPr>
        <p:spPr bwMode="auto">
          <a:xfrm>
            <a:off x="5059754" y="425127"/>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dirty="0">
                <a:solidFill>
                  <a:srgbClr val="000000"/>
                </a:solidFill>
                <a:latin typeface="Times New Roman" charset="0"/>
              </a:rPr>
              <a:t>1</a:t>
            </a:r>
          </a:p>
        </p:txBody>
      </p:sp>
      <p:sp>
        <p:nvSpPr>
          <p:cNvPr id="107" name="Oval 55"/>
          <p:cNvSpPr>
            <a:spLocks noChangeArrowheads="1"/>
          </p:cNvSpPr>
          <p:nvPr/>
        </p:nvSpPr>
        <p:spPr bwMode="auto">
          <a:xfrm>
            <a:off x="5008594" y="1691952"/>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dirty="0" smtClean="0">
                <a:solidFill>
                  <a:srgbClr val="000000"/>
                </a:solidFill>
                <a:latin typeface="Times New Roman" charset="0"/>
              </a:rPr>
              <a:t>2</a:t>
            </a:r>
            <a:endParaRPr kumimoji="1" lang="en-US" altLang="zh-CN" sz="1400" b="1" dirty="0">
              <a:solidFill>
                <a:srgbClr val="000000"/>
              </a:solidFill>
              <a:latin typeface="Times New Roman" charset="0"/>
            </a:endParaRPr>
          </a:p>
        </p:txBody>
      </p:sp>
      <p:sp>
        <p:nvSpPr>
          <p:cNvPr id="108" name="Oval 55"/>
          <p:cNvSpPr>
            <a:spLocks noChangeArrowheads="1"/>
          </p:cNvSpPr>
          <p:nvPr/>
        </p:nvSpPr>
        <p:spPr bwMode="auto">
          <a:xfrm>
            <a:off x="3435230" y="2952486"/>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dirty="0">
                <a:solidFill>
                  <a:srgbClr val="000000"/>
                </a:solidFill>
                <a:latin typeface="Times New Roman" charset="0"/>
              </a:rPr>
              <a:t>3</a:t>
            </a:r>
          </a:p>
        </p:txBody>
      </p:sp>
      <p:sp>
        <p:nvSpPr>
          <p:cNvPr id="109" name="Oval 55"/>
          <p:cNvSpPr>
            <a:spLocks noChangeArrowheads="1"/>
          </p:cNvSpPr>
          <p:nvPr/>
        </p:nvSpPr>
        <p:spPr bwMode="auto">
          <a:xfrm>
            <a:off x="4967619" y="2952486"/>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dirty="0">
                <a:solidFill>
                  <a:srgbClr val="000000"/>
                </a:solidFill>
                <a:latin typeface="Times New Roman" charset="0"/>
              </a:rPr>
              <a:t>4</a:t>
            </a:r>
          </a:p>
        </p:txBody>
      </p:sp>
      <p:sp>
        <p:nvSpPr>
          <p:cNvPr id="110" name="Oval 55"/>
          <p:cNvSpPr>
            <a:spLocks noChangeArrowheads="1"/>
          </p:cNvSpPr>
          <p:nvPr/>
        </p:nvSpPr>
        <p:spPr bwMode="auto">
          <a:xfrm>
            <a:off x="5059754" y="4162161"/>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dirty="0">
                <a:solidFill>
                  <a:srgbClr val="000000"/>
                </a:solidFill>
                <a:latin typeface="Times New Roman" charset="0"/>
              </a:rPr>
              <a:t>5</a:t>
            </a:r>
          </a:p>
        </p:txBody>
      </p:sp>
      <p:sp>
        <p:nvSpPr>
          <p:cNvPr id="111" name="Oval 55"/>
          <p:cNvSpPr>
            <a:spLocks noChangeArrowheads="1"/>
          </p:cNvSpPr>
          <p:nvPr/>
        </p:nvSpPr>
        <p:spPr bwMode="auto">
          <a:xfrm>
            <a:off x="3435230" y="5685380"/>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dirty="0">
                <a:solidFill>
                  <a:srgbClr val="000000"/>
                </a:solidFill>
                <a:latin typeface="Times New Roman" charset="0"/>
              </a:rPr>
              <a:t>6</a:t>
            </a:r>
          </a:p>
        </p:txBody>
      </p:sp>
      <p:sp>
        <p:nvSpPr>
          <p:cNvPr id="113" name="Oval 55"/>
          <p:cNvSpPr>
            <a:spLocks noChangeArrowheads="1"/>
          </p:cNvSpPr>
          <p:nvPr/>
        </p:nvSpPr>
        <p:spPr bwMode="auto">
          <a:xfrm>
            <a:off x="5059754" y="5713955"/>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dirty="0">
                <a:solidFill>
                  <a:srgbClr val="000000"/>
                </a:solidFill>
                <a:latin typeface="Times New Roman" charset="0"/>
              </a:rPr>
              <a:t>7</a:t>
            </a:r>
          </a:p>
        </p:txBody>
      </p:sp>
      <p:sp>
        <p:nvSpPr>
          <p:cNvPr id="114" name="Oval 55"/>
          <p:cNvSpPr>
            <a:spLocks noChangeArrowheads="1"/>
          </p:cNvSpPr>
          <p:nvPr/>
        </p:nvSpPr>
        <p:spPr bwMode="auto">
          <a:xfrm>
            <a:off x="4243238" y="6485480"/>
            <a:ext cx="304800" cy="3048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ctr" eaLnBrk="1" hangingPunct="1">
              <a:spcBef>
                <a:spcPct val="0"/>
              </a:spcBef>
              <a:buClrTx/>
              <a:buSzTx/>
              <a:buFontTx/>
              <a:buNone/>
            </a:pPr>
            <a:r>
              <a:rPr kumimoji="1" lang="en-US" altLang="zh-CN" sz="1400" b="1" dirty="0">
                <a:solidFill>
                  <a:srgbClr val="000000"/>
                </a:solidFill>
                <a:latin typeface="Times New Roman" charset="0"/>
              </a:rPr>
              <a:t>8</a:t>
            </a:r>
          </a:p>
        </p:txBody>
      </p:sp>
      <p:sp>
        <p:nvSpPr>
          <p:cNvPr id="115" name="Text Box 212"/>
          <p:cNvSpPr txBox="1">
            <a:spLocks noChangeArrowheads="1"/>
          </p:cNvSpPr>
          <p:nvPr/>
        </p:nvSpPr>
        <p:spPr bwMode="auto">
          <a:xfrm>
            <a:off x="3587630" y="64912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50000"/>
              </a:spcBef>
              <a:buClrTx/>
              <a:buSzTx/>
              <a:buFontTx/>
              <a:buNone/>
            </a:pPr>
            <a:r>
              <a:rPr kumimoji="1" lang="en-US" altLang="zh-CN" sz="1800" b="1">
                <a:solidFill>
                  <a:srgbClr val="0000FF"/>
                </a:solidFill>
                <a:latin typeface="Times New Roman" charset="0"/>
              </a:rPr>
              <a:t>NIL</a:t>
            </a:r>
          </a:p>
        </p:txBody>
      </p:sp>
      <p:sp>
        <p:nvSpPr>
          <p:cNvPr id="116" name="Line 59"/>
          <p:cNvSpPr>
            <a:spLocks noChangeShapeType="1"/>
          </p:cNvSpPr>
          <p:nvPr/>
        </p:nvSpPr>
        <p:spPr bwMode="auto">
          <a:xfrm flipH="1">
            <a:off x="5272418" y="755598"/>
            <a:ext cx="40975" cy="9498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59"/>
          <p:cNvSpPr>
            <a:spLocks noChangeShapeType="1"/>
          </p:cNvSpPr>
          <p:nvPr/>
        </p:nvSpPr>
        <p:spPr bwMode="auto">
          <a:xfrm flipH="1">
            <a:off x="5118344" y="1996752"/>
            <a:ext cx="40975" cy="9498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59"/>
          <p:cNvSpPr>
            <a:spLocks noChangeShapeType="1"/>
          </p:cNvSpPr>
          <p:nvPr/>
        </p:nvSpPr>
        <p:spPr bwMode="auto">
          <a:xfrm flipH="1">
            <a:off x="3587629" y="1907341"/>
            <a:ext cx="1427377" cy="10514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59"/>
          <p:cNvSpPr>
            <a:spLocks noChangeShapeType="1"/>
          </p:cNvSpPr>
          <p:nvPr/>
        </p:nvSpPr>
        <p:spPr bwMode="auto">
          <a:xfrm flipH="1">
            <a:off x="5156443" y="3212267"/>
            <a:ext cx="40975" cy="9498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59"/>
          <p:cNvSpPr>
            <a:spLocks noChangeShapeType="1"/>
          </p:cNvSpPr>
          <p:nvPr/>
        </p:nvSpPr>
        <p:spPr bwMode="auto">
          <a:xfrm flipH="1">
            <a:off x="3587628" y="4421941"/>
            <a:ext cx="1530715" cy="129201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Line 59"/>
          <p:cNvSpPr>
            <a:spLocks noChangeShapeType="1"/>
          </p:cNvSpPr>
          <p:nvPr/>
        </p:nvSpPr>
        <p:spPr bwMode="auto">
          <a:xfrm flipH="1">
            <a:off x="5156442" y="4453420"/>
            <a:ext cx="51817" cy="128910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59"/>
          <p:cNvSpPr>
            <a:spLocks noChangeShapeType="1"/>
          </p:cNvSpPr>
          <p:nvPr/>
        </p:nvSpPr>
        <p:spPr bwMode="auto">
          <a:xfrm flipH="1">
            <a:off x="4548038" y="5886708"/>
            <a:ext cx="538402" cy="5987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Freeform 213"/>
          <p:cNvSpPr>
            <a:spLocks/>
          </p:cNvSpPr>
          <p:nvPr/>
        </p:nvSpPr>
        <p:spPr bwMode="auto">
          <a:xfrm>
            <a:off x="4548038" y="5984666"/>
            <a:ext cx="643508" cy="647704"/>
          </a:xfrm>
          <a:custGeom>
            <a:avLst/>
            <a:gdLst>
              <a:gd name="T0" fmla="*/ 0 w 304"/>
              <a:gd name="T1" fmla="*/ 2147483646 h 624"/>
              <a:gd name="T2" fmla="*/ 2147483646 w 304"/>
              <a:gd name="T3" fmla="*/ 2147483646 h 624"/>
              <a:gd name="T4" fmla="*/ 2147483646 w 304"/>
              <a:gd name="T5" fmla="*/ 2147483646 h 624"/>
              <a:gd name="T6" fmla="*/ 2147483646 w 304"/>
              <a:gd name="T7" fmla="*/ 0 h 624"/>
              <a:gd name="T8" fmla="*/ 0 60000 65536"/>
              <a:gd name="T9" fmla="*/ 0 60000 65536"/>
              <a:gd name="T10" fmla="*/ 0 60000 65536"/>
              <a:gd name="T11" fmla="*/ 0 60000 65536"/>
              <a:gd name="T12" fmla="*/ 0 w 304"/>
              <a:gd name="T13" fmla="*/ 0 h 624"/>
              <a:gd name="T14" fmla="*/ 304 w 304"/>
              <a:gd name="T15" fmla="*/ 624 h 624"/>
            </a:gdLst>
            <a:ahLst/>
            <a:cxnLst>
              <a:cxn ang="T8">
                <a:pos x="T0" y="T1"/>
              </a:cxn>
              <a:cxn ang="T9">
                <a:pos x="T2" y="T3"/>
              </a:cxn>
              <a:cxn ang="T10">
                <a:pos x="T4" y="T5"/>
              </a:cxn>
              <a:cxn ang="T11">
                <a:pos x="T6" y="T7"/>
              </a:cxn>
            </a:cxnLst>
            <a:rect l="T12" t="T13" r="T14" b="T15"/>
            <a:pathLst>
              <a:path w="304" h="624">
                <a:moveTo>
                  <a:pt x="0" y="624"/>
                </a:moveTo>
                <a:cubicBezTo>
                  <a:pt x="72" y="584"/>
                  <a:pt x="144" y="544"/>
                  <a:pt x="192" y="480"/>
                </a:cubicBezTo>
                <a:cubicBezTo>
                  <a:pt x="240" y="416"/>
                  <a:pt x="272" y="320"/>
                  <a:pt x="288" y="240"/>
                </a:cubicBezTo>
                <a:cubicBezTo>
                  <a:pt x="304" y="160"/>
                  <a:pt x="288" y="40"/>
                  <a:pt x="288" y="0"/>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Freeform 213"/>
          <p:cNvSpPr>
            <a:spLocks/>
          </p:cNvSpPr>
          <p:nvPr/>
        </p:nvSpPr>
        <p:spPr bwMode="auto">
          <a:xfrm>
            <a:off x="5270740" y="4426986"/>
            <a:ext cx="127001" cy="1258394"/>
          </a:xfrm>
          <a:custGeom>
            <a:avLst/>
            <a:gdLst>
              <a:gd name="T0" fmla="*/ 0 w 304"/>
              <a:gd name="T1" fmla="*/ 2147483646 h 624"/>
              <a:gd name="T2" fmla="*/ 2147483646 w 304"/>
              <a:gd name="T3" fmla="*/ 2147483646 h 624"/>
              <a:gd name="T4" fmla="*/ 2147483646 w 304"/>
              <a:gd name="T5" fmla="*/ 2147483646 h 624"/>
              <a:gd name="T6" fmla="*/ 2147483646 w 304"/>
              <a:gd name="T7" fmla="*/ 0 h 624"/>
              <a:gd name="T8" fmla="*/ 0 60000 65536"/>
              <a:gd name="T9" fmla="*/ 0 60000 65536"/>
              <a:gd name="T10" fmla="*/ 0 60000 65536"/>
              <a:gd name="T11" fmla="*/ 0 60000 65536"/>
              <a:gd name="T12" fmla="*/ 0 w 304"/>
              <a:gd name="T13" fmla="*/ 0 h 624"/>
              <a:gd name="T14" fmla="*/ 304 w 304"/>
              <a:gd name="T15" fmla="*/ 624 h 624"/>
            </a:gdLst>
            <a:ahLst/>
            <a:cxnLst>
              <a:cxn ang="T8">
                <a:pos x="T0" y="T1"/>
              </a:cxn>
              <a:cxn ang="T9">
                <a:pos x="T2" y="T3"/>
              </a:cxn>
              <a:cxn ang="T10">
                <a:pos x="T4" y="T5"/>
              </a:cxn>
              <a:cxn ang="T11">
                <a:pos x="T6" y="T7"/>
              </a:cxn>
            </a:cxnLst>
            <a:rect l="T12" t="T13" r="T14" b="T15"/>
            <a:pathLst>
              <a:path w="304" h="624">
                <a:moveTo>
                  <a:pt x="0" y="624"/>
                </a:moveTo>
                <a:cubicBezTo>
                  <a:pt x="72" y="584"/>
                  <a:pt x="144" y="544"/>
                  <a:pt x="192" y="480"/>
                </a:cubicBezTo>
                <a:cubicBezTo>
                  <a:pt x="240" y="416"/>
                  <a:pt x="272" y="320"/>
                  <a:pt x="288" y="240"/>
                </a:cubicBezTo>
                <a:cubicBezTo>
                  <a:pt x="304" y="160"/>
                  <a:pt x="288" y="40"/>
                  <a:pt x="288" y="0"/>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Freeform 213"/>
          <p:cNvSpPr>
            <a:spLocks/>
          </p:cNvSpPr>
          <p:nvPr/>
        </p:nvSpPr>
        <p:spPr bwMode="auto">
          <a:xfrm>
            <a:off x="5270740" y="3041897"/>
            <a:ext cx="93814" cy="1159501"/>
          </a:xfrm>
          <a:custGeom>
            <a:avLst/>
            <a:gdLst>
              <a:gd name="T0" fmla="*/ 0 w 304"/>
              <a:gd name="T1" fmla="*/ 2147483646 h 624"/>
              <a:gd name="T2" fmla="*/ 2147483646 w 304"/>
              <a:gd name="T3" fmla="*/ 2147483646 h 624"/>
              <a:gd name="T4" fmla="*/ 2147483646 w 304"/>
              <a:gd name="T5" fmla="*/ 2147483646 h 624"/>
              <a:gd name="T6" fmla="*/ 2147483646 w 304"/>
              <a:gd name="T7" fmla="*/ 0 h 624"/>
              <a:gd name="T8" fmla="*/ 0 60000 65536"/>
              <a:gd name="T9" fmla="*/ 0 60000 65536"/>
              <a:gd name="T10" fmla="*/ 0 60000 65536"/>
              <a:gd name="T11" fmla="*/ 0 60000 65536"/>
              <a:gd name="T12" fmla="*/ 0 w 304"/>
              <a:gd name="T13" fmla="*/ 0 h 624"/>
              <a:gd name="T14" fmla="*/ 304 w 304"/>
              <a:gd name="T15" fmla="*/ 624 h 624"/>
            </a:gdLst>
            <a:ahLst/>
            <a:cxnLst>
              <a:cxn ang="T8">
                <a:pos x="T0" y="T1"/>
              </a:cxn>
              <a:cxn ang="T9">
                <a:pos x="T2" y="T3"/>
              </a:cxn>
              <a:cxn ang="T10">
                <a:pos x="T4" y="T5"/>
              </a:cxn>
              <a:cxn ang="T11">
                <a:pos x="T6" y="T7"/>
              </a:cxn>
            </a:cxnLst>
            <a:rect l="T12" t="T13" r="T14" b="T15"/>
            <a:pathLst>
              <a:path w="304" h="624">
                <a:moveTo>
                  <a:pt x="0" y="624"/>
                </a:moveTo>
                <a:cubicBezTo>
                  <a:pt x="72" y="584"/>
                  <a:pt x="144" y="544"/>
                  <a:pt x="192" y="480"/>
                </a:cubicBezTo>
                <a:cubicBezTo>
                  <a:pt x="240" y="416"/>
                  <a:pt x="272" y="320"/>
                  <a:pt x="288" y="240"/>
                </a:cubicBezTo>
                <a:cubicBezTo>
                  <a:pt x="304" y="160"/>
                  <a:pt x="288" y="40"/>
                  <a:pt x="288" y="0"/>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 name="Freeform 213"/>
          <p:cNvSpPr>
            <a:spLocks/>
          </p:cNvSpPr>
          <p:nvPr/>
        </p:nvSpPr>
        <p:spPr bwMode="auto">
          <a:xfrm>
            <a:off x="5313393" y="1931081"/>
            <a:ext cx="45719" cy="1021406"/>
          </a:xfrm>
          <a:custGeom>
            <a:avLst/>
            <a:gdLst>
              <a:gd name="T0" fmla="*/ 0 w 304"/>
              <a:gd name="T1" fmla="*/ 2147483646 h 624"/>
              <a:gd name="T2" fmla="*/ 2147483646 w 304"/>
              <a:gd name="T3" fmla="*/ 2147483646 h 624"/>
              <a:gd name="T4" fmla="*/ 2147483646 w 304"/>
              <a:gd name="T5" fmla="*/ 2147483646 h 624"/>
              <a:gd name="T6" fmla="*/ 2147483646 w 304"/>
              <a:gd name="T7" fmla="*/ 0 h 624"/>
              <a:gd name="T8" fmla="*/ 0 60000 65536"/>
              <a:gd name="T9" fmla="*/ 0 60000 65536"/>
              <a:gd name="T10" fmla="*/ 0 60000 65536"/>
              <a:gd name="T11" fmla="*/ 0 60000 65536"/>
              <a:gd name="T12" fmla="*/ 0 w 304"/>
              <a:gd name="T13" fmla="*/ 0 h 624"/>
              <a:gd name="T14" fmla="*/ 304 w 304"/>
              <a:gd name="T15" fmla="*/ 624 h 624"/>
            </a:gdLst>
            <a:ahLst/>
            <a:cxnLst>
              <a:cxn ang="T8">
                <a:pos x="T0" y="T1"/>
              </a:cxn>
              <a:cxn ang="T9">
                <a:pos x="T2" y="T3"/>
              </a:cxn>
              <a:cxn ang="T10">
                <a:pos x="T4" y="T5"/>
              </a:cxn>
              <a:cxn ang="T11">
                <a:pos x="T6" y="T7"/>
              </a:cxn>
            </a:cxnLst>
            <a:rect l="T12" t="T13" r="T14" b="T15"/>
            <a:pathLst>
              <a:path w="304" h="624">
                <a:moveTo>
                  <a:pt x="0" y="624"/>
                </a:moveTo>
                <a:cubicBezTo>
                  <a:pt x="72" y="584"/>
                  <a:pt x="144" y="544"/>
                  <a:pt x="192" y="480"/>
                </a:cubicBezTo>
                <a:cubicBezTo>
                  <a:pt x="240" y="416"/>
                  <a:pt x="272" y="320"/>
                  <a:pt x="288" y="240"/>
                </a:cubicBezTo>
                <a:cubicBezTo>
                  <a:pt x="304" y="160"/>
                  <a:pt x="288" y="40"/>
                  <a:pt x="288" y="0"/>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 name="Freeform 213"/>
          <p:cNvSpPr>
            <a:spLocks/>
          </p:cNvSpPr>
          <p:nvPr/>
        </p:nvSpPr>
        <p:spPr bwMode="auto">
          <a:xfrm>
            <a:off x="5360313" y="663118"/>
            <a:ext cx="45719" cy="1021406"/>
          </a:xfrm>
          <a:custGeom>
            <a:avLst/>
            <a:gdLst>
              <a:gd name="T0" fmla="*/ 0 w 304"/>
              <a:gd name="T1" fmla="*/ 2147483646 h 624"/>
              <a:gd name="T2" fmla="*/ 2147483646 w 304"/>
              <a:gd name="T3" fmla="*/ 2147483646 h 624"/>
              <a:gd name="T4" fmla="*/ 2147483646 w 304"/>
              <a:gd name="T5" fmla="*/ 2147483646 h 624"/>
              <a:gd name="T6" fmla="*/ 2147483646 w 304"/>
              <a:gd name="T7" fmla="*/ 0 h 624"/>
              <a:gd name="T8" fmla="*/ 0 60000 65536"/>
              <a:gd name="T9" fmla="*/ 0 60000 65536"/>
              <a:gd name="T10" fmla="*/ 0 60000 65536"/>
              <a:gd name="T11" fmla="*/ 0 60000 65536"/>
              <a:gd name="T12" fmla="*/ 0 w 304"/>
              <a:gd name="T13" fmla="*/ 0 h 624"/>
              <a:gd name="T14" fmla="*/ 304 w 304"/>
              <a:gd name="T15" fmla="*/ 624 h 624"/>
            </a:gdLst>
            <a:ahLst/>
            <a:cxnLst>
              <a:cxn ang="T8">
                <a:pos x="T0" y="T1"/>
              </a:cxn>
              <a:cxn ang="T9">
                <a:pos x="T2" y="T3"/>
              </a:cxn>
              <a:cxn ang="T10">
                <a:pos x="T4" y="T5"/>
              </a:cxn>
              <a:cxn ang="T11">
                <a:pos x="T6" y="T7"/>
              </a:cxn>
            </a:cxnLst>
            <a:rect l="T12" t="T13" r="T14" b="T15"/>
            <a:pathLst>
              <a:path w="304" h="624">
                <a:moveTo>
                  <a:pt x="0" y="624"/>
                </a:moveTo>
                <a:cubicBezTo>
                  <a:pt x="72" y="584"/>
                  <a:pt x="144" y="544"/>
                  <a:pt x="192" y="480"/>
                </a:cubicBezTo>
                <a:cubicBezTo>
                  <a:pt x="240" y="416"/>
                  <a:pt x="272" y="320"/>
                  <a:pt x="288" y="240"/>
                </a:cubicBezTo>
                <a:cubicBezTo>
                  <a:pt x="304" y="160"/>
                  <a:pt x="288" y="40"/>
                  <a:pt x="288" y="0"/>
                </a:cubicBezTo>
              </a:path>
            </a:pathLst>
          </a:custGeom>
          <a:noFill/>
          <a:ln w="28575" cap="flat" cmpd="sng">
            <a:solidFill>
              <a:srgbClr val="000000"/>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 name="文本框 128"/>
          <p:cNvSpPr txBox="1"/>
          <p:nvPr/>
        </p:nvSpPr>
        <p:spPr>
          <a:xfrm>
            <a:off x="9468177" y="417721"/>
            <a:ext cx="184731" cy="646331"/>
          </a:xfrm>
          <a:prstGeom prst="rect">
            <a:avLst/>
          </a:prstGeom>
          <a:noFill/>
        </p:spPr>
        <p:txBody>
          <a:bodyPr wrap="none" rtlCol="0">
            <a:spAutoFit/>
          </a:bodyPr>
          <a:lstStyle/>
          <a:p>
            <a:endParaRPr kumimoji="1" lang="zh-CN" altLang="en-US" dirty="0" smtClean="0"/>
          </a:p>
          <a:p>
            <a:endParaRPr kumimoji="1" lang="zh-CN" altLang="en-US" dirty="0"/>
          </a:p>
        </p:txBody>
      </p:sp>
      <p:sp>
        <p:nvSpPr>
          <p:cNvPr id="130" name="矩形 129"/>
          <p:cNvSpPr/>
          <p:nvPr/>
        </p:nvSpPr>
        <p:spPr>
          <a:xfrm>
            <a:off x="7430166" y="205426"/>
            <a:ext cx="4445484" cy="1754326"/>
          </a:xfrm>
          <a:prstGeom prst="rect">
            <a:avLst/>
          </a:prstGeom>
        </p:spPr>
        <p:txBody>
          <a:bodyPr wrap="square">
            <a:spAutoFit/>
          </a:bodyPr>
          <a:lstStyle/>
          <a:p>
            <a:pPr algn="just"/>
            <a:r>
              <a:rPr lang="zh-CN" altLang="en-US" b="1" dirty="0" smtClean="0">
                <a:solidFill>
                  <a:srgbClr val="000000"/>
                </a:solidFill>
                <a:latin typeface="Times New Roman" charset="0"/>
              </a:rPr>
              <a:t>请用回溯搜索策略</a:t>
            </a:r>
            <a:r>
              <a:rPr lang="en-US" altLang="zh-CN" b="1" dirty="0" smtClean="0">
                <a:solidFill>
                  <a:srgbClr val="000000"/>
                </a:solidFill>
                <a:latin typeface="Times New Roman" charset="0"/>
              </a:rPr>
              <a:t>BACKTRACK</a:t>
            </a:r>
            <a:r>
              <a:rPr lang="zh-CN" altLang="en-US" b="1" dirty="0" smtClean="0">
                <a:solidFill>
                  <a:srgbClr val="000000"/>
                </a:solidFill>
                <a:latin typeface="Times New Roman" charset="0"/>
              </a:rPr>
              <a:t>求解四皇后问题，要求规则排序使用对角函数</a:t>
            </a:r>
            <a:r>
              <a:rPr lang="en-US" altLang="zh-CN" b="1" dirty="0" err="1" smtClean="0">
                <a:solidFill>
                  <a:srgbClr val="000000"/>
                </a:solidFill>
                <a:latin typeface="Times New Roman" charset="0"/>
              </a:rPr>
              <a:t>diag</a:t>
            </a:r>
            <a:r>
              <a:rPr lang="en-US" altLang="zh-CN" b="1" dirty="0" smtClean="0">
                <a:solidFill>
                  <a:srgbClr val="000000"/>
                </a:solidFill>
                <a:latin typeface="Times New Roman" charset="0"/>
              </a:rPr>
              <a:t>(</a:t>
            </a:r>
            <a:r>
              <a:rPr lang="en-US" altLang="zh-CN" b="1" dirty="0" err="1" smtClean="0">
                <a:solidFill>
                  <a:srgbClr val="000000"/>
                </a:solidFill>
                <a:latin typeface="Times New Roman" charset="0"/>
              </a:rPr>
              <a:t>i</a:t>
            </a:r>
            <a:r>
              <a:rPr lang="en-US" altLang="zh-CN" b="1" dirty="0" smtClean="0">
                <a:solidFill>
                  <a:srgbClr val="000000"/>
                </a:solidFill>
                <a:latin typeface="Times New Roman" charset="0"/>
              </a:rPr>
              <a:t>, j)</a:t>
            </a:r>
            <a:r>
              <a:rPr lang="zh-CN" altLang="en-US" b="1" dirty="0" smtClean="0">
                <a:solidFill>
                  <a:srgbClr val="000000"/>
                </a:solidFill>
                <a:latin typeface="Times New Roman" charset="0"/>
              </a:rPr>
              <a:t>。如果</a:t>
            </a:r>
            <a:r>
              <a:rPr lang="en-US" altLang="zh-CN" b="1" dirty="0" err="1" smtClean="0">
                <a:solidFill>
                  <a:srgbClr val="000000"/>
                </a:solidFill>
                <a:latin typeface="Times New Roman" charset="0"/>
              </a:rPr>
              <a:t>diag</a:t>
            </a:r>
            <a:r>
              <a:rPr lang="en-US" altLang="zh-CN" b="1" dirty="0" smtClean="0">
                <a:solidFill>
                  <a:srgbClr val="000000"/>
                </a:solidFill>
                <a:latin typeface="Times New Roman" charset="0"/>
              </a:rPr>
              <a:t>(</a:t>
            </a:r>
            <a:r>
              <a:rPr lang="en-US" altLang="zh-CN" b="1" dirty="0" err="1" smtClean="0">
                <a:solidFill>
                  <a:srgbClr val="000000"/>
                </a:solidFill>
                <a:latin typeface="Times New Roman" charset="0"/>
              </a:rPr>
              <a:t>i</a:t>
            </a:r>
            <a:r>
              <a:rPr lang="en-US" altLang="zh-CN" b="1" dirty="0" smtClean="0">
                <a:solidFill>
                  <a:srgbClr val="000000"/>
                </a:solidFill>
                <a:latin typeface="Times New Roman" charset="0"/>
              </a:rPr>
              <a:t>, j)</a:t>
            </a:r>
            <a:r>
              <a:rPr lang="zh-CN" altLang="en-US" b="1" dirty="0" smtClean="0">
                <a:solidFill>
                  <a:srgbClr val="000000"/>
                </a:solidFill>
                <a:latin typeface="Times New Roman" charset="0"/>
              </a:rPr>
              <a:t>＜</a:t>
            </a:r>
            <a:r>
              <a:rPr lang="en-US" altLang="zh-CN" b="1" dirty="0" err="1" smtClean="0">
                <a:solidFill>
                  <a:srgbClr val="000000"/>
                </a:solidFill>
                <a:latin typeface="Times New Roman" charset="0"/>
              </a:rPr>
              <a:t>diag</a:t>
            </a:r>
            <a:r>
              <a:rPr lang="en-US" altLang="zh-CN" b="1" dirty="0" smtClean="0">
                <a:solidFill>
                  <a:srgbClr val="000000"/>
                </a:solidFill>
                <a:latin typeface="Times New Roman" charset="0"/>
              </a:rPr>
              <a:t>(</a:t>
            </a:r>
            <a:r>
              <a:rPr lang="en-US" altLang="zh-CN" b="1" dirty="0" err="1" smtClean="0">
                <a:solidFill>
                  <a:srgbClr val="000000"/>
                </a:solidFill>
                <a:latin typeface="Times New Roman" charset="0"/>
              </a:rPr>
              <a:t>i</a:t>
            </a:r>
            <a:r>
              <a:rPr lang="en-US" altLang="zh-CN" b="1" dirty="0" smtClean="0">
                <a:solidFill>
                  <a:srgbClr val="000000"/>
                </a:solidFill>
                <a:latin typeface="Times New Roman" charset="0"/>
              </a:rPr>
              <a:t>, k)</a:t>
            </a:r>
            <a:r>
              <a:rPr lang="zh-CN" altLang="en-US" b="1" dirty="0" smtClean="0">
                <a:solidFill>
                  <a:srgbClr val="000000"/>
                </a:solidFill>
                <a:latin typeface="Times New Roman" charset="0"/>
              </a:rPr>
              <a:t>，则在排序中把</a:t>
            </a:r>
            <a:r>
              <a:rPr lang="en-US" altLang="zh-CN" b="1" dirty="0" err="1" smtClean="0">
                <a:solidFill>
                  <a:srgbClr val="000000"/>
                </a:solidFill>
                <a:latin typeface="Times New Roman" charset="0"/>
              </a:rPr>
              <a:t>R</a:t>
            </a:r>
            <a:r>
              <a:rPr lang="en-US" altLang="zh-CN" b="1" baseline="-30000" dirty="0" err="1" smtClean="0">
                <a:solidFill>
                  <a:srgbClr val="000000"/>
                </a:solidFill>
                <a:latin typeface="Times New Roman" charset="0"/>
              </a:rPr>
              <a:t>ij</a:t>
            </a:r>
            <a:r>
              <a:rPr lang="zh-CN" altLang="en-US" b="1" dirty="0" smtClean="0">
                <a:solidFill>
                  <a:srgbClr val="000000"/>
                </a:solidFill>
                <a:latin typeface="Times New Roman" charset="0"/>
              </a:rPr>
              <a:t>放在</a:t>
            </a:r>
            <a:r>
              <a:rPr lang="en-US" altLang="zh-CN" b="1" dirty="0" smtClean="0">
                <a:solidFill>
                  <a:srgbClr val="000000"/>
                </a:solidFill>
                <a:latin typeface="Times New Roman" charset="0"/>
              </a:rPr>
              <a:t>R</a:t>
            </a:r>
            <a:r>
              <a:rPr lang="en-US" altLang="zh-CN" b="1" baseline="-30000" dirty="0" smtClean="0">
                <a:solidFill>
                  <a:srgbClr val="000000"/>
                </a:solidFill>
                <a:latin typeface="Times New Roman" charset="0"/>
              </a:rPr>
              <a:t>ik</a:t>
            </a:r>
            <a:r>
              <a:rPr lang="zh-CN" altLang="en-US" b="1" dirty="0" smtClean="0">
                <a:solidFill>
                  <a:srgbClr val="000000"/>
                </a:solidFill>
                <a:latin typeface="Times New Roman" charset="0"/>
              </a:rPr>
              <a:t>的前面；如果</a:t>
            </a:r>
            <a:r>
              <a:rPr lang="en-US" altLang="zh-CN" b="1" dirty="0" err="1" smtClean="0">
                <a:solidFill>
                  <a:srgbClr val="000000"/>
                </a:solidFill>
                <a:latin typeface="Times New Roman" charset="0"/>
              </a:rPr>
              <a:t>diag</a:t>
            </a:r>
            <a:r>
              <a:rPr lang="en-US" altLang="zh-CN" b="1" dirty="0" smtClean="0">
                <a:solidFill>
                  <a:srgbClr val="000000"/>
                </a:solidFill>
                <a:latin typeface="Times New Roman" charset="0"/>
              </a:rPr>
              <a:t>(</a:t>
            </a:r>
            <a:r>
              <a:rPr lang="en-US" altLang="zh-CN" b="1" dirty="0" err="1" smtClean="0">
                <a:solidFill>
                  <a:srgbClr val="000000"/>
                </a:solidFill>
                <a:latin typeface="Times New Roman" charset="0"/>
              </a:rPr>
              <a:t>i</a:t>
            </a:r>
            <a:r>
              <a:rPr lang="en-US" altLang="zh-CN" b="1" dirty="0" smtClean="0">
                <a:solidFill>
                  <a:srgbClr val="000000"/>
                </a:solidFill>
                <a:latin typeface="Times New Roman" charset="0"/>
              </a:rPr>
              <a:t>, j)=</a:t>
            </a:r>
            <a:r>
              <a:rPr lang="en-US" altLang="zh-CN" b="1" dirty="0" err="1" smtClean="0">
                <a:solidFill>
                  <a:srgbClr val="000000"/>
                </a:solidFill>
                <a:latin typeface="Times New Roman" charset="0"/>
              </a:rPr>
              <a:t>diag</a:t>
            </a:r>
            <a:r>
              <a:rPr lang="en-US" altLang="zh-CN" b="1" dirty="0" smtClean="0">
                <a:solidFill>
                  <a:srgbClr val="000000"/>
                </a:solidFill>
                <a:latin typeface="Times New Roman" charset="0"/>
              </a:rPr>
              <a:t>(</a:t>
            </a:r>
            <a:r>
              <a:rPr lang="en-US" altLang="zh-CN" b="1" dirty="0" err="1" smtClean="0">
                <a:solidFill>
                  <a:srgbClr val="000000"/>
                </a:solidFill>
                <a:latin typeface="Times New Roman" charset="0"/>
              </a:rPr>
              <a:t>i</a:t>
            </a:r>
            <a:r>
              <a:rPr lang="en-US" altLang="zh-CN" b="1" dirty="0" smtClean="0">
                <a:solidFill>
                  <a:srgbClr val="000000"/>
                </a:solidFill>
                <a:latin typeface="Times New Roman" charset="0"/>
              </a:rPr>
              <a:t>, k)</a:t>
            </a:r>
            <a:r>
              <a:rPr lang="zh-CN" altLang="en-US" b="1" dirty="0" smtClean="0">
                <a:solidFill>
                  <a:srgbClr val="000000"/>
                </a:solidFill>
                <a:latin typeface="Times New Roman" charset="0"/>
              </a:rPr>
              <a:t>，</a:t>
            </a:r>
            <a:r>
              <a:rPr lang="en-US" altLang="zh-CN" b="1" dirty="0" smtClean="0">
                <a:solidFill>
                  <a:srgbClr val="000000"/>
                </a:solidFill>
                <a:latin typeface="Times New Roman" charset="0"/>
              </a:rPr>
              <a:t>j&lt;k,</a:t>
            </a:r>
            <a:r>
              <a:rPr lang="zh-CN" altLang="en-US" b="1" dirty="0" smtClean="0">
                <a:solidFill>
                  <a:srgbClr val="000000"/>
                </a:solidFill>
                <a:latin typeface="Times New Roman" charset="0"/>
              </a:rPr>
              <a:t>则把</a:t>
            </a:r>
            <a:r>
              <a:rPr lang="en-US" altLang="zh-CN" b="1" dirty="0" err="1" smtClean="0">
                <a:solidFill>
                  <a:srgbClr val="000000"/>
                </a:solidFill>
                <a:latin typeface="Times New Roman" charset="0"/>
              </a:rPr>
              <a:t>R</a:t>
            </a:r>
            <a:r>
              <a:rPr lang="en-US" altLang="zh-CN" b="1" baseline="-30000" dirty="0" err="1" smtClean="0">
                <a:solidFill>
                  <a:srgbClr val="000000"/>
                </a:solidFill>
                <a:latin typeface="Times New Roman" charset="0"/>
              </a:rPr>
              <a:t>ij</a:t>
            </a:r>
            <a:r>
              <a:rPr lang="zh-CN" altLang="en-US" b="1" dirty="0" smtClean="0">
                <a:solidFill>
                  <a:srgbClr val="000000"/>
                </a:solidFill>
                <a:latin typeface="Times New Roman" charset="0"/>
              </a:rPr>
              <a:t>放在</a:t>
            </a:r>
            <a:r>
              <a:rPr lang="en-US" altLang="zh-CN" b="1" dirty="0" smtClean="0">
                <a:solidFill>
                  <a:srgbClr val="000000"/>
                </a:solidFill>
                <a:latin typeface="Times New Roman" charset="0"/>
              </a:rPr>
              <a:t>R</a:t>
            </a:r>
            <a:r>
              <a:rPr lang="en-US" altLang="zh-CN" b="1" baseline="-30000" dirty="0" smtClean="0">
                <a:solidFill>
                  <a:srgbClr val="000000"/>
                </a:solidFill>
                <a:latin typeface="Times New Roman" charset="0"/>
              </a:rPr>
              <a:t>ik</a:t>
            </a:r>
            <a:r>
              <a:rPr lang="zh-CN" altLang="en-US" b="1" dirty="0" smtClean="0">
                <a:solidFill>
                  <a:srgbClr val="000000"/>
                </a:solidFill>
                <a:latin typeface="Times New Roman" charset="0"/>
              </a:rPr>
              <a:t>的前面。其中</a:t>
            </a:r>
            <a:r>
              <a:rPr lang="en-US" altLang="zh-CN" b="1" dirty="0" err="1" smtClean="0">
                <a:solidFill>
                  <a:srgbClr val="000000"/>
                </a:solidFill>
                <a:latin typeface="Times New Roman" charset="0"/>
              </a:rPr>
              <a:t>diag</a:t>
            </a:r>
            <a:r>
              <a:rPr lang="en-US" altLang="zh-CN" b="1" dirty="0" smtClean="0">
                <a:solidFill>
                  <a:srgbClr val="000000"/>
                </a:solidFill>
                <a:latin typeface="Times New Roman" charset="0"/>
              </a:rPr>
              <a:t>(</a:t>
            </a:r>
            <a:r>
              <a:rPr lang="en-US" altLang="zh-CN" b="1" dirty="0" err="1" smtClean="0">
                <a:solidFill>
                  <a:srgbClr val="000000"/>
                </a:solidFill>
                <a:latin typeface="Times New Roman" charset="0"/>
              </a:rPr>
              <a:t>i</a:t>
            </a:r>
            <a:r>
              <a:rPr lang="en-US" altLang="zh-CN" b="1" dirty="0" smtClean="0">
                <a:solidFill>
                  <a:srgbClr val="000000"/>
                </a:solidFill>
                <a:latin typeface="Times New Roman" charset="0"/>
              </a:rPr>
              <a:t>, j)</a:t>
            </a:r>
            <a:r>
              <a:rPr lang="zh-CN" altLang="en-US" b="1" dirty="0" smtClean="0">
                <a:solidFill>
                  <a:srgbClr val="000000"/>
                </a:solidFill>
                <a:latin typeface="Times New Roman" charset="0"/>
              </a:rPr>
              <a:t>定义为通过单元</a:t>
            </a:r>
            <a:r>
              <a:rPr lang="en-US" altLang="zh-CN" b="1" dirty="0" smtClean="0">
                <a:solidFill>
                  <a:srgbClr val="000000"/>
                </a:solidFill>
                <a:latin typeface="Times New Roman" charset="0"/>
              </a:rPr>
              <a:t>(</a:t>
            </a:r>
            <a:r>
              <a:rPr lang="en-US" altLang="zh-CN" b="1" dirty="0" err="1" smtClean="0">
                <a:solidFill>
                  <a:srgbClr val="000000"/>
                </a:solidFill>
                <a:latin typeface="Times New Roman" charset="0"/>
              </a:rPr>
              <a:t>i</a:t>
            </a:r>
            <a:r>
              <a:rPr lang="en-US" altLang="zh-CN" b="1" dirty="0" smtClean="0">
                <a:solidFill>
                  <a:srgbClr val="000000"/>
                </a:solidFill>
                <a:latin typeface="Times New Roman" charset="0"/>
              </a:rPr>
              <a:t>, j)</a:t>
            </a:r>
            <a:r>
              <a:rPr lang="zh-CN" altLang="en-US" b="1" dirty="0" smtClean="0">
                <a:solidFill>
                  <a:srgbClr val="000000"/>
                </a:solidFill>
                <a:latin typeface="Times New Roman" charset="0"/>
              </a:rPr>
              <a:t>的最长对角线的长度．</a:t>
            </a:r>
            <a:endParaRPr lang="zh-CN" altLang="en-US" b="1" dirty="0">
              <a:solidFill>
                <a:srgbClr val="000000"/>
              </a:solidFill>
              <a:latin typeface="Times New Roman" charset="0"/>
            </a:endParaRPr>
          </a:p>
        </p:txBody>
      </p:sp>
    </p:spTree>
    <p:extLst>
      <p:ext uri="{BB962C8B-B14F-4D97-AF65-F5344CB8AC3E}">
        <p14:creationId xmlns:p14="http://schemas.microsoft.com/office/powerpoint/2010/main" val="88713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arn(outHorizontal)">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arn(outHorizontal)">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arn(outHorizontal)">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barn(outHorizontal)">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dissolve">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dissolve">
                                      <p:cBhvr>
                                        <p:cTn id="37" dur="500"/>
                                        <p:tgtEl>
                                          <p:spTgt spid="10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dissolve">
                                      <p:cBhvr>
                                        <p:cTn id="42" dur="500"/>
                                        <p:tgtEl>
                                          <p:spTgt spid="10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dissolve">
                                      <p:cBhvr>
                                        <p:cTn id="47" dur="500"/>
                                        <p:tgtEl>
                                          <p:spTgt spid="10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dissolve">
                                      <p:cBhvr>
                                        <p:cTn id="52" dur="500"/>
                                        <p:tgtEl>
                                          <p:spTgt spid="11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dissolve">
                                      <p:cBhvr>
                                        <p:cTn id="57" dur="500"/>
                                        <p:tgtEl>
                                          <p:spTgt spid="11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3"/>
                                        </p:tgtEl>
                                        <p:attrNameLst>
                                          <p:attrName>style.visibility</p:attrName>
                                        </p:attrNameLst>
                                      </p:cBhvr>
                                      <p:to>
                                        <p:strVal val="visible"/>
                                      </p:to>
                                    </p:set>
                                    <p:animEffect transition="in" filter="dissolve">
                                      <p:cBhvr>
                                        <p:cTn id="62" dur="500"/>
                                        <p:tgtEl>
                                          <p:spTgt spid="11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dissolve">
                                      <p:cBhvr>
                                        <p:cTn id="67" dur="500"/>
                                        <p:tgtEl>
                                          <p:spTgt spid="114"/>
                                        </p:tgtEl>
                                      </p:cBhvr>
                                    </p:animEffect>
                                  </p:childTnLst>
                                </p:cTn>
                              </p:par>
                            </p:childTnLst>
                          </p:cTn>
                        </p:par>
                      </p:childTnLst>
                    </p:cTn>
                  </p:par>
                  <p:par>
                    <p:cTn id="68" fill="hold">
                      <p:stCondLst>
                        <p:cond delay="indefinite"/>
                      </p:stCondLst>
                      <p:childTnLst>
                        <p:par>
                          <p:cTn id="69" fill="hold">
                            <p:stCondLst>
                              <p:cond delay="0"/>
                            </p:stCondLst>
                            <p:childTnLst>
                              <p:par>
                                <p:cTn id="70" presetID="19" presetClass="entr" presetSubtype="10" fill="hold" grpId="0" nodeType="clickEffect">
                                  <p:stCondLst>
                                    <p:cond delay="0"/>
                                  </p:stCondLst>
                                  <p:childTnLst>
                                    <p:set>
                                      <p:cBhvr>
                                        <p:cTn id="71" dur="1" fill="hold">
                                          <p:stCondLst>
                                            <p:cond delay="0"/>
                                          </p:stCondLst>
                                        </p:cTn>
                                        <p:tgtEl>
                                          <p:spTgt spid="115"/>
                                        </p:tgtEl>
                                        <p:attrNameLst>
                                          <p:attrName>style.visibility</p:attrName>
                                        </p:attrNameLst>
                                      </p:cBhvr>
                                      <p:to>
                                        <p:strVal val="visible"/>
                                      </p:to>
                                    </p:set>
                                    <p:anim calcmode="lin" valueType="num">
                                      <p:cBhvr>
                                        <p:cTn id="72" dur="5000" fill="hold"/>
                                        <p:tgtEl>
                                          <p:spTgt spid="115"/>
                                        </p:tgtEl>
                                        <p:attrNameLst>
                                          <p:attrName>ppt_w</p:attrName>
                                        </p:attrNameLst>
                                      </p:cBhvr>
                                      <p:tavLst>
                                        <p:tav tm="0" fmla="#ppt_w*sin(2.5*pi*$)">
                                          <p:val>
                                            <p:fltVal val="0"/>
                                          </p:val>
                                        </p:tav>
                                        <p:tav tm="100000">
                                          <p:val>
                                            <p:fltVal val="1"/>
                                          </p:val>
                                        </p:tav>
                                      </p:tavLst>
                                    </p:anim>
                                    <p:anim calcmode="lin" valueType="num">
                                      <p:cBhvr>
                                        <p:cTn id="73" dur="5000" fill="hold"/>
                                        <p:tgtEl>
                                          <p:spTgt spid="115"/>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16"/>
                                        </p:tgtEl>
                                        <p:attrNameLst>
                                          <p:attrName>style.visibility</p:attrName>
                                        </p:attrNameLst>
                                      </p:cBhvr>
                                      <p:to>
                                        <p:strVal val="visible"/>
                                      </p:to>
                                    </p:set>
                                    <p:animEffect transition="in" filter="blinds(horizontal)">
                                      <p:cBhvr>
                                        <p:cTn id="78" dur="500"/>
                                        <p:tgtEl>
                                          <p:spTgt spid="11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blinds(horizontal)">
                                      <p:cBhvr>
                                        <p:cTn id="83" dur="500"/>
                                        <p:tgtEl>
                                          <p:spTgt spid="117"/>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18"/>
                                        </p:tgtEl>
                                        <p:attrNameLst>
                                          <p:attrName>style.visibility</p:attrName>
                                        </p:attrNameLst>
                                      </p:cBhvr>
                                      <p:to>
                                        <p:strVal val="visible"/>
                                      </p:to>
                                    </p:set>
                                    <p:animEffect transition="in" filter="blinds(horizontal)">
                                      <p:cBhvr>
                                        <p:cTn id="88" dur="500"/>
                                        <p:tgtEl>
                                          <p:spTgt spid="118"/>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19"/>
                                        </p:tgtEl>
                                        <p:attrNameLst>
                                          <p:attrName>style.visibility</p:attrName>
                                        </p:attrNameLst>
                                      </p:cBhvr>
                                      <p:to>
                                        <p:strVal val="visible"/>
                                      </p:to>
                                    </p:set>
                                    <p:animEffect transition="in" filter="blinds(horizontal)">
                                      <p:cBhvr>
                                        <p:cTn id="93" dur="500"/>
                                        <p:tgtEl>
                                          <p:spTgt spid="119"/>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120"/>
                                        </p:tgtEl>
                                        <p:attrNameLst>
                                          <p:attrName>style.visibility</p:attrName>
                                        </p:attrNameLst>
                                      </p:cBhvr>
                                      <p:to>
                                        <p:strVal val="visible"/>
                                      </p:to>
                                    </p:set>
                                    <p:animEffect transition="in" filter="blinds(horizontal)">
                                      <p:cBhvr>
                                        <p:cTn id="98" dur="500"/>
                                        <p:tgtEl>
                                          <p:spTgt spid="120"/>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21"/>
                                        </p:tgtEl>
                                        <p:attrNameLst>
                                          <p:attrName>style.visibility</p:attrName>
                                        </p:attrNameLst>
                                      </p:cBhvr>
                                      <p:to>
                                        <p:strVal val="visible"/>
                                      </p:to>
                                    </p:set>
                                    <p:animEffect transition="in" filter="blinds(horizontal)">
                                      <p:cBhvr>
                                        <p:cTn id="103" dur="500"/>
                                        <p:tgtEl>
                                          <p:spTgt spid="121"/>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122"/>
                                        </p:tgtEl>
                                        <p:attrNameLst>
                                          <p:attrName>style.visibility</p:attrName>
                                        </p:attrNameLst>
                                      </p:cBhvr>
                                      <p:to>
                                        <p:strVal val="visible"/>
                                      </p:to>
                                    </p:set>
                                    <p:animEffect transition="in" filter="blinds(horizontal)">
                                      <p:cBhvr>
                                        <p:cTn id="108" dur="500"/>
                                        <p:tgtEl>
                                          <p:spTgt spid="122"/>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23"/>
                                        </p:tgtEl>
                                        <p:attrNameLst>
                                          <p:attrName>style.visibility</p:attrName>
                                        </p:attrNameLst>
                                      </p:cBhvr>
                                      <p:to>
                                        <p:strVal val="visible"/>
                                      </p:to>
                                    </p:set>
                                    <p:animEffect transition="in" filter="dissolve">
                                      <p:cBhvr>
                                        <p:cTn id="113" dur="500"/>
                                        <p:tgtEl>
                                          <p:spTgt spid="123"/>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24"/>
                                        </p:tgtEl>
                                        <p:attrNameLst>
                                          <p:attrName>style.visibility</p:attrName>
                                        </p:attrNameLst>
                                      </p:cBhvr>
                                      <p:to>
                                        <p:strVal val="visible"/>
                                      </p:to>
                                    </p:set>
                                    <p:animEffect transition="in" filter="dissolve">
                                      <p:cBhvr>
                                        <p:cTn id="118" dur="500"/>
                                        <p:tgtEl>
                                          <p:spTgt spid="12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animEffect transition="in" filter="dissolve">
                                      <p:cBhvr>
                                        <p:cTn id="123" dur="500"/>
                                        <p:tgtEl>
                                          <p:spTgt spid="125"/>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27"/>
                                        </p:tgtEl>
                                        <p:attrNameLst>
                                          <p:attrName>style.visibility</p:attrName>
                                        </p:attrNameLst>
                                      </p:cBhvr>
                                      <p:to>
                                        <p:strVal val="visible"/>
                                      </p:to>
                                    </p:set>
                                    <p:animEffect transition="in" filter="dissolve">
                                      <p:cBhvr>
                                        <p:cTn id="128" dur="500"/>
                                        <p:tgtEl>
                                          <p:spTgt spid="127"/>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28"/>
                                        </p:tgtEl>
                                        <p:attrNameLst>
                                          <p:attrName>style.visibility</p:attrName>
                                        </p:attrNameLst>
                                      </p:cBhvr>
                                      <p:to>
                                        <p:strVal val="visible"/>
                                      </p:to>
                                    </p:set>
                                    <p:animEffect transition="in" filter="dissolve">
                                      <p:cBhvr>
                                        <p:cTn id="133"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utoUpdateAnimBg="0"/>
      <p:bldP spid="107" grpId="0" animBg="1" autoUpdateAnimBg="0"/>
      <p:bldP spid="108" grpId="0" animBg="1" autoUpdateAnimBg="0"/>
      <p:bldP spid="109" grpId="0" animBg="1" autoUpdateAnimBg="0"/>
      <p:bldP spid="110" grpId="0" animBg="1" autoUpdateAnimBg="0"/>
      <p:bldP spid="111" grpId="0" animBg="1" autoUpdateAnimBg="0"/>
      <p:bldP spid="113" grpId="0" animBg="1" autoUpdateAnimBg="0"/>
      <p:bldP spid="114" grpId="0" animBg="1" autoUpdateAnimBg="0"/>
      <p:bldP spid="115" grpId="0" autoUpdateAnimBg="0"/>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7" grpId="0" animBg="1"/>
      <p:bldP spid="1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zh-CN" altLang="en-US" dirty="0" smtClean="0"/>
              <a:t>算法 </a:t>
            </a:r>
            <a:r>
              <a:rPr lang="en-US" altLang="zh-CN" dirty="0" smtClean="0"/>
              <a:t>AO*</a:t>
            </a:r>
            <a:r>
              <a:rPr lang="zh-CN" altLang="en-US" dirty="0" smtClean="0"/>
              <a:t>算法的可采纳性</a:t>
            </a:r>
            <a:endParaRPr kumimoji="1" lang="zh-CN" altLang="en-US" dirty="0"/>
          </a:p>
        </p:txBody>
      </p:sp>
      <p:sp>
        <p:nvSpPr>
          <p:cNvPr id="3" name="内容占位符 2"/>
          <p:cNvSpPr>
            <a:spLocks noGrp="1"/>
          </p:cNvSpPr>
          <p:nvPr>
            <p:ph idx="1"/>
          </p:nvPr>
        </p:nvSpPr>
        <p:spPr/>
        <p:txBody>
          <a:bodyPr/>
          <a:lstStyle/>
          <a:p>
            <a:r>
              <a:rPr lang="zh-CN" altLang="en-US" i="1" dirty="0" smtClean="0"/>
              <a:t>定义：</a:t>
            </a:r>
            <a:r>
              <a:rPr lang="zh-CN" altLang="en-US" dirty="0" smtClean="0"/>
              <a:t>如果一个搜索算法对于任何具有解路径的图都能找到一条最佳路径，则称此算法为可采纳的</a:t>
            </a:r>
            <a:endParaRPr lang="en-US" altLang="zh-CN" dirty="0" smtClean="0"/>
          </a:p>
          <a:p>
            <a:r>
              <a:rPr lang="en-US" altLang="zh-CN" dirty="0" smtClean="0"/>
              <a:t>A*</a:t>
            </a:r>
            <a:r>
              <a:rPr lang="zh-CN" altLang="en-US" dirty="0" smtClean="0"/>
              <a:t>算法是可采纳的</a:t>
            </a:r>
            <a:endParaRPr lang="en-US" altLang="zh-CN" dirty="0" smtClean="0"/>
          </a:p>
          <a:p>
            <a:r>
              <a:rPr lang="en-US" altLang="zh-CN" dirty="0" smtClean="0"/>
              <a:t>AO*</a:t>
            </a:r>
            <a:r>
              <a:rPr lang="zh-CN" altLang="en-US" dirty="0" smtClean="0"/>
              <a:t>算法是不可采纳的</a:t>
            </a:r>
            <a:endParaRPr lang="en-US" altLang="zh-CN" dirty="0" smtClean="0"/>
          </a:p>
          <a:p>
            <a:r>
              <a:rPr lang="en-US" altLang="zh-CN" dirty="0" smtClean="0"/>
              <a:t>AO*</a:t>
            </a:r>
            <a:r>
              <a:rPr lang="zh-CN" altLang="en-US" dirty="0" smtClean="0"/>
              <a:t>算法是可采纳条件：如果一个</a:t>
            </a:r>
            <a:r>
              <a:rPr lang="en-US" altLang="zh-CN" dirty="0" smtClean="0"/>
              <a:t>AND/OR</a:t>
            </a:r>
            <a:r>
              <a:rPr lang="zh-CN" altLang="en-US" dirty="0" smtClean="0"/>
              <a:t>图存在解图，如果对于图中所有的节点都有</a:t>
            </a:r>
            <a:r>
              <a:rPr lang="en-US" altLang="zh-CN" dirty="0" smtClean="0"/>
              <a:t>h(n)&lt;=h</a:t>
            </a:r>
            <a:r>
              <a:rPr lang="zh-CN" altLang="en-US" dirty="0" smtClean="0"/>
              <a:t>*</a:t>
            </a:r>
            <a:r>
              <a:rPr lang="en-US" altLang="zh-CN" dirty="0" smtClean="0"/>
              <a:t>(n),</a:t>
            </a:r>
            <a:r>
              <a:rPr lang="zh-CN" altLang="en-US" dirty="0" smtClean="0"/>
              <a:t>并且启发函数</a:t>
            </a:r>
            <a:r>
              <a:rPr lang="en-US" altLang="zh-CN" dirty="0" smtClean="0"/>
              <a:t>h</a:t>
            </a:r>
            <a:r>
              <a:rPr lang="zh-CN" altLang="en-US" dirty="0" smtClean="0"/>
              <a:t>满足单调限制，则</a:t>
            </a:r>
            <a:r>
              <a:rPr lang="en-US" altLang="zh-CN" dirty="0" smtClean="0"/>
              <a:t>AO*</a:t>
            </a:r>
            <a:r>
              <a:rPr lang="zh-CN" altLang="en-US" dirty="0" smtClean="0"/>
              <a:t>算法必然终止于找到最佳解图</a:t>
            </a:r>
            <a:endParaRPr lang="en-US" altLang="zh-CN" dirty="0" smtClean="0"/>
          </a:p>
          <a:p>
            <a:endParaRPr kumimoji="1" lang="zh-CN" altLang="en-US" dirty="0" smtClean="0"/>
          </a:p>
          <a:p>
            <a:endParaRPr kumimoji="1" lang="zh-CN" altLang="en-US" dirty="0"/>
          </a:p>
        </p:txBody>
      </p:sp>
    </p:spTree>
    <p:extLst>
      <p:ext uri="{BB962C8B-B14F-4D97-AF65-F5344CB8AC3E}">
        <p14:creationId xmlns:p14="http://schemas.microsoft.com/office/powerpoint/2010/main" val="1316373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2"/>
                </a:solidFill>
              </a:rPr>
              <a:t>渗透度与有效分枝系数 </a:t>
            </a:r>
            <a:endParaRPr kumimoji="1" lang="zh-CN" altLang="en-US" dirty="0"/>
          </a:p>
        </p:txBody>
      </p:sp>
      <p:sp>
        <p:nvSpPr>
          <p:cNvPr id="3" name="内容占位符 2"/>
          <p:cNvSpPr>
            <a:spLocks noGrp="1"/>
          </p:cNvSpPr>
          <p:nvPr>
            <p:ph idx="1"/>
          </p:nvPr>
        </p:nvSpPr>
        <p:spPr/>
        <p:txBody>
          <a:bodyPr>
            <a:normAutofit/>
          </a:bodyPr>
          <a:lstStyle/>
          <a:p>
            <a:r>
              <a:rPr lang="zh-CN" altLang="en-US" dirty="0" smtClean="0"/>
              <a:t> </a:t>
            </a:r>
            <a:r>
              <a:rPr lang="en-US" altLang="zh-CN" dirty="0" smtClean="0"/>
              <a:t>P = L / T</a:t>
            </a:r>
          </a:p>
          <a:p>
            <a:pPr>
              <a:buNone/>
            </a:pPr>
            <a:r>
              <a:rPr lang="en-US" altLang="zh-CN" dirty="0" smtClean="0"/>
              <a:t>    </a:t>
            </a:r>
            <a:r>
              <a:rPr lang="zh-CN" altLang="en-US" dirty="0" smtClean="0"/>
              <a:t>其中，</a:t>
            </a:r>
            <a:r>
              <a:rPr lang="en-US" altLang="zh-CN" dirty="0" smtClean="0"/>
              <a:t>L</a:t>
            </a:r>
            <a:r>
              <a:rPr lang="zh-CN" altLang="en-US" dirty="0" smtClean="0"/>
              <a:t>是算法发现的解路径的长度，</a:t>
            </a:r>
            <a:r>
              <a:rPr lang="en-US" altLang="zh-CN" dirty="0" smtClean="0"/>
              <a:t>T</a:t>
            </a:r>
            <a:r>
              <a:rPr lang="zh-CN" altLang="en-US" dirty="0" smtClean="0"/>
              <a:t>是算法在寻找这条解路径期间所产生的节点数（不包括初始节点，包括目标节点）</a:t>
            </a:r>
            <a:endParaRPr lang="en-US" altLang="zh-CN" dirty="0" smtClean="0"/>
          </a:p>
          <a:p>
            <a:pPr>
              <a:spcBef>
                <a:spcPct val="50000"/>
              </a:spcBef>
            </a:pPr>
            <a:r>
              <a:rPr lang="zh-CN" altLang="en-US" dirty="0" smtClean="0"/>
              <a:t>设搜索树的深度是</a:t>
            </a:r>
            <a:r>
              <a:rPr lang="en-US" altLang="zh-CN" dirty="0" smtClean="0"/>
              <a:t>L</a:t>
            </a:r>
            <a:r>
              <a:rPr lang="zh-CN" altLang="en-US" dirty="0" smtClean="0"/>
              <a:t>，算法所产生的总节点数为</a:t>
            </a:r>
            <a:r>
              <a:rPr lang="en-US" altLang="zh-CN" dirty="0" smtClean="0"/>
              <a:t>T</a:t>
            </a:r>
            <a:r>
              <a:rPr lang="zh-CN" altLang="en-US" dirty="0" smtClean="0"/>
              <a:t>，有效分枝系数是</a:t>
            </a:r>
            <a:r>
              <a:rPr lang="en-US" altLang="zh-CN" dirty="0" smtClean="0"/>
              <a:t>B</a:t>
            </a:r>
            <a:r>
              <a:rPr lang="zh-CN" altLang="en-US" dirty="0" smtClean="0"/>
              <a:t>，则有</a:t>
            </a:r>
          </a:p>
          <a:p>
            <a:pPr>
              <a:buNone/>
            </a:pPr>
            <a:r>
              <a:rPr lang="zh-CN" altLang="en-US" dirty="0" smtClean="0"/>
              <a:t>               </a:t>
            </a:r>
            <a:r>
              <a:rPr lang="de-DE" altLang="zh-CN" dirty="0" smtClean="0"/>
              <a:t>B</a:t>
            </a:r>
            <a:r>
              <a:rPr lang="zh-CN" altLang="de-DE" dirty="0" smtClean="0"/>
              <a:t>＋</a:t>
            </a:r>
            <a:r>
              <a:rPr lang="de-DE" altLang="zh-CN" dirty="0" smtClean="0"/>
              <a:t>B</a:t>
            </a:r>
            <a:r>
              <a:rPr lang="de-DE" altLang="zh-CN" baseline="30000" dirty="0" smtClean="0"/>
              <a:t>2</a:t>
            </a:r>
            <a:r>
              <a:rPr lang="zh-CN" altLang="de-DE" dirty="0" smtClean="0"/>
              <a:t>十</a:t>
            </a:r>
            <a:r>
              <a:rPr lang="de-DE" altLang="zh-CN" dirty="0" smtClean="0"/>
              <a:t>…</a:t>
            </a:r>
            <a:r>
              <a:rPr lang="zh-CN" altLang="de-DE" dirty="0" smtClean="0"/>
              <a:t>＋</a:t>
            </a:r>
            <a:r>
              <a:rPr lang="de-DE" altLang="zh-CN" dirty="0" smtClean="0"/>
              <a:t>B</a:t>
            </a:r>
            <a:r>
              <a:rPr lang="de-DE" altLang="zh-CN" baseline="30000" dirty="0" smtClean="0"/>
              <a:t>L</a:t>
            </a:r>
            <a:r>
              <a:rPr lang="de-DE" altLang="zh-CN" dirty="0" smtClean="0"/>
              <a:t>=T</a:t>
            </a:r>
            <a:r>
              <a:rPr lang="zh-CN" altLang="en-US" dirty="0" smtClean="0"/>
              <a:t> </a:t>
            </a:r>
            <a:r>
              <a:rPr lang="zh-CN" altLang="de-DE" dirty="0" smtClean="0"/>
              <a:t>或</a:t>
            </a:r>
            <a:r>
              <a:rPr lang="zh-CN" altLang="en-US" dirty="0" smtClean="0"/>
              <a:t> </a:t>
            </a:r>
            <a:r>
              <a:rPr lang="en-US" altLang="zh-CN" dirty="0" smtClean="0"/>
              <a:t>B</a:t>
            </a:r>
            <a:r>
              <a:rPr lang="zh-CN" altLang="en-US" dirty="0" smtClean="0"/>
              <a:t>（</a:t>
            </a:r>
            <a:r>
              <a:rPr lang="en-US" altLang="zh-CN" dirty="0" smtClean="0"/>
              <a:t>B</a:t>
            </a:r>
            <a:r>
              <a:rPr lang="en-US" altLang="zh-CN" baseline="30000" dirty="0" smtClean="0"/>
              <a:t>L</a:t>
            </a:r>
            <a:r>
              <a:rPr lang="en-US" altLang="zh-CN" dirty="0" smtClean="0"/>
              <a:t>-1</a:t>
            </a:r>
            <a:r>
              <a:rPr lang="zh-CN" altLang="en-US" dirty="0" smtClean="0"/>
              <a:t>）</a:t>
            </a:r>
            <a:r>
              <a:rPr lang="en-US" altLang="zh-CN" dirty="0" smtClean="0"/>
              <a:t>/</a:t>
            </a:r>
            <a:r>
              <a:rPr lang="zh-CN" altLang="en-US" dirty="0" smtClean="0"/>
              <a:t>（</a:t>
            </a:r>
            <a:r>
              <a:rPr lang="en-US" altLang="zh-CN" dirty="0" smtClean="0"/>
              <a:t>B-1</a:t>
            </a:r>
            <a:r>
              <a:rPr lang="zh-CN" altLang="en-US" dirty="0" smtClean="0"/>
              <a:t>）</a:t>
            </a:r>
            <a:r>
              <a:rPr lang="en-US" altLang="zh-CN" dirty="0" smtClean="0"/>
              <a:t>=T</a:t>
            </a:r>
          </a:p>
          <a:p>
            <a:pPr>
              <a:buNone/>
            </a:pPr>
            <a:r>
              <a:rPr lang="zh-CN" altLang="en-US" dirty="0" smtClean="0"/>
              <a:t> </a:t>
            </a:r>
            <a:endParaRPr kumimoji="1" lang="zh-CN" altLang="en-US" dirty="0"/>
          </a:p>
        </p:txBody>
      </p:sp>
    </p:spTree>
    <p:extLst>
      <p:ext uri="{BB962C8B-B14F-4D97-AF65-F5344CB8AC3E}">
        <p14:creationId xmlns:p14="http://schemas.microsoft.com/office/powerpoint/2010/main" val="1158545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charset="-122"/>
              </a:rPr>
              <a:t>α</a:t>
            </a:r>
            <a:r>
              <a:rPr lang="en-US" altLang="zh-CN" dirty="0" smtClean="0">
                <a:latin typeface="" charset="0"/>
              </a:rPr>
              <a:t>-</a:t>
            </a:r>
            <a:r>
              <a:rPr lang="en-US" altLang="zh-CN" dirty="0" smtClean="0">
                <a:latin typeface="宋体" charset="-122"/>
              </a:rPr>
              <a:t>β</a:t>
            </a:r>
            <a:r>
              <a:rPr lang="zh-CN" altLang="en-US" dirty="0" smtClean="0">
                <a:latin typeface="宋体" charset="-122"/>
              </a:rPr>
              <a:t>剪枝</a:t>
            </a:r>
            <a:r>
              <a:rPr lang="zh-CN" altLang="en-US" dirty="0" smtClean="0"/>
              <a:t>剪枝规则</a:t>
            </a:r>
            <a:r>
              <a:rPr lang="zh-CN" altLang="en-US" dirty="0" smtClean="0">
                <a:solidFill>
                  <a:srgbClr val="000099"/>
                </a:solidFill>
              </a:rPr>
              <a:t/>
            </a:r>
            <a:br>
              <a:rPr lang="zh-CN" altLang="en-US" dirty="0" smtClean="0">
                <a:solidFill>
                  <a:srgbClr val="000099"/>
                </a:solidFill>
              </a:rPr>
            </a:br>
            <a:endParaRPr kumimoji="1" lang="zh-CN" altLang="en-US" dirty="0"/>
          </a:p>
        </p:txBody>
      </p:sp>
      <p:sp>
        <p:nvSpPr>
          <p:cNvPr id="3" name="内容占位符 2"/>
          <p:cNvSpPr>
            <a:spLocks noGrp="1"/>
          </p:cNvSpPr>
          <p:nvPr>
            <p:ph idx="1"/>
          </p:nvPr>
        </p:nvSpPr>
        <p:spPr/>
        <p:txBody>
          <a:bodyPr/>
          <a:lstStyle/>
          <a:p>
            <a:pPr>
              <a:buNone/>
            </a:pPr>
            <a:r>
              <a:rPr lang="zh-CN" altLang="en-US" dirty="0" smtClean="0">
                <a:solidFill>
                  <a:srgbClr val="000000"/>
                </a:solidFill>
                <a:latin typeface="" charset="0"/>
              </a:rPr>
              <a:t>（</a:t>
            </a:r>
            <a:r>
              <a:rPr lang="en-US" altLang="zh-CN" dirty="0" smtClean="0">
                <a:solidFill>
                  <a:srgbClr val="000000"/>
                </a:solidFill>
                <a:latin typeface="" charset="0"/>
              </a:rPr>
              <a:t>1</a:t>
            </a:r>
            <a:r>
              <a:rPr lang="zh-CN" altLang="en-US" dirty="0" smtClean="0">
                <a:solidFill>
                  <a:srgbClr val="000000"/>
                </a:solidFill>
                <a:latin typeface="" charset="0"/>
              </a:rPr>
              <a:t>）</a:t>
            </a:r>
            <a:r>
              <a:rPr lang="en-US" altLang="zh-CN" dirty="0" smtClean="0">
                <a:solidFill>
                  <a:srgbClr val="000000"/>
                </a:solidFill>
                <a:latin typeface="" charset="0"/>
              </a:rPr>
              <a:t>α</a:t>
            </a:r>
            <a:r>
              <a:rPr lang="zh-CN" altLang="en-US" dirty="0" smtClean="0">
                <a:solidFill>
                  <a:srgbClr val="000000"/>
                </a:solidFill>
                <a:latin typeface="" charset="0"/>
              </a:rPr>
              <a:t>剪枝：</a:t>
            </a:r>
            <a:r>
              <a:rPr lang="zh-CN" altLang="en-US" dirty="0" smtClean="0"/>
              <a:t>如果一个</a:t>
            </a:r>
            <a:r>
              <a:rPr lang="en-US" altLang="zh-CN" dirty="0" smtClean="0"/>
              <a:t>MIN</a:t>
            </a:r>
            <a:r>
              <a:rPr lang="zh-CN" altLang="en-US" dirty="0" smtClean="0"/>
              <a:t>节点的</a:t>
            </a:r>
            <a:r>
              <a:rPr lang="en-US" altLang="zh-CN" dirty="0" smtClean="0"/>
              <a:t>β</a:t>
            </a:r>
            <a:r>
              <a:rPr lang="zh-CN" altLang="en-US" dirty="0" smtClean="0"/>
              <a:t>值小于或等于它的某一个</a:t>
            </a:r>
            <a:r>
              <a:rPr lang="en-US" altLang="zh-CN" dirty="0" smtClean="0"/>
              <a:t>MAX</a:t>
            </a:r>
            <a:r>
              <a:rPr lang="zh-CN" altLang="en-US" dirty="0" smtClean="0"/>
              <a:t>祖先节点的</a:t>
            </a:r>
            <a:r>
              <a:rPr lang="en-US" altLang="zh-CN" dirty="0" smtClean="0"/>
              <a:t>α</a:t>
            </a:r>
            <a:r>
              <a:rPr lang="zh-CN" altLang="en-US" dirty="0" smtClean="0"/>
              <a:t>值，则剪枝发生在该</a:t>
            </a:r>
            <a:r>
              <a:rPr lang="en-US" altLang="zh-CN" dirty="0" smtClean="0"/>
              <a:t>MIN</a:t>
            </a:r>
            <a:r>
              <a:rPr lang="zh-CN" altLang="en-US" dirty="0" smtClean="0"/>
              <a:t>节点之下：</a:t>
            </a:r>
            <a:r>
              <a:rPr lang="zh-CN" altLang="en-US" dirty="0" smtClean="0">
                <a:solidFill>
                  <a:srgbClr val="000000"/>
                </a:solidFill>
                <a:latin typeface="" charset="0"/>
              </a:rPr>
              <a:t>终止这个</a:t>
            </a:r>
            <a:r>
              <a:rPr lang="en-US" altLang="zh-CN" dirty="0" smtClean="0">
                <a:solidFill>
                  <a:srgbClr val="000000"/>
                </a:solidFill>
                <a:latin typeface="" charset="0"/>
              </a:rPr>
              <a:t>MIN</a:t>
            </a:r>
            <a:r>
              <a:rPr lang="zh-CN" altLang="en-US" dirty="0" smtClean="0">
                <a:solidFill>
                  <a:srgbClr val="000000"/>
                </a:solidFill>
                <a:latin typeface="" charset="0"/>
              </a:rPr>
              <a:t>节点以下的搜索过程。这个</a:t>
            </a:r>
            <a:r>
              <a:rPr lang="en-US" altLang="zh-CN" dirty="0" smtClean="0">
                <a:solidFill>
                  <a:srgbClr val="000000"/>
                </a:solidFill>
                <a:latin typeface="" charset="0"/>
              </a:rPr>
              <a:t>MIN</a:t>
            </a:r>
            <a:r>
              <a:rPr lang="zh-CN" altLang="en-US" dirty="0" smtClean="0">
                <a:solidFill>
                  <a:srgbClr val="000000"/>
                </a:solidFill>
                <a:latin typeface="" charset="0"/>
              </a:rPr>
              <a:t>节点最终的倒推值就确定为这个</a:t>
            </a:r>
            <a:r>
              <a:rPr lang="en-US" altLang="zh-CN" dirty="0" smtClean="0">
                <a:solidFill>
                  <a:srgbClr val="000000"/>
                </a:solidFill>
                <a:latin typeface="" charset="0"/>
              </a:rPr>
              <a:t>β</a:t>
            </a:r>
            <a:r>
              <a:rPr lang="zh-CN" altLang="en-US" dirty="0" smtClean="0">
                <a:solidFill>
                  <a:srgbClr val="000000"/>
                </a:solidFill>
                <a:latin typeface="" charset="0"/>
              </a:rPr>
              <a:t>值。</a:t>
            </a:r>
            <a:br>
              <a:rPr lang="zh-CN" altLang="en-US" dirty="0" smtClean="0">
                <a:solidFill>
                  <a:srgbClr val="000000"/>
                </a:solidFill>
                <a:latin typeface="" charset="0"/>
              </a:rPr>
            </a:br>
            <a:endParaRPr lang="zh-CN" altLang="en-US" dirty="0" smtClean="0">
              <a:solidFill>
                <a:srgbClr val="000000"/>
              </a:solidFill>
              <a:latin typeface="" charset="0"/>
            </a:endParaRPr>
          </a:p>
          <a:p>
            <a:pPr>
              <a:buNone/>
            </a:pPr>
            <a:r>
              <a:rPr lang="zh-CN" altLang="en-US" dirty="0" smtClean="0">
                <a:solidFill>
                  <a:srgbClr val="000000"/>
                </a:solidFill>
                <a:latin typeface="" charset="0"/>
              </a:rPr>
              <a:t>（</a:t>
            </a:r>
            <a:r>
              <a:rPr lang="en-US" altLang="zh-CN" dirty="0" smtClean="0">
                <a:solidFill>
                  <a:srgbClr val="000000"/>
                </a:solidFill>
                <a:latin typeface="" charset="0"/>
              </a:rPr>
              <a:t>2</a:t>
            </a:r>
            <a:r>
              <a:rPr lang="zh-CN" altLang="en-US" dirty="0" smtClean="0">
                <a:solidFill>
                  <a:srgbClr val="000000"/>
                </a:solidFill>
                <a:latin typeface="" charset="0"/>
              </a:rPr>
              <a:t>）</a:t>
            </a:r>
            <a:r>
              <a:rPr lang="en-US" altLang="zh-CN" dirty="0" smtClean="0">
                <a:solidFill>
                  <a:srgbClr val="000000"/>
                </a:solidFill>
                <a:latin typeface="" charset="0"/>
              </a:rPr>
              <a:t>β</a:t>
            </a:r>
            <a:r>
              <a:rPr lang="zh-CN" altLang="en-US" dirty="0" smtClean="0">
                <a:solidFill>
                  <a:srgbClr val="000000"/>
                </a:solidFill>
                <a:latin typeface="" charset="0"/>
              </a:rPr>
              <a:t>剪枝：</a:t>
            </a:r>
            <a:r>
              <a:rPr lang="zh-CN" altLang="en-US" dirty="0" smtClean="0"/>
              <a:t>如果一个</a:t>
            </a:r>
            <a:r>
              <a:rPr lang="en-US" altLang="zh-CN" dirty="0" smtClean="0"/>
              <a:t>MAX</a:t>
            </a:r>
            <a:r>
              <a:rPr lang="zh-CN" altLang="en-US" dirty="0" smtClean="0"/>
              <a:t>节点的</a:t>
            </a:r>
            <a:r>
              <a:rPr lang="en-US" altLang="zh-CN" dirty="0" smtClean="0"/>
              <a:t>α</a:t>
            </a:r>
            <a:r>
              <a:rPr lang="zh-CN" altLang="en-US" dirty="0" smtClean="0"/>
              <a:t>值大于或者等于它的某一个</a:t>
            </a:r>
            <a:r>
              <a:rPr lang="en-US" altLang="zh-CN" dirty="0" smtClean="0"/>
              <a:t>MIN</a:t>
            </a:r>
            <a:r>
              <a:rPr lang="zh-CN" altLang="en-US" dirty="0" smtClean="0"/>
              <a:t>祖先节点的</a:t>
            </a:r>
            <a:r>
              <a:rPr lang="en-US" altLang="zh-CN" dirty="0" smtClean="0"/>
              <a:t>β</a:t>
            </a:r>
            <a:r>
              <a:rPr lang="zh-CN" altLang="en-US" dirty="0" smtClean="0"/>
              <a:t>值，则剪枝发生在该</a:t>
            </a:r>
            <a:r>
              <a:rPr lang="en-US" altLang="zh-CN" dirty="0" smtClean="0"/>
              <a:t>MAX</a:t>
            </a:r>
            <a:r>
              <a:rPr lang="zh-CN" altLang="en-US" dirty="0" smtClean="0"/>
              <a:t>节点之下．</a:t>
            </a:r>
            <a:r>
              <a:rPr lang="zh-CN" altLang="en-US" dirty="0" smtClean="0">
                <a:solidFill>
                  <a:srgbClr val="000000"/>
                </a:solidFill>
              </a:rPr>
              <a:t>终止</a:t>
            </a:r>
            <a:r>
              <a:rPr lang="zh-CN" altLang="en-US" dirty="0" smtClean="0">
                <a:solidFill>
                  <a:srgbClr val="000000"/>
                </a:solidFill>
                <a:latin typeface="" charset="0"/>
              </a:rPr>
              <a:t>这个</a:t>
            </a:r>
            <a:r>
              <a:rPr lang="en-US" altLang="zh-CN" dirty="0" smtClean="0">
                <a:solidFill>
                  <a:srgbClr val="000000"/>
                </a:solidFill>
                <a:latin typeface="" charset="0"/>
              </a:rPr>
              <a:t>MAX</a:t>
            </a:r>
            <a:r>
              <a:rPr lang="zh-CN" altLang="en-US" dirty="0" smtClean="0">
                <a:solidFill>
                  <a:srgbClr val="000000"/>
                </a:solidFill>
                <a:latin typeface="" charset="0"/>
              </a:rPr>
              <a:t>节点以下的搜索过程。</a:t>
            </a:r>
            <a:r>
              <a:rPr lang="zh-CN" altLang="en-US" dirty="0" smtClean="0"/>
              <a:t>该</a:t>
            </a:r>
            <a:r>
              <a:rPr lang="en-US" altLang="zh-CN" dirty="0" smtClean="0"/>
              <a:t>MAX</a:t>
            </a:r>
            <a:r>
              <a:rPr lang="zh-CN" altLang="en-US" dirty="0" smtClean="0"/>
              <a:t>节点的最终返回值可以置成它的</a:t>
            </a:r>
            <a:r>
              <a:rPr lang="en-US" altLang="zh-CN" dirty="0" smtClean="0"/>
              <a:t>α</a:t>
            </a:r>
            <a:r>
              <a:rPr lang="zh-CN" altLang="en-US" dirty="0" smtClean="0"/>
              <a:t>值．</a:t>
            </a:r>
            <a:endParaRPr lang="zh-CN" altLang="en-US" dirty="0" smtClean="0">
              <a:solidFill>
                <a:srgbClr val="000000"/>
              </a:solidFill>
              <a:latin typeface="宋体" charset="-122"/>
            </a:endParaRPr>
          </a:p>
          <a:p>
            <a:endParaRPr kumimoji="1" lang="zh-CN" altLang="en-US" dirty="0"/>
          </a:p>
        </p:txBody>
      </p:sp>
    </p:spTree>
    <p:extLst>
      <p:ext uri="{BB962C8B-B14F-4D97-AF65-F5344CB8AC3E}">
        <p14:creationId xmlns:p14="http://schemas.microsoft.com/office/powerpoint/2010/main" val="125844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3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627" y="630478"/>
            <a:ext cx="9144000" cy="562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4713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chemeClr val="tx1"/>
                </a:solidFill>
              </a:rPr>
              <a:t/>
            </a:r>
            <a:br>
              <a:rPr lang="zh-CN" altLang="en-US" dirty="0" smtClean="0">
                <a:solidFill>
                  <a:schemeClr val="tx1"/>
                </a:solidFill>
              </a:rPr>
            </a:br>
            <a:endParaRPr kumimoji="1" lang="zh-CN" altLang="en-US" dirty="0"/>
          </a:p>
        </p:txBody>
      </p:sp>
      <p:sp>
        <p:nvSpPr>
          <p:cNvPr id="3" name="内容占位符 2"/>
          <p:cNvSpPr>
            <a:spLocks noGrp="1"/>
          </p:cNvSpPr>
          <p:nvPr>
            <p:ph idx="1"/>
          </p:nvPr>
        </p:nvSpPr>
        <p:spPr/>
        <p:txBody>
          <a:bodyPr/>
          <a:lstStyle/>
          <a:p>
            <a:r>
              <a:rPr lang="en-US" altLang="zh-CN" dirty="0" smtClean="0">
                <a:solidFill>
                  <a:schemeClr val="tx1"/>
                </a:solidFill>
              </a:rPr>
              <a:t>(1) </a:t>
            </a:r>
            <a:r>
              <a:rPr lang="en-US" altLang="zh-CN" dirty="0" smtClean="0">
                <a:solidFill>
                  <a:schemeClr val="tx1"/>
                </a:solidFill>
                <a:sym typeface="Symbol" charset="2"/>
              </a:rPr>
              <a:t></a:t>
            </a:r>
            <a:r>
              <a:rPr lang="en-US" altLang="zh-CN" dirty="0" err="1" smtClean="0">
                <a:solidFill>
                  <a:schemeClr val="tx1"/>
                </a:solidFill>
              </a:rPr>
              <a:t>xG</a:t>
            </a:r>
            <a:r>
              <a:rPr lang="en-US" altLang="zh-CN" dirty="0" smtClean="0">
                <a:solidFill>
                  <a:schemeClr val="tx1"/>
                </a:solidFill>
              </a:rPr>
              <a:t>(x)∧</a:t>
            </a:r>
            <a:r>
              <a:rPr lang="en-US" altLang="zh-CN" dirty="0" smtClean="0">
                <a:solidFill>
                  <a:schemeClr val="tx1"/>
                </a:solidFill>
                <a:sym typeface="Symbol" charset="2"/>
              </a:rPr>
              <a:t></a:t>
            </a:r>
            <a:r>
              <a:rPr lang="en-US" altLang="zh-CN" dirty="0" smtClean="0">
                <a:solidFill>
                  <a:schemeClr val="tx1"/>
                </a:solidFill>
              </a:rPr>
              <a:t>x H(x)= </a:t>
            </a:r>
            <a:r>
              <a:rPr lang="en-US" altLang="zh-CN" dirty="0" smtClean="0">
                <a:solidFill>
                  <a:schemeClr val="tx1"/>
                </a:solidFill>
                <a:sym typeface="Symbol" charset="2"/>
              </a:rPr>
              <a:t></a:t>
            </a:r>
            <a:r>
              <a:rPr lang="en-US" altLang="zh-CN" dirty="0" smtClean="0">
                <a:solidFill>
                  <a:schemeClr val="tx1"/>
                </a:solidFill>
              </a:rPr>
              <a:t>x(G(x )∧H(x))</a:t>
            </a:r>
          </a:p>
          <a:p>
            <a:r>
              <a:rPr lang="en-US" altLang="zh-CN" dirty="0" smtClean="0">
                <a:solidFill>
                  <a:schemeClr val="tx1"/>
                </a:solidFill>
              </a:rPr>
              <a:t>(2) </a:t>
            </a:r>
            <a:r>
              <a:rPr lang="en-US" altLang="zh-CN" dirty="0" smtClean="0">
                <a:solidFill>
                  <a:schemeClr val="tx1"/>
                </a:solidFill>
                <a:sym typeface="Symbol" charset="2"/>
              </a:rPr>
              <a:t></a:t>
            </a:r>
            <a:r>
              <a:rPr lang="en-US" altLang="zh-CN" dirty="0" err="1" smtClean="0">
                <a:solidFill>
                  <a:schemeClr val="tx1"/>
                </a:solidFill>
              </a:rPr>
              <a:t>xG</a:t>
            </a:r>
            <a:r>
              <a:rPr lang="en-US" altLang="zh-CN" dirty="0" smtClean="0">
                <a:solidFill>
                  <a:schemeClr val="tx1"/>
                </a:solidFill>
              </a:rPr>
              <a:t>(x)∨</a:t>
            </a:r>
            <a:r>
              <a:rPr lang="en-US" altLang="zh-CN" dirty="0" smtClean="0">
                <a:solidFill>
                  <a:schemeClr val="tx1"/>
                </a:solidFill>
                <a:sym typeface="Symbol" charset="2"/>
              </a:rPr>
              <a:t></a:t>
            </a:r>
            <a:r>
              <a:rPr lang="en-US" altLang="zh-CN" dirty="0" smtClean="0">
                <a:solidFill>
                  <a:schemeClr val="tx1"/>
                </a:solidFill>
              </a:rPr>
              <a:t>x H(x)= </a:t>
            </a:r>
            <a:r>
              <a:rPr lang="en-US" altLang="zh-CN" dirty="0" smtClean="0">
                <a:solidFill>
                  <a:schemeClr val="tx1"/>
                </a:solidFill>
                <a:sym typeface="Symbol" charset="2"/>
              </a:rPr>
              <a:t></a:t>
            </a:r>
            <a:r>
              <a:rPr lang="en-US" altLang="zh-CN" dirty="0" smtClean="0">
                <a:solidFill>
                  <a:schemeClr val="tx1"/>
                </a:solidFill>
              </a:rPr>
              <a:t>x(G(x )∨H(x)) </a:t>
            </a:r>
          </a:p>
          <a:p>
            <a:r>
              <a:rPr lang="en-US" altLang="zh-CN" dirty="0" smtClean="0">
                <a:solidFill>
                  <a:schemeClr val="tx1"/>
                </a:solidFill>
              </a:rPr>
              <a:t>(3) </a:t>
            </a:r>
            <a:r>
              <a:rPr lang="en-US" altLang="zh-CN" dirty="0" smtClean="0">
                <a:solidFill>
                  <a:schemeClr val="tx1"/>
                </a:solidFill>
                <a:sym typeface="Symbol" charset="2"/>
              </a:rPr>
              <a:t></a:t>
            </a:r>
            <a:r>
              <a:rPr lang="en-US" altLang="zh-CN" dirty="0" err="1" smtClean="0">
                <a:solidFill>
                  <a:schemeClr val="tx1"/>
                </a:solidFill>
              </a:rPr>
              <a:t>xG</a:t>
            </a:r>
            <a:r>
              <a:rPr lang="en-US" altLang="zh-CN" dirty="0" smtClean="0">
                <a:solidFill>
                  <a:schemeClr val="tx1"/>
                </a:solidFill>
              </a:rPr>
              <a:t>(x)∨</a:t>
            </a:r>
            <a:r>
              <a:rPr lang="en-US" altLang="zh-CN" dirty="0" smtClean="0">
                <a:solidFill>
                  <a:schemeClr val="tx1"/>
                </a:solidFill>
                <a:sym typeface="Symbol" charset="2"/>
              </a:rPr>
              <a:t></a:t>
            </a:r>
            <a:r>
              <a:rPr lang="en-US" altLang="zh-CN" dirty="0" smtClean="0">
                <a:solidFill>
                  <a:schemeClr val="tx1"/>
                </a:solidFill>
              </a:rPr>
              <a:t>x H(x)= </a:t>
            </a:r>
            <a:r>
              <a:rPr lang="en-US" altLang="zh-CN" dirty="0" smtClean="0">
                <a:solidFill>
                  <a:schemeClr val="tx1"/>
                </a:solidFill>
                <a:sym typeface="Symbol" charset="2"/>
              </a:rPr>
              <a:t></a:t>
            </a:r>
            <a:r>
              <a:rPr lang="en-US" altLang="zh-CN" dirty="0" err="1" smtClean="0">
                <a:solidFill>
                  <a:schemeClr val="tx1"/>
                </a:solidFill>
              </a:rPr>
              <a:t>x</a:t>
            </a:r>
            <a:r>
              <a:rPr lang="en-US" altLang="zh-CN" dirty="0" err="1" smtClean="0">
                <a:solidFill>
                  <a:schemeClr val="tx1"/>
                </a:solidFill>
                <a:sym typeface="Symbol" charset="2"/>
              </a:rPr>
              <a:t></a:t>
            </a:r>
            <a:r>
              <a:rPr lang="en-US" altLang="zh-CN" dirty="0" err="1" smtClean="0">
                <a:solidFill>
                  <a:schemeClr val="tx1"/>
                </a:solidFill>
              </a:rPr>
              <a:t>y</a:t>
            </a:r>
            <a:r>
              <a:rPr lang="en-US" altLang="zh-CN" dirty="0" smtClean="0">
                <a:solidFill>
                  <a:schemeClr val="tx1"/>
                </a:solidFill>
              </a:rPr>
              <a:t> (G(x )∨H(y))</a:t>
            </a:r>
          </a:p>
          <a:p>
            <a:r>
              <a:rPr lang="en-US" altLang="zh-CN" dirty="0" smtClean="0">
                <a:solidFill>
                  <a:schemeClr val="tx1"/>
                </a:solidFill>
              </a:rPr>
              <a:t>(4) </a:t>
            </a:r>
            <a:r>
              <a:rPr lang="en-US" altLang="zh-CN" dirty="0" smtClean="0">
                <a:solidFill>
                  <a:schemeClr val="tx1"/>
                </a:solidFill>
                <a:sym typeface="Symbol" charset="2"/>
              </a:rPr>
              <a:t></a:t>
            </a:r>
            <a:r>
              <a:rPr lang="en-US" altLang="zh-CN" dirty="0" err="1" smtClean="0">
                <a:solidFill>
                  <a:schemeClr val="tx1"/>
                </a:solidFill>
              </a:rPr>
              <a:t>xG</a:t>
            </a:r>
            <a:r>
              <a:rPr lang="en-US" altLang="zh-CN" dirty="0" smtClean="0">
                <a:solidFill>
                  <a:schemeClr val="tx1"/>
                </a:solidFill>
              </a:rPr>
              <a:t>(x)∧</a:t>
            </a:r>
            <a:r>
              <a:rPr lang="en-US" altLang="zh-CN" dirty="0" smtClean="0">
                <a:solidFill>
                  <a:schemeClr val="tx1"/>
                </a:solidFill>
                <a:sym typeface="Symbol" charset="2"/>
              </a:rPr>
              <a:t></a:t>
            </a:r>
            <a:r>
              <a:rPr lang="en-US" altLang="zh-CN" dirty="0" smtClean="0">
                <a:solidFill>
                  <a:schemeClr val="tx1"/>
                </a:solidFill>
              </a:rPr>
              <a:t>x H(x)= </a:t>
            </a:r>
            <a:r>
              <a:rPr lang="en-US" altLang="zh-CN" dirty="0" smtClean="0">
                <a:solidFill>
                  <a:schemeClr val="tx1"/>
                </a:solidFill>
                <a:sym typeface="Symbol" charset="2"/>
              </a:rPr>
              <a:t></a:t>
            </a:r>
            <a:r>
              <a:rPr lang="en-US" altLang="zh-CN" dirty="0" err="1" smtClean="0">
                <a:solidFill>
                  <a:schemeClr val="tx1"/>
                </a:solidFill>
              </a:rPr>
              <a:t>x</a:t>
            </a:r>
            <a:r>
              <a:rPr lang="en-US" altLang="zh-CN" dirty="0" err="1" smtClean="0">
                <a:solidFill>
                  <a:schemeClr val="tx1"/>
                </a:solidFill>
                <a:sym typeface="Symbol" charset="2"/>
              </a:rPr>
              <a:t></a:t>
            </a:r>
            <a:r>
              <a:rPr lang="en-US" altLang="zh-CN" dirty="0" err="1" smtClean="0">
                <a:solidFill>
                  <a:schemeClr val="tx1"/>
                </a:solidFill>
              </a:rPr>
              <a:t>y</a:t>
            </a:r>
            <a:r>
              <a:rPr lang="en-US" altLang="zh-CN" dirty="0" smtClean="0">
                <a:solidFill>
                  <a:schemeClr val="tx1"/>
                </a:solidFill>
              </a:rPr>
              <a:t> (G(x )∧H(y))</a:t>
            </a:r>
          </a:p>
          <a:p>
            <a:r>
              <a:rPr lang="en-US" altLang="zh-CN" b="1" dirty="0" smtClean="0">
                <a:sym typeface="Symbol" charset="2"/>
              </a:rPr>
              <a:t></a:t>
            </a:r>
            <a:r>
              <a:rPr lang="en-US" altLang="zh-CN" b="1" dirty="0" err="1" smtClean="0"/>
              <a:t>xG</a:t>
            </a:r>
            <a:r>
              <a:rPr lang="en-US" altLang="zh-CN" b="1" dirty="0" smtClean="0"/>
              <a:t>(x)</a:t>
            </a:r>
            <a:r>
              <a:rPr lang="en-US" altLang="zh-CN" b="1" dirty="0" smtClean="0">
                <a:sym typeface="Symbol" charset="2"/>
              </a:rPr>
              <a:t></a:t>
            </a:r>
            <a:r>
              <a:rPr lang="en-US" altLang="zh-CN" b="1" dirty="0" err="1" smtClean="0"/>
              <a:t>xH</a:t>
            </a:r>
            <a:r>
              <a:rPr lang="en-US" altLang="zh-CN" b="1" dirty="0" smtClean="0"/>
              <a:t>(x) </a:t>
            </a:r>
            <a:r>
              <a:rPr lang="en-US" altLang="zh-CN" b="1" dirty="0" smtClean="0">
                <a:sym typeface="Symbol" charset="2"/>
              </a:rPr>
              <a:t></a:t>
            </a:r>
            <a:r>
              <a:rPr lang="en-US" altLang="zh-CN" b="1" dirty="0" smtClean="0"/>
              <a:t> </a:t>
            </a:r>
            <a:r>
              <a:rPr lang="en-US" altLang="zh-CN" b="1" dirty="0" smtClean="0">
                <a:sym typeface="Symbol" charset="2"/>
              </a:rPr>
              <a:t></a:t>
            </a:r>
            <a:r>
              <a:rPr lang="en-US" altLang="zh-CN" b="1" dirty="0" smtClean="0"/>
              <a:t>x(G(x)</a:t>
            </a:r>
            <a:r>
              <a:rPr lang="en-US" altLang="zh-CN" b="1" dirty="0" smtClean="0">
                <a:sym typeface="Symbol" charset="2"/>
              </a:rPr>
              <a:t></a:t>
            </a:r>
            <a:r>
              <a:rPr lang="en-US" altLang="zh-CN" b="1" dirty="0" smtClean="0"/>
              <a:t>H(x))</a:t>
            </a:r>
          </a:p>
          <a:p>
            <a:r>
              <a:rPr lang="en-US" altLang="zh-CN" b="1" dirty="0" smtClean="0">
                <a:latin typeface="Times New Roman" charset="0"/>
                <a:sym typeface="Symbol" charset="2"/>
              </a:rPr>
              <a:t></a:t>
            </a:r>
            <a:r>
              <a:rPr lang="en-US" altLang="zh-CN" b="1" dirty="0" smtClean="0">
                <a:latin typeface="Times New Roman" charset="0"/>
              </a:rPr>
              <a:t>x(G(x) </a:t>
            </a:r>
            <a:r>
              <a:rPr lang="en-US" altLang="zh-CN" b="1" dirty="0" smtClean="0">
                <a:latin typeface="Times New Roman" charset="0"/>
                <a:sym typeface="Symbol" charset="2"/>
              </a:rPr>
              <a:t> </a:t>
            </a:r>
            <a:r>
              <a:rPr lang="en-US" altLang="zh-CN" b="1" dirty="0" smtClean="0">
                <a:latin typeface="Times New Roman" charset="0"/>
              </a:rPr>
              <a:t>H(x)) </a:t>
            </a:r>
            <a:r>
              <a:rPr lang="en-US" altLang="zh-CN" b="1" dirty="0" smtClean="0">
                <a:latin typeface="Times New Roman" charset="0"/>
                <a:sym typeface="Symbol" charset="2"/>
              </a:rPr>
              <a:t></a:t>
            </a:r>
            <a:r>
              <a:rPr lang="en-US" altLang="zh-CN" b="1" dirty="0" smtClean="0">
                <a:latin typeface="Times New Roman" charset="0"/>
              </a:rPr>
              <a:t> </a:t>
            </a:r>
            <a:r>
              <a:rPr lang="en-US" altLang="zh-CN" b="1" dirty="0" smtClean="0">
                <a:latin typeface="Times New Roman" charset="0"/>
                <a:sym typeface="Symbol" charset="2"/>
              </a:rPr>
              <a:t></a:t>
            </a:r>
            <a:r>
              <a:rPr lang="en-US" altLang="zh-CN" b="1" dirty="0" err="1" smtClean="0">
                <a:latin typeface="Times New Roman" charset="0"/>
              </a:rPr>
              <a:t>xG</a:t>
            </a:r>
            <a:r>
              <a:rPr lang="en-US" altLang="zh-CN" b="1" dirty="0" smtClean="0">
                <a:latin typeface="Times New Roman" charset="0"/>
              </a:rPr>
              <a:t>(x) </a:t>
            </a:r>
            <a:r>
              <a:rPr lang="en-US" altLang="zh-CN" b="1" dirty="0" smtClean="0">
                <a:latin typeface="Times New Roman" charset="0"/>
                <a:sym typeface="Symbol" charset="2"/>
              </a:rPr>
              <a:t> </a:t>
            </a:r>
            <a:r>
              <a:rPr lang="en-US" altLang="zh-CN" b="1" dirty="0" err="1" smtClean="0">
                <a:latin typeface="Times New Roman" charset="0"/>
              </a:rPr>
              <a:t>xH</a:t>
            </a:r>
            <a:r>
              <a:rPr lang="en-US" altLang="zh-CN" b="1" dirty="0" smtClean="0">
                <a:latin typeface="Times New Roman" charset="0"/>
              </a:rPr>
              <a:t>(x) </a:t>
            </a:r>
          </a:p>
          <a:p>
            <a:endParaRPr kumimoji="1" lang="zh-CN" altLang="en-US" dirty="0"/>
          </a:p>
        </p:txBody>
      </p:sp>
    </p:spTree>
    <p:extLst>
      <p:ext uri="{BB962C8B-B14F-4D97-AF65-F5344CB8AC3E}">
        <p14:creationId xmlns:p14="http://schemas.microsoft.com/office/powerpoint/2010/main" val="970490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0" dirty="0" smtClean="0">
                <a:solidFill>
                  <a:schemeClr val="tx1"/>
                </a:solidFill>
                <a:latin typeface="Times New Roman" charset="0"/>
              </a:rPr>
              <a:t>将公式</a:t>
            </a:r>
            <a:r>
              <a:rPr lang="zh-CN" altLang="en-US" b="0" dirty="0" smtClean="0">
                <a:solidFill>
                  <a:schemeClr val="tx1"/>
                </a:solidFill>
                <a:latin typeface="Times New Roman" charset="0"/>
                <a:sym typeface="Symbol" charset="2"/>
              </a:rPr>
              <a:t></a:t>
            </a:r>
            <a:r>
              <a:rPr lang="en-US" altLang="zh-CN" b="0" dirty="0" err="1" smtClean="0">
                <a:solidFill>
                  <a:schemeClr val="tx1"/>
                </a:solidFill>
                <a:latin typeface="Times New Roman" charset="0"/>
              </a:rPr>
              <a:t>x</a:t>
            </a:r>
            <a:r>
              <a:rPr lang="en-US" altLang="zh-CN" b="0" dirty="0" err="1" smtClean="0">
                <a:solidFill>
                  <a:schemeClr val="tx1"/>
                </a:solidFill>
                <a:latin typeface="Times New Roman" charset="0"/>
                <a:sym typeface="Symbol" charset="2"/>
              </a:rPr>
              <a:t></a:t>
            </a:r>
            <a:r>
              <a:rPr lang="en-US" altLang="zh-CN" b="0" dirty="0" err="1" smtClean="0">
                <a:solidFill>
                  <a:schemeClr val="tx1"/>
                </a:solidFill>
                <a:latin typeface="Times New Roman" charset="0"/>
              </a:rPr>
              <a:t>y</a:t>
            </a:r>
            <a:r>
              <a:rPr lang="en-US" altLang="zh-CN" b="0" dirty="0" smtClean="0">
                <a:solidFill>
                  <a:schemeClr val="tx1"/>
                </a:solidFill>
                <a:latin typeface="Times New Roman" charset="0"/>
              </a:rPr>
              <a:t>(A(x)</a:t>
            </a:r>
            <a:r>
              <a:rPr lang="en-US" altLang="zh-CN" b="0" dirty="0" smtClean="0">
                <a:solidFill>
                  <a:schemeClr val="tx1"/>
                </a:solidFill>
                <a:latin typeface="Times New Roman" charset="0"/>
                <a:sym typeface="Symbol" charset="2"/>
              </a:rPr>
              <a:t></a:t>
            </a:r>
            <a:r>
              <a:rPr lang="en-US" altLang="zh-CN" b="0" dirty="0" smtClean="0">
                <a:solidFill>
                  <a:schemeClr val="tx1"/>
                </a:solidFill>
                <a:latin typeface="Times New Roman" charset="0"/>
              </a:rPr>
              <a:t>B(</a:t>
            </a:r>
            <a:r>
              <a:rPr lang="en-US" altLang="zh-CN" b="0" dirty="0" err="1" smtClean="0">
                <a:solidFill>
                  <a:schemeClr val="tx1"/>
                </a:solidFill>
                <a:latin typeface="Times New Roman" charset="0"/>
              </a:rPr>
              <a:t>x,y</a:t>
            </a:r>
            <a:r>
              <a:rPr lang="en-US" altLang="zh-CN" b="0" dirty="0" smtClean="0">
                <a:solidFill>
                  <a:schemeClr val="tx1"/>
                </a:solidFill>
                <a:latin typeface="Times New Roman" charset="0"/>
              </a:rPr>
              <a:t>))</a:t>
            </a:r>
            <a:r>
              <a:rPr lang="en-US" altLang="zh-CN" b="0" dirty="0" smtClean="0">
                <a:solidFill>
                  <a:schemeClr val="tx1"/>
                </a:solidFill>
                <a:latin typeface="Times New Roman" charset="0"/>
                <a:sym typeface="Symbol" charset="2"/>
              </a:rPr>
              <a:t></a:t>
            </a:r>
            <a:r>
              <a:rPr lang="en-US" altLang="zh-CN" b="0" dirty="0" smtClean="0">
                <a:solidFill>
                  <a:schemeClr val="tx1"/>
                </a:solidFill>
                <a:latin typeface="Times New Roman" charset="0"/>
              </a:rPr>
              <a:t>(</a:t>
            </a:r>
            <a:r>
              <a:rPr lang="en-US" altLang="zh-CN" b="0" dirty="0" smtClean="0">
                <a:solidFill>
                  <a:schemeClr val="tx1"/>
                </a:solidFill>
                <a:latin typeface="Times New Roman" charset="0"/>
                <a:sym typeface="Symbol" charset="2"/>
              </a:rPr>
              <a:t></a:t>
            </a:r>
            <a:r>
              <a:rPr lang="en-US" altLang="zh-CN" b="0" dirty="0" err="1" smtClean="0">
                <a:solidFill>
                  <a:schemeClr val="tx1"/>
                </a:solidFill>
                <a:latin typeface="Times New Roman" charset="0"/>
              </a:rPr>
              <a:t>yC</a:t>
            </a:r>
            <a:r>
              <a:rPr lang="en-US" altLang="zh-CN" b="0" dirty="0" smtClean="0">
                <a:solidFill>
                  <a:schemeClr val="tx1"/>
                </a:solidFill>
                <a:latin typeface="Times New Roman" charset="0"/>
              </a:rPr>
              <a:t>(y)</a:t>
            </a:r>
            <a:r>
              <a:rPr lang="en-US" altLang="zh-CN" b="0" dirty="0" smtClean="0">
                <a:solidFill>
                  <a:schemeClr val="tx1"/>
                </a:solidFill>
                <a:latin typeface="Times New Roman" charset="0"/>
                <a:sym typeface="Symbol" charset="2"/>
              </a:rPr>
              <a:t></a:t>
            </a:r>
            <a:r>
              <a:rPr lang="en-US" altLang="zh-CN" b="0" dirty="0" err="1" smtClean="0">
                <a:solidFill>
                  <a:schemeClr val="tx1"/>
                </a:solidFill>
                <a:latin typeface="Times New Roman" charset="0"/>
              </a:rPr>
              <a:t>zD</a:t>
            </a:r>
            <a:r>
              <a:rPr lang="en-US" altLang="zh-CN" b="0" dirty="0" smtClean="0">
                <a:solidFill>
                  <a:schemeClr val="tx1"/>
                </a:solidFill>
                <a:latin typeface="Times New Roman" charset="0"/>
              </a:rPr>
              <a:t>(z))</a:t>
            </a:r>
            <a:br>
              <a:rPr lang="en-US" altLang="zh-CN" b="0" dirty="0" smtClean="0">
                <a:solidFill>
                  <a:schemeClr val="tx1"/>
                </a:solidFill>
                <a:latin typeface="Times New Roman" charset="0"/>
              </a:rPr>
            </a:br>
            <a:r>
              <a:rPr lang="en-US" altLang="zh-CN" b="0" dirty="0" smtClean="0">
                <a:solidFill>
                  <a:schemeClr val="tx1"/>
                </a:solidFill>
                <a:latin typeface="Times New Roman" charset="0"/>
              </a:rPr>
              <a:t>      </a:t>
            </a:r>
            <a:r>
              <a:rPr lang="zh-CN" altLang="en-US" b="0" dirty="0" smtClean="0">
                <a:solidFill>
                  <a:schemeClr val="tx1"/>
                </a:solidFill>
                <a:latin typeface="Times New Roman" charset="0"/>
              </a:rPr>
              <a:t>化为前束范式。</a:t>
            </a:r>
            <a:r>
              <a:rPr lang="zh-CN" altLang="en-US" b="0" dirty="0" smtClean="0">
                <a:latin typeface="Times New Roman" charset="0"/>
              </a:rPr>
              <a:t/>
            </a:r>
            <a:br>
              <a:rPr lang="zh-CN" altLang="en-US" b="0" dirty="0" smtClean="0">
                <a:latin typeface="Times New Roman" charset="0"/>
              </a:rPr>
            </a:br>
            <a:endParaRPr kumimoji="1" lang="zh-CN" altLang="en-US" dirty="0"/>
          </a:p>
        </p:txBody>
      </p:sp>
      <p:sp>
        <p:nvSpPr>
          <p:cNvPr id="3" name="内容占位符 2"/>
          <p:cNvSpPr>
            <a:spLocks noGrp="1"/>
          </p:cNvSpPr>
          <p:nvPr>
            <p:ph idx="1"/>
          </p:nvPr>
        </p:nvSpPr>
        <p:spPr/>
        <p:txBody>
          <a:bodyPr>
            <a:normAutofit fontScale="77500" lnSpcReduction="20000"/>
          </a:bodyPr>
          <a:lstStyle/>
          <a:p>
            <a:pPr>
              <a:lnSpc>
                <a:spcPct val="80000"/>
              </a:lnSpc>
              <a:buNone/>
            </a:pPr>
            <a:r>
              <a:rPr lang="zh-CN" altLang="en-US" dirty="0" smtClean="0">
                <a:latin typeface="Times New Roman" charset="0"/>
              </a:rPr>
              <a:t>解：（</a:t>
            </a:r>
            <a:r>
              <a:rPr lang="en-US" altLang="zh-CN" dirty="0" smtClean="0">
                <a:latin typeface="Times New Roman" charset="0"/>
              </a:rPr>
              <a:t>1</a:t>
            </a:r>
            <a:r>
              <a:rPr lang="zh-CN" altLang="en-US" dirty="0" smtClean="0">
                <a:latin typeface="Times New Roman" charset="0"/>
              </a:rPr>
              <a:t>）消去</a:t>
            </a:r>
            <a:r>
              <a:rPr lang="zh-CN" altLang="en-US" dirty="0" smtClean="0">
                <a:latin typeface="Times New Roman" charset="0"/>
                <a:sym typeface="Symbol" charset="2"/>
              </a:rPr>
              <a:t></a:t>
            </a:r>
            <a:r>
              <a:rPr lang="zh-CN" altLang="en-US" dirty="0" smtClean="0">
                <a:latin typeface="Times New Roman" charset="0"/>
              </a:rPr>
              <a:t>联结词。</a:t>
            </a:r>
            <a:endParaRPr lang="zh-CN" altLang="en-US" dirty="0" smtClean="0">
              <a:latin typeface="Times New Roman" charset="0"/>
              <a:sym typeface="Symbol" charset="2"/>
            </a:endParaRPr>
          </a:p>
          <a:p>
            <a:pPr>
              <a:lnSpc>
                <a:spcPct val="80000"/>
              </a:lnSpc>
              <a:buNone/>
            </a:pPr>
            <a:r>
              <a:rPr lang="zh-CN" altLang="en-US" dirty="0" smtClean="0">
                <a:latin typeface="Times New Roman" charset="0"/>
                <a:sym typeface="Symbol" charset="2"/>
              </a:rPr>
              <a:t>   </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zh-CN" altLang="en-US" dirty="0" smtClean="0">
                <a:latin typeface="Times New Roman" charset="0"/>
              </a:rPr>
              <a:t>（</a:t>
            </a:r>
            <a:r>
              <a:rPr lang="en-US" altLang="zh-CN" dirty="0" smtClean="0">
                <a:latin typeface="Times New Roman" charset="0"/>
              </a:rPr>
              <a:t>A(x) </a:t>
            </a:r>
            <a:r>
              <a:rPr lang="en-US" altLang="zh-CN" dirty="0" smtClean="0">
                <a:latin typeface="Times New Roman" charset="0"/>
                <a:sym typeface="Symbol" charset="2"/>
              </a:rPr>
              <a:t></a:t>
            </a:r>
            <a:r>
              <a:rPr lang="en-US" altLang="zh-CN" dirty="0" smtClean="0">
                <a:latin typeface="Times New Roman" charset="0"/>
              </a:rPr>
              <a:t>B(</a:t>
            </a:r>
            <a:r>
              <a:rPr lang="en-US" altLang="zh-CN" dirty="0" err="1" smtClean="0">
                <a:latin typeface="Times New Roman" charset="0"/>
              </a:rPr>
              <a:t>x,y</a:t>
            </a:r>
            <a:r>
              <a:rPr lang="en-US" altLang="zh-CN" dirty="0" smtClean="0">
                <a:latin typeface="Times New Roman" charset="0"/>
              </a:rPr>
              <a:t>)</a:t>
            </a:r>
            <a:r>
              <a:rPr lang="zh-CN" altLang="en-US" dirty="0" smtClean="0">
                <a:latin typeface="Times New Roman" charset="0"/>
              </a:rPr>
              <a:t>）</a:t>
            </a:r>
            <a:r>
              <a:rPr lang="zh-CN" altLang="en-US" dirty="0" smtClean="0">
                <a:latin typeface="Times New Roman" charset="0"/>
                <a:sym typeface="Symbol" charset="2"/>
              </a:rPr>
              <a:t></a:t>
            </a:r>
            <a:r>
              <a:rPr lang="en-US" altLang="zh-CN" dirty="0" smtClean="0">
                <a:latin typeface="Times New Roman" charset="0"/>
              </a:rPr>
              <a:t>(</a:t>
            </a:r>
            <a:r>
              <a:rPr lang="en-US" altLang="zh-CN" dirty="0" smtClean="0">
                <a:latin typeface="Times New Roman" charset="0"/>
                <a:sym typeface="Symbol" charset="2"/>
              </a:rPr>
              <a:t></a:t>
            </a:r>
            <a:r>
              <a:rPr lang="en-US" altLang="zh-CN" dirty="0" err="1" smtClean="0">
                <a:latin typeface="Times New Roman" charset="0"/>
              </a:rPr>
              <a:t>yC</a:t>
            </a:r>
            <a:r>
              <a:rPr lang="en-US" altLang="zh-CN" dirty="0" smtClean="0">
                <a:latin typeface="Times New Roman" charset="0"/>
              </a:rPr>
              <a:t>(y) </a:t>
            </a:r>
            <a:r>
              <a:rPr lang="en-US" altLang="zh-CN" dirty="0" smtClean="0">
                <a:latin typeface="Times New Roman" charset="0"/>
                <a:sym typeface="Symbol" charset="2"/>
              </a:rPr>
              <a:t></a:t>
            </a:r>
            <a:r>
              <a:rPr lang="en-US" altLang="zh-CN" dirty="0" err="1" smtClean="0">
                <a:latin typeface="Times New Roman" charset="0"/>
              </a:rPr>
              <a:t>zD</a:t>
            </a:r>
            <a:r>
              <a:rPr lang="en-US" altLang="zh-CN" dirty="0" smtClean="0">
                <a:latin typeface="Times New Roman" charset="0"/>
              </a:rPr>
              <a:t>(z))</a:t>
            </a:r>
          </a:p>
          <a:p>
            <a:pPr>
              <a:lnSpc>
                <a:spcPct val="80000"/>
              </a:lnSpc>
              <a:buNone/>
            </a:pPr>
            <a:r>
              <a:rPr lang="en-US" altLang="zh-CN" dirty="0" smtClean="0">
                <a:latin typeface="Times New Roman" charset="0"/>
              </a:rPr>
              <a:t>= </a:t>
            </a:r>
            <a:r>
              <a:rPr lang="zh-CN" altLang="en-US" dirty="0" smtClean="0"/>
              <a:t>～</a:t>
            </a:r>
            <a:r>
              <a:rPr lang="zh-CN" altLang="en-US" dirty="0" smtClean="0">
                <a:latin typeface="Times New Roman" charset="0"/>
                <a:sym typeface="Symbol" charset="2"/>
              </a:rPr>
              <a:t></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zh-CN" altLang="en-US" dirty="0" smtClean="0">
                <a:latin typeface="Times New Roman" charset="0"/>
              </a:rPr>
              <a:t>（</a:t>
            </a:r>
            <a:r>
              <a:rPr lang="zh-CN" altLang="en-US" dirty="0" smtClean="0"/>
              <a:t>～</a:t>
            </a:r>
            <a:r>
              <a:rPr lang="en-US" altLang="zh-CN" dirty="0" smtClean="0">
                <a:latin typeface="Times New Roman" charset="0"/>
              </a:rPr>
              <a:t>A(x) </a:t>
            </a:r>
            <a:r>
              <a:rPr lang="en-US" altLang="zh-CN" dirty="0" smtClean="0">
                <a:latin typeface="Times New Roman" charset="0"/>
                <a:sym typeface="Symbol" charset="2"/>
              </a:rPr>
              <a:t></a:t>
            </a:r>
            <a:r>
              <a:rPr lang="en-US" altLang="zh-CN" dirty="0" smtClean="0">
                <a:latin typeface="Times New Roman" charset="0"/>
              </a:rPr>
              <a:t> B(</a:t>
            </a:r>
            <a:r>
              <a:rPr lang="en-US" altLang="zh-CN" dirty="0" err="1" smtClean="0">
                <a:latin typeface="Times New Roman" charset="0"/>
              </a:rPr>
              <a:t>x,y</a:t>
            </a:r>
            <a:r>
              <a:rPr lang="en-US" altLang="zh-CN" dirty="0" smtClean="0">
                <a:latin typeface="Times New Roman" charset="0"/>
              </a:rPr>
              <a:t>)</a:t>
            </a:r>
            <a:r>
              <a:rPr lang="zh-CN" altLang="en-US" dirty="0" smtClean="0">
                <a:latin typeface="Times New Roman" charset="0"/>
              </a:rPr>
              <a:t>）</a:t>
            </a:r>
            <a:r>
              <a:rPr lang="zh-CN" altLang="en-US" dirty="0" smtClean="0">
                <a:latin typeface="Times New Roman" charset="0"/>
                <a:sym typeface="Symbol" charset="2"/>
              </a:rPr>
              <a:t></a:t>
            </a:r>
            <a:r>
              <a:rPr lang="zh-CN" altLang="en-US" dirty="0" smtClean="0">
                <a:latin typeface="Times New Roman" charset="0"/>
              </a:rPr>
              <a:t>（</a:t>
            </a:r>
            <a:r>
              <a:rPr lang="zh-CN" altLang="en-US" dirty="0" smtClean="0"/>
              <a:t>～</a:t>
            </a:r>
            <a:r>
              <a:rPr lang="zh-CN" altLang="en-US" dirty="0" smtClean="0">
                <a:latin typeface="Times New Roman" charset="0"/>
                <a:sym typeface="Symbol" charset="2"/>
              </a:rPr>
              <a:t></a:t>
            </a:r>
            <a:r>
              <a:rPr lang="en-US" altLang="zh-CN" dirty="0" err="1" smtClean="0">
                <a:latin typeface="Times New Roman" charset="0"/>
              </a:rPr>
              <a:t>yC</a:t>
            </a:r>
            <a:r>
              <a:rPr lang="en-US" altLang="zh-CN" dirty="0" smtClean="0">
                <a:latin typeface="Times New Roman" charset="0"/>
              </a:rPr>
              <a:t>(y) </a:t>
            </a:r>
            <a:r>
              <a:rPr lang="en-US" altLang="zh-CN" dirty="0" smtClean="0">
                <a:latin typeface="Times New Roman" charset="0"/>
                <a:sym typeface="Symbol" charset="2"/>
              </a:rPr>
              <a:t></a:t>
            </a:r>
            <a:r>
              <a:rPr lang="en-US" altLang="zh-CN" dirty="0" err="1" smtClean="0">
                <a:latin typeface="Times New Roman" charset="0"/>
              </a:rPr>
              <a:t>zD</a:t>
            </a:r>
            <a:r>
              <a:rPr lang="en-US" altLang="zh-CN" dirty="0" smtClean="0">
                <a:latin typeface="Times New Roman" charset="0"/>
              </a:rPr>
              <a:t>(z))</a:t>
            </a:r>
          </a:p>
          <a:p>
            <a:pPr>
              <a:lnSpc>
                <a:spcPct val="80000"/>
              </a:lnSpc>
              <a:buNone/>
            </a:pPr>
            <a:r>
              <a:rPr lang="zh-CN" altLang="en-US" dirty="0" smtClean="0">
                <a:latin typeface="Times New Roman" charset="0"/>
              </a:rPr>
              <a:t>（</a:t>
            </a:r>
            <a:r>
              <a:rPr lang="en-US" altLang="zh-CN" dirty="0" smtClean="0">
                <a:latin typeface="Times New Roman" charset="0"/>
              </a:rPr>
              <a:t>2</a:t>
            </a:r>
            <a:r>
              <a:rPr lang="zh-CN" altLang="en-US" dirty="0" smtClean="0">
                <a:latin typeface="Times New Roman" charset="0"/>
              </a:rPr>
              <a:t>）将公式中所有否定号</a:t>
            </a:r>
            <a:r>
              <a:rPr lang="zh-CN" altLang="en-US" dirty="0" smtClean="0"/>
              <a:t>～</a:t>
            </a:r>
            <a:r>
              <a:rPr lang="zh-CN" altLang="en-US" dirty="0" smtClean="0">
                <a:latin typeface="Times New Roman" charset="0"/>
              </a:rPr>
              <a:t>放在原子之前。</a:t>
            </a:r>
            <a:endParaRPr lang="zh-CN" altLang="en-US" dirty="0" smtClean="0">
              <a:latin typeface="Times New Roman" charset="0"/>
              <a:sym typeface="Symbol" charset="2"/>
            </a:endParaRPr>
          </a:p>
          <a:p>
            <a:pPr>
              <a:lnSpc>
                <a:spcPct val="80000"/>
              </a:lnSpc>
              <a:buNone/>
            </a:pPr>
            <a:r>
              <a:rPr lang="zh-CN" altLang="en-US" dirty="0" smtClean="0">
                <a:latin typeface="Times New Roman" charset="0"/>
                <a:sym typeface="Symbol" charset="2"/>
              </a:rPr>
              <a:t>   </a:t>
            </a:r>
            <a:r>
              <a:rPr lang="zh-CN" altLang="en-US" dirty="0" smtClean="0"/>
              <a:t>～</a:t>
            </a:r>
            <a:r>
              <a:rPr lang="zh-CN" altLang="en-US" dirty="0" smtClean="0">
                <a:latin typeface="Times New Roman" charset="0"/>
                <a:sym typeface="Symbol" charset="2"/>
              </a:rPr>
              <a:t></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zh-CN" altLang="en-US" dirty="0" smtClean="0">
                <a:latin typeface="Times New Roman" charset="0"/>
              </a:rPr>
              <a:t>（</a:t>
            </a:r>
            <a:r>
              <a:rPr lang="zh-CN" altLang="en-US" dirty="0" smtClean="0"/>
              <a:t>～</a:t>
            </a:r>
            <a:r>
              <a:rPr lang="en-US" altLang="zh-CN" dirty="0" smtClean="0">
                <a:latin typeface="Times New Roman" charset="0"/>
              </a:rPr>
              <a:t>A(x) </a:t>
            </a:r>
            <a:r>
              <a:rPr lang="en-US" altLang="zh-CN" dirty="0" smtClean="0">
                <a:latin typeface="Times New Roman" charset="0"/>
                <a:sym typeface="Symbol" charset="2"/>
              </a:rPr>
              <a:t></a:t>
            </a:r>
            <a:r>
              <a:rPr lang="en-US" altLang="zh-CN" dirty="0" smtClean="0">
                <a:latin typeface="Times New Roman" charset="0"/>
              </a:rPr>
              <a:t> B(</a:t>
            </a:r>
            <a:r>
              <a:rPr lang="en-US" altLang="zh-CN" dirty="0" err="1" smtClean="0">
                <a:latin typeface="Times New Roman" charset="0"/>
              </a:rPr>
              <a:t>x,y</a:t>
            </a:r>
            <a:r>
              <a:rPr lang="en-US" altLang="zh-CN" dirty="0" smtClean="0">
                <a:latin typeface="Times New Roman" charset="0"/>
              </a:rPr>
              <a:t>)</a:t>
            </a:r>
            <a:r>
              <a:rPr lang="zh-CN" altLang="en-US" dirty="0" smtClean="0">
                <a:latin typeface="Times New Roman" charset="0"/>
              </a:rPr>
              <a:t>）</a:t>
            </a:r>
            <a:r>
              <a:rPr lang="zh-CN" altLang="en-US" dirty="0" smtClean="0">
                <a:latin typeface="Times New Roman" charset="0"/>
                <a:sym typeface="Symbol" charset="2"/>
              </a:rPr>
              <a:t></a:t>
            </a:r>
            <a:r>
              <a:rPr lang="zh-CN" altLang="en-US" dirty="0" smtClean="0">
                <a:latin typeface="Times New Roman" charset="0"/>
              </a:rPr>
              <a:t>（</a:t>
            </a:r>
            <a:r>
              <a:rPr lang="zh-CN" altLang="en-US" dirty="0" smtClean="0"/>
              <a:t>～</a:t>
            </a:r>
            <a:r>
              <a:rPr lang="zh-CN" altLang="en-US" dirty="0" smtClean="0">
                <a:latin typeface="Times New Roman" charset="0"/>
                <a:sym typeface="Symbol" charset="2"/>
              </a:rPr>
              <a:t></a:t>
            </a:r>
            <a:r>
              <a:rPr lang="en-US" altLang="zh-CN" dirty="0" err="1" smtClean="0">
                <a:latin typeface="Times New Roman" charset="0"/>
              </a:rPr>
              <a:t>yC</a:t>
            </a:r>
            <a:r>
              <a:rPr lang="en-US" altLang="zh-CN" dirty="0" smtClean="0">
                <a:latin typeface="Times New Roman" charset="0"/>
              </a:rPr>
              <a:t>(y) </a:t>
            </a:r>
            <a:r>
              <a:rPr lang="en-US" altLang="zh-CN" dirty="0" smtClean="0">
                <a:latin typeface="Times New Roman" charset="0"/>
                <a:sym typeface="Symbol" charset="2"/>
              </a:rPr>
              <a:t></a:t>
            </a:r>
            <a:r>
              <a:rPr lang="en-US" altLang="zh-CN" dirty="0" err="1" smtClean="0">
                <a:latin typeface="Times New Roman" charset="0"/>
              </a:rPr>
              <a:t>zD</a:t>
            </a:r>
            <a:r>
              <a:rPr lang="en-US" altLang="zh-CN" dirty="0" smtClean="0">
                <a:latin typeface="Times New Roman" charset="0"/>
              </a:rPr>
              <a:t>(z))</a:t>
            </a:r>
          </a:p>
          <a:p>
            <a:pPr>
              <a:lnSpc>
                <a:spcPct val="80000"/>
              </a:lnSpc>
              <a:buNone/>
            </a:pPr>
            <a:r>
              <a:rPr lang="en-US" altLang="zh-CN" dirty="0" smtClean="0">
                <a:latin typeface="Times New Roman" charset="0"/>
              </a:rPr>
              <a:t>= </a:t>
            </a:r>
            <a:r>
              <a:rPr lang="en-US" altLang="zh-CN" dirty="0" smtClean="0">
                <a:latin typeface="Times New Roman" charset="0"/>
                <a:sym typeface="Symbol" charset="2"/>
              </a:rPr>
              <a:t></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en-US" altLang="zh-CN" dirty="0" smtClean="0">
                <a:latin typeface="Times New Roman" charset="0"/>
              </a:rPr>
              <a:t>(A(x) </a:t>
            </a:r>
            <a:r>
              <a:rPr lang="en-US" altLang="zh-CN" dirty="0" smtClean="0">
                <a:latin typeface="Times New Roman" charset="0"/>
                <a:sym typeface="Symbol" charset="2"/>
              </a:rPr>
              <a:t></a:t>
            </a:r>
            <a:r>
              <a:rPr lang="zh-CN" altLang="en-US" dirty="0" smtClean="0"/>
              <a:t>～</a:t>
            </a:r>
            <a:r>
              <a:rPr lang="en-US" altLang="zh-CN" dirty="0" smtClean="0">
                <a:latin typeface="Times New Roman" charset="0"/>
              </a:rPr>
              <a:t>B(</a:t>
            </a:r>
            <a:r>
              <a:rPr lang="en-US" altLang="zh-CN" dirty="0" err="1" smtClean="0">
                <a:latin typeface="Times New Roman" charset="0"/>
              </a:rPr>
              <a:t>x,y</a:t>
            </a:r>
            <a:r>
              <a:rPr lang="en-US" altLang="zh-CN" dirty="0" smtClean="0">
                <a:latin typeface="Times New Roman" charset="0"/>
              </a:rPr>
              <a:t>)) </a:t>
            </a:r>
            <a:r>
              <a:rPr lang="en-US" altLang="zh-CN" dirty="0" smtClean="0">
                <a:latin typeface="Times New Roman" charset="0"/>
                <a:sym typeface="Symbol" charset="2"/>
              </a:rPr>
              <a:t></a:t>
            </a:r>
            <a:r>
              <a:rPr lang="en-US" altLang="zh-CN" dirty="0" smtClean="0">
                <a:latin typeface="Times New Roman" charset="0"/>
              </a:rPr>
              <a:t>(</a:t>
            </a:r>
            <a:r>
              <a:rPr lang="en-US" altLang="zh-CN" dirty="0" smtClean="0">
                <a:latin typeface="Times New Roman" charset="0"/>
                <a:sym typeface="Symbol" charset="2"/>
              </a:rPr>
              <a:t></a:t>
            </a:r>
            <a:r>
              <a:rPr lang="en-US" altLang="zh-CN" dirty="0" smtClean="0">
                <a:latin typeface="Times New Roman" charset="0"/>
              </a:rPr>
              <a:t>y</a:t>
            </a:r>
            <a:r>
              <a:rPr lang="zh-CN" altLang="en-US" dirty="0" smtClean="0"/>
              <a:t>～</a:t>
            </a:r>
            <a:r>
              <a:rPr lang="en-US" altLang="zh-CN" dirty="0" smtClean="0">
                <a:latin typeface="Times New Roman" charset="0"/>
              </a:rPr>
              <a:t>C(y) </a:t>
            </a:r>
            <a:r>
              <a:rPr lang="en-US" altLang="zh-CN" dirty="0" smtClean="0">
                <a:latin typeface="Times New Roman" charset="0"/>
                <a:sym typeface="Symbol" charset="2"/>
              </a:rPr>
              <a:t></a:t>
            </a:r>
            <a:r>
              <a:rPr lang="en-US" altLang="zh-CN" dirty="0" err="1" smtClean="0">
                <a:latin typeface="Times New Roman" charset="0"/>
              </a:rPr>
              <a:t>zD</a:t>
            </a:r>
            <a:r>
              <a:rPr lang="en-US" altLang="zh-CN" dirty="0" smtClean="0">
                <a:latin typeface="Times New Roman" charset="0"/>
              </a:rPr>
              <a:t>(z))</a:t>
            </a:r>
          </a:p>
          <a:p>
            <a:pPr>
              <a:lnSpc>
                <a:spcPct val="80000"/>
              </a:lnSpc>
              <a:buNone/>
            </a:pPr>
            <a:r>
              <a:rPr lang="zh-CN" altLang="en-US" dirty="0" smtClean="0">
                <a:latin typeface="Times New Roman" charset="0"/>
              </a:rPr>
              <a:t>（</a:t>
            </a:r>
            <a:r>
              <a:rPr lang="en-US" altLang="zh-CN" dirty="0" smtClean="0">
                <a:latin typeface="Times New Roman" charset="0"/>
              </a:rPr>
              <a:t>3</a:t>
            </a:r>
            <a:r>
              <a:rPr lang="zh-CN" altLang="en-US" dirty="0" smtClean="0">
                <a:latin typeface="Times New Roman" charset="0"/>
              </a:rPr>
              <a:t>）将约束变量改名</a:t>
            </a:r>
            <a:r>
              <a:rPr lang="en-US" altLang="zh-CN" dirty="0" smtClean="0">
                <a:latin typeface="Times New Roman" charset="0"/>
              </a:rPr>
              <a:t>.</a:t>
            </a:r>
            <a:endParaRPr lang="en-US" altLang="zh-CN" dirty="0" smtClean="0">
              <a:latin typeface="Times New Roman" charset="0"/>
              <a:sym typeface="Symbol" charset="2"/>
            </a:endParaRPr>
          </a:p>
          <a:p>
            <a:pPr>
              <a:lnSpc>
                <a:spcPct val="80000"/>
              </a:lnSpc>
              <a:buNone/>
            </a:pPr>
            <a:r>
              <a:rPr lang="en-US" altLang="zh-CN" dirty="0" smtClean="0">
                <a:latin typeface="Times New Roman" charset="0"/>
                <a:sym typeface="Symbol" charset="2"/>
              </a:rPr>
              <a:t>   </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en-US" altLang="zh-CN" dirty="0" smtClean="0">
                <a:latin typeface="Times New Roman" charset="0"/>
              </a:rPr>
              <a:t>(A(x) </a:t>
            </a:r>
            <a:r>
              <a:rPr lang="en-US" altLang="zh-CN" dirty="0" smtClean="0">
                <a:latin typeface="Times New Roman" charset="0"/>
                <a:sym typeface="Symbol" charset="2"/>
              </a:rPr>
              <a:t></a:t>
            </a:r>
            <a:r>
              <a:rPr lang="zh-CN" altLang="en-US" dirty="0" smtClean="0"/>
              <a:t>～</a:t>
            </a:r>
            <a:r>
              <a:rPr lang="en-US" altLang="zh-CN" dirty="0" smtClean="0">
                <a:latin typeface="Times New Roman" charset="0"/>
              </a:rPr>
              <a:t>B(</a:t>
            </a:r>
            <a:r>
              <a:rPr lang="en-US" altLang="zh-CN" dirty="0" err="1" smtClean="0">
                <a:latin typeface="Times New Roman" charset="0"/>
              </a:rPr>
              <a:t>x,y</a:t>
            </a:r>
            <a:r>
              <a:rPr lang="en-US" altLang="zh-CN" dirty="0" smtClean="0">
                <a:latin typeface="Times New Roman" charset="0"/>
              </a:rPr>
              <a:t>)) </a:t>
            </a:r>
            <a:r>
              <a:rPr lang="en-US" altLang="zh-CN" dirty="0" smtClean="0">
                <a:latin typeface="Times New Roman" charset="0"/>
                <a:sym typeface="Symbol" charset="2"/>
              </a:rPr>
              <a:t></a:t>
            </a:r>
            <a:r>
              <a:rPr lang="en-US" altLang="zh-CN" dirty="0" smtClean="0">
                <a:latin typeface="Times New Roman" charset="0"/>
              </a:rPr>
              <a:t> (</a:t>
            </a:r>
            <a:r>
              <a:rPr lang="en-US" altLang="zh-CN" dirty="0" smtClean="0">
                <a:latin typeface="Times New Roman" charset="0"/>
                <a:sym typeface="Symbol" charset="2"/>
              </a:rPr>
              <a:t></a:t>
            </a:r>
            <a:r>
              <a:rPr lang="en-US" altLang="zh-CN" dirty="0" smtClean="0">
                <a:latin typeface="Times New Roman" charset="0"/>
              </a:rPr>
              <a:t>y</a:t>
            </a:r>
            <a:r>
              <a:rPr lang="zh-CN" altLang="en-US" dirty="0" smtClean="0"/>
              <a:t>～</a:t>
            </a:r>
            <a:r>
              <a:rPr lang="en-US" altLang="zh-CN" dirty="0" smtClean="0">
                <a:latin typeface="Times New Roman" charset="0"/>
              </a:rPr>
              <a:t>C(y) </a:t>
            </a:r>
            <a:r>
              <a:rPr lang="en-US" altLang="zh-CN" dirty="0" smtClean="0">
                <a:latin typeface="Times New Roman" charset="0"/>
                <a:sym typeface="Symbol" charset="2"/>
              </a:rPr>
              <a:t></a:t>
            </a:r>
            <a:r>
              <a:rPr lang="en-US" altLang="zh-CN" dirty="0" err="1" smtClean="0">
                <a:latin typeface="Times New Roman" charset="0"/>
              </a:rPr>
              <a:t>zD</a:t>
            </a:r>
            <a:r>
              <a:rPr lang="en-US" altLang="zh-CN" dirty="0" smtClean="0">
                <a:latin typeface="Times New Roman" charset="0"/>
              </a:rPr>
              <a:t>(z))</a:t>
            </a:r>
          </a:p>
          <a:p>
            <a:pPr>
              <a:lnSpc>
                <a:spcPct val="80000"/>
              </a:lnSpc>
              <a:buNone/>
            </a:pPr>
            <a:r>
              <a:rPr lang="en-US" altLang="zh-CN" dirty="0" smtClean="0">
                <a:latin typeface="Times New Roman" charset="0"/>
              </a:rPr>
              <a:t>= </a:t>
            </a:r>
            <a:r>
              <a:rPr lang="en-US" altLang="zh-CN" dirty="0" smtClean="0">
                <a:latin typeface="Times New Roman" charset="0"/>
                <a:sym typeface="Symbol" charset="2"/>
              </a:rPr>
              <a:t></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en-US" altLang="zh-CN" dirty="0" smtClean="0">
                <a:latin typeface="Times New Roman" charset="0"/>
              </a:rPr>
              <a:t>(A(x) </a:t>
            </a:r>
            <a:r>
              <a:rPr lang="en-US" altLang="zh-CN" dirty="0" smtClean="0">
                <a:latin typeface="Times New Roman" charset="0"/>
                <a:sym typeface="Symbol" charset="2"/>
              </a:rPr>
              <a:t></a:t>
            </a:r>
            <a:r>
              <a:rPr lang="zh-CN" altLang="en-US" dirty="0" smtClean="0"/>
              <a:t>～</a:t>
            </a:r>
            <a:r>
              <a:rPr lang="en-US" altLang="zh-CN" dirty="0" smtClean="0">
                <a:latin typeface="Times New Roman" charset="0"/>
              </a:rPr>
              <a:t>B(</a:t>
            </a:r>
            <a:r>
              <a:rPr lang="en-US" altLang="zh-CN" dirty="0" err="1" smtClean="0">
                <a:latin typeface="Times New Roman" charset="0"/>
              </a:rPr>
              <a:t>x,y</a:t>
            </a:r>
            <a:r>
              <a:rPr lang="en-US" altLang="zh-CN" dirty="0" smtClean="0">
                <a:latin typeface="Times New Roman" charset="0"/>
              </a:rPr>
              <a:t>)) </a:t>
            </a:r>
            <a:r>
              <a:rPr lang="en-US" altLang="zh-CN" dirty="0" smtClean="0">
                <a:latin typeface="Times New Roman" charset="0"/>
                <a:sym typeface="Symbol" charset="2"/>
              </a:rPr>
              <a:t></a:t>
            </a:r>
            <a:r>
              <a:rPr lang="en-US" altLang="zh-CN" dirty="0" smtClean="0">
                <a:latin typeface="Times New Roman" charset="0"/>
              </a:rPr>
              <a:t> (</a:t>
            </a:r>
            <a:r>
              <a:rPr lang="en-US" altLang="zh-CN" dirty="0" smtClean="0">
                <a:latin typeface="Times New Roman" charset="0"/>
                <a:sym typeface="Symbol" charset="2"/>
              </a:rPr>
              <a:t></a:t>
            </a:r>
            <a:r>
              <a:rPr lang="en-US" altLang="zh-CN" dirty="0" smtClean="0">
                <a:latin typeface="Times New Roman" charset="0"/>
              </a:rPr>
              <a:t>t</a:t>
            </a:r>
            <a:r>
              <a:rPr lang="zh-CN" altLang="en-US" dirty="0" smtClean="0"/>
              <a:t>～</a:t>
            </a:r>
            <a:r>
              <a:rPr lang="en-US" altLang="zh-CN" dirty="0" smtClean="0">
                <a:latin typeface="Times New Roman" charset="0"/>
              </a:rPr>
              <a:t>C(t) </a:t>
            </a:r>
            <a:r>
              <a:rPr lang="en-US" altLang="zh-CN" dirty="0" smtClean="0">
                <a:latin typeface="Times New Roman" charset="0"/>
                <a:sym typeface="Symbol" charset="2"/>
              </a:rPr>
              <a:t></a:t>
            </a:r>
            <a:r>
              <a:rPr lang="en-US" altLang="zh-CN" dirty="0" err="1" smtClean="0">
                <a:latin typeface="Times New Roman" charset="0"/>
              </a:rPr>
              <a:t>zD</a:t>
            </a:r>
            <a:r>
              <a:rPr lang="en-US" altLang="zh-CN" dirty="0" smtClean="0">
                <a:latin typeface="Times New Roman" charset="0"/>
              </a:rPr>
              <a:t>(z))</a:t>
            </a:r>
          </a:p>
          <a:p>
            <a:pPr>
              <a:lnSpc>
                <a:spcPct val="80000"/>
              </a:lnSpc>
              <a:buNone/>
            </a:pPr>
            <a:r>
              <a:rPr lang="zh-CN" altLang="en-US" dirty="0" smtClean="0">
                <a:latin typeface="Times New Roman" charset="0"/>
              </a:rPr>
              <a:t>（</a:t>
            </a:r>
            <a:r>
              <a:rPr lang="en-US" altLang="zh-CN" dirty="0" smtClean="0">
                <a:latin typeface="Times New Roman" charset="0"/>
              </a:rPr>
              <a:t>4</a:t>
            </a:r>
            <a:r>
              <a:rPr lang="zh-CN" altLang="en-US" dirty="0" smtClean="0">
                <a:latin typeface="Times New Roman" charset="0"/>
              </a:rPr>
              <a:t>）将量词提到整个公式前。</a:t>
            </a:r>
            <a:endParaRPr lang="zh-CN" altLang="en-US" dirty="0" smtClean="0">
              <a:latin typeface="Times New Roman" charset="0"/>
              <a:sym typeface="Symbol" charset="2"/>
            </a:endParaRPr>
          </a:p>
          <a:p>
            <a:pPr>
              <a:lnSpc>
                <a:spcPct val="80000"/>
              </a:lnSpc>
              <a:buNone/>
            </a:pPr>
            <a:r>
              <a:rPr lang="zh-CN" altLang="en-US" dirty="0" smtClean="0">
                <a:latin typeface="Times New Roman" charset="0"/>
                <a:sym typeface="Symbol" charset="2"/>
              </a:rPr>
              <a:t></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en-US" altLang="zh-CN" dirty="0" smtClean="0">
                <a:latin typeface="Times New Roman" charset="0"/>
              </a:rPr>
              <a:t>(A(x) </a:t>
            </a:r>
            <a:r>
              <a:rPr lang="en-US" altLang="zh-CN" dirty="0" smtClean="0">
                <a:latin typeface="Times New Roman" charset="0"/>
                <a:sym typeface="Symbol" charset="2"/>
              </a:rPr>
              <a:t></a:t>
            </a:r>
            <a:r>
              <a:rPr lang="zh-CN" altLang="en-US" dirty="0" smtClean="0"/>
              <a:t>～</a:t>
            </a:r>
            <a:r>
              <a:rPr lang="en-US" altLang="zh-CN" dirty="0" smtClean="0">
                <a:latin typeface="Times New Roman" charset="0"/>
              </a:rPr>
              <a:t>B(</a:t>
            </a:r>
            <a:r>
              <a:rPr lang="en-US" altLang="zh-CN" dirty="0" err="1" smtClean="0">
                <a:latin typeface="Times New Roman" charset="0"/>
              </a:rPr>
              <a:t>x,y</a:t>
            </a:r>
            <a:r>
              <a:rPr lang="en-US" altLang="zh-CN" dirty="0" smtClean="0">
                <a:latin typeface="Times New Roman" charset="0"/>
              </a:rPr>
              <a:t>)) </a:t>
            </a:r>
            <a:r>
              <a:rPr lang="en-US" altLang="zh-CN" dirty="0" smtClean="0">
                <a:latin typeface="Times New Roman" charset="0"/>
                <a:sym typeface="Symbol" charset="2"/>
              </a:rPr>
              <a:t></a:t>
            </a:r>
            <a:r>
              <a:rPr lang="en-US" altLang="zh-CN" dirty="0" smtClean="0">
                <a:latin typeface="Times New Roman" charset="0"/>
              </a:rPr>
              <a:t> (</a:t>
            </a:r>
            <a:r>
              <a:rPr lang="en-US" altLang="zh-CN" dirty="0" smtClean="0">
                <a:latin typeface="Times New Roman" charset="0"/>
                <a:sym typeface="Symbol" charset="2"/>
              </a:rPr>
              <a:t></a:t>
            </a:r>
            <a:r>
              <a:rPr lang="en-US" altLang="zh-CN" dirty="0" smtClean="0">
                <a:latin typeface="Times New Roman" charset="0"/>
              </a:rPr>
              <a:t>t</a:t>
            </a:r>
            <a:r>
              <a:rPr lang="zh-CN" altLang="en-US" dirty="0" smtClean="0"/>
              <a:t>～</a:t>
            </a:r>
            <a:r>
              <a:rPr lang="en-US" altLang="zh-CN" dirty="0" smtClean="0">
                <a:latin typeface="Times New Roman" charset="0"/>
              </a:rPr>
              <a:t>C(t) </a:t>
            </a:r>
            <a:r>
              <a:rPr lang="en-US" altLang="zh-CN" dirty="0" smtClean="0">
                <a:latin typeface="Times New Roman" charset="0"/>
                <a:sym typeface="Symbol" charset="2"/>
              </a:rPr>
              <a:t></a:t>
            </a:r>
            <a:r>
              <a:rPr lang="en-US" altLang="zh-CN" dirty="0" err="1" smtClean="0">
                <a:latin typeface="Times New Roman" charset="0"/>
              </a:rPr>
              <a:t>zD</a:t>
            </a:r>
            <a:r>
              <a:rPr lang="en-US" altLang="zh-CN" dirty="0" smtClean="0">
                <a:latin typeface="Times New Roman" charset="0"/>
              </a:rPr>
              <a:t>(z))</a:t>
            </a:r>
          </a:p>
          <a:p>
            <a:pPr>
              <a:lnSpc>
                <a:spcPct val="80000"/>
              </a:lnSpc>
              <a:buNone/>
            </a:pPr>
            <a:r>
              <a:rPr lang="en-US" altLang="zh-CN" dirty="0" smtClean="0">
                <a:latin typeface="Times New Roman" charset="0"/>
              </a:rPr>
              <a:t>= </a:t>
            </a:r>
            <a:r>
              <a:rPr lang="en-US" altLang="zh-CN" dirty="0" smtClean="0">
                <a:latin typeface="Times New Roman" charset="0"/>
                <a:sym typeface="Symbol" charset="2"/>
              </a:rPr>
              <a:t></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en-US" altLang="zh-CN" dirty="0" err="1" smtClean="0">
                <a:latin typeface="Times New Roman" charset="0"/>
                <a:sym typeface="Symbol" charset="2"/>
              </a:rPr>
              <a:t></a:t>
            </a:r>
            <a:r>
              <a:rPr lang="en-US" altLang="zh-CN" dirty="0" err="1" smtClean="0">
                <a:latin typeface="Times New Roman" charset="0"/>
              </a:rPr>
              <a:t>t</a:t>
            </a:r>
            <a:r>
              <a:rPr lang="en-US" altLang="zh-CN" dirty="0" err="1" smtClean="0">
                <a:latin typeface="Times New Roman" charset="0"/>
                <a:sym typeface="Symbol" charset="2"/>
              </a:rPr>
              <a:t></a:t>
            </a:r>
            <a:r>
              <a:rPr lang="en-US" altLang="zh-CN" dirty="0" err="1" smtClean="0">
                <a:latin typeface="Times New Roman" charset="0"/>
              </a:rPr>
              <a:t>z</a:t>
            </a:r>
            <a:r>
              <a:rPr lang="en-US" altLang="zh-CN" dirty="0" smtClean="0">
                <a:latin typeface="Times New Roman" charset="0"/>
              </a:rPr>
              <a:t> </a:t>
            </a:r>
            <a:r>
              <a:rPr lang="zh-CN" altLang="en-US" dirty="0" smtClean="0">
                <a:latin typeface="Times New Roman" charset="0"/>
              </a:rPr>
              <a:t>（</a:t>
            </a:r>
            <a:r>
              <a:rPr lang="en-US" altLang="zh-CN" dirty="0" smtClean="0">
                <a:latin typeface="Times New Roman" charset="0"/>
              </a:rPr>
              <a:t>(A(x) </a:t>
            </a:r>
            <a:r>
              <a:rPr lang="en-US" altLang="zh-CN" dirty="0" smtClean="0">
                <a:latin typeface="Times New Roman" charset="0"/>
                <a:sym typeface="Symbol" charset="2"/>
              </a:rPr>
              <a:t></a:t>
            </a:r>
            <a:r>
              <a:rPr lang="zh-CN" altLang="en-US" dirty="0" smtClean="0"/>
              <a:t>～</a:t>
            </a:r>
            <a:r>
              <a:rPr lang="en-US" altLang="zh-CN" dirty="0" smtClean="0">
                <a:latin typeface="Times New Roman" charset="0"/>
              </a:rPr>
              <a:t>B(</a:t>
            </a:r>
            <a:r>
              <a:rPr lang="en-US" altLang="zh-CN" dirty="0" err="1" smtClean="0">
                <a:latin typeface="Times New Roman" charset="0"/>
              </a:rPr>
              <a:t>x,y</a:t>
            </a:r>
            <a:r>
              <a:rPr lang="en-US" altLang="zh-CN" dirty="0" smtClean="0">
                <a:latin typeface="Times New Roman" charset="0"/>
              </a:rPr>
              <a:t>)) </a:t>
            </a:r>
            <a:r>
              <a:rPr lang="en-US" altLang="zh-CN" dirty="0" smtClean="0">
                <a:latin typeface="Times New Roman" charset="0"/>
                <a:sym typeface="Symbol" charset="2"/>
              </a:rPr>
              <a:t></a:t>
            </a:r>
            <a:r>
              <a:rPr lang="en-US" altLang="zh-CN" dirty="0" smtClean="0">
                <a:latin typeface="Times New Roman" charset="0"/>
              </a:rPr>
              <a:t> </a:t>
            </a:r>
            <a:r>
              <a:rPr lang="zh-CN" altLang="en-US" dirty="0" smtClean="0"/>
              <a:t>～</a:t>
            </a:r>
            <a:r>
              <a:rPr lang="en-US" altLang="zh-CN" dirty="0" smtClean="0">
                <a:latin typeface="Times New Roman" charset="0"/>
              </a:rPr>
              <a:t>C(t) </a:t>
            </a:r>
            <a:r>
              <a:rPr lang="en-US" altLang="zh-CN" dirty="0" smtClean="0">
                <a:latin typeface="Times New Roman" charset="0"/>
                <a:sym typeface="Symbol" charset="2"/>
              </a:rPr>
              <a:t></a:t>
            </a:r>
            <a:r>
              <a:rPr lang="en-US" altLang="zh-CN" dirty="0" smtClean="0">
                <a:latin typeface="Times New Roman" charset="0"/>
              </a:rPr>
              <a:t>D(z)</a:t>
            </a:r>
            <a:r>
              <a:rPr lang="zh-CN" altLang="en-US" dirty="0" smtClean="0">
                <a:latin typeface="Times New Roman" charset="0"/>
              </a:rPr>
              <a:t>）</a:t>
            </a:r>
          </a:p>
          <a:p>
            <a:pPr>
              <a:lnSpc>
                <a:spcPct val="80000"/>
              </a:lnSpc>
              <a:buNone/>
            </a:pPr>
            <a:r>
              <a:rPr lang="en-US" altLang="zh-CN" dirty="0" smtClean="0">
                <a:latin typeface="Times New Roman" charset="0"/>
              </a:rPr>
              <a:t>= </a:t>
            </a:r>
            <a:r>
              <a:rPr lang="en-US" altLang="zh-CN" dirty="0" smtClean="0">
                <a:latin typeface="Times New Roman" charset="0"/>
                <a:sym typeface="Symbol" charset="2"/>
              </a:rPr>
              <a:t></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en-US" altLang="zh-CN" dirty="0" err="1" smtClean="0">
                <a:latin typeface="Times New Roman" charset="0"/>
                <a:sym typeface="Symbol" charset="2"/>
              </a:rPr>
              <a:t></a:t>
            </a:r>
            <a:r>
              <a:rPr lang="en-US" altLang="zh-CN" dirty="0" err="1" smtClean="0">
                <a:latin typeface="Times New Roman" charset="0"/>
              </a:rPr>
              <a:t>t</a:t>
            </a:r>
            <a:r>
              <a:rPr lang="en-US" altLang="zh-CN" dirty="0" err="1" smtClean="0">
                <a:latin typeface="Times New Roman" charset="0"/>
                <a:sym typeface="Symbol" charset="2"/>
              </a:rPr>
              <a:t></a:t>
            </a:r>
            <a:r>
              <a:rPr lang="en-US" altLang="zh-CN" dirty="0" err="1" smtClean="0">
                <a:latin typeface="Times New Roman" charset="0"/>
              </a:rPr>
              <a:t>z</a:t>
            </a:r>
            <a:r>
              <a:rPr lang="en-US" altLang="zh-CN" dirty="0" smtClean="0">
                <a:latin typeface="Times New Roman" charset="0"/>
              </a:rPr>
              <a:t>((A(x)</a:t>
            </a:r>
            <a:r>
              <a:rPr lang="en-US" altLang="zh-CN" dirty="0" smtClean="0">
                <a:latin typeface="Times New Roman" charset="0"/>
                <a:sym typeface="Symbol" charset="2"/>
              </a:rPr>
              <a:t></a:t>
            </a:r>
            <a:r>
              <a:rPr lang="zh-CN" altLang="en-US" dirty="0" smtClean="0"/>
              <a:t>～</a:t>
            </a:r>
            <a:r>
              <a:rPr lang="en-US" altLang="zh-CN" dirty="0" smtClean="0">
                <a:latin typeface="Times New Roman" charset="0"/>
              </a:rPr>
              <a:t>C(t)</a:t>
            </a:r>
            <a:r>
              <a:rPr lang="en-US" altLang="zh-CN" dirty="0" smtClean="0">
                <a:latin typeface="Times New Roman" charset="0"/>
                <a:sym typeface="Symbol" charset="2"/>
              </a:rPr>
              <a:t></a:t>
            </a:r>
            <a:r>
              <a:rPr lang="en-US" altLang="zh-CN" dirty="0" smtClean="0">
                <a:latin typeface="Times New Roman" charset="0"/>
              </a:rPr>
              <a:t>D(z))</a:t>
            </a:r>
            <a:r>
              <a:rPr lang="en-US" altLang="zh-CN" dirty="0" smtClean="0">
                <a:latin typeface="Times New Roman" charset="0"/>
                <a:sym typeface="Symbol" charset="2"/>
              </a:rPr>
              <a:t></a:t>
            </a:r>
            <a:r>
              <a:rPr lang="en-US" altLang="zh-CN" dirty="0" smtClean="0">
                <a:latin typeface="Times New Roman" charset="0"/>
              </a:rPr>
              <a:t>(</a:t>
            </a:r>
            <a:r>
              <a:rPr lang="zh-CN" altLang="en-US" dirty="0" smtClean="0"/>
              <a:t>～</a:t>
            </a:r>
            <a:r>
              <a:rPr lang="en-US" altLang="zh-CN" dirty="0" smtClean="0">
                <a:latin typeface="Times New Roman" charset="0"/>
              </a:rPr>
              <a:t>B(</a:t>
            </a:r>
            <a:r>
              <a:rPr lang="en-US" altLang="zh-CN" dirty="0" err="1" smtClean="0">
                <a:latin typeface="Times New Roman" charset="0"/>
              </a:rPr>
              <a:t>x,y</a:t>
            </a:r>
            <a:r>
              <a:rPr lang="en-US" altLang="zh-CN" dirty="0" smtClean="0">
                <a:latin typeface="Times New Roman" charset="0"/>
              </a:rPr>
              <a:t>)</a:t>
            </a:r>
            <a:r>
              <a:rPr lang="en-US" altLang="zh-CN" dirty="0" smtClean="0">
                <a:latin typeface="Times New Roman" charset="0"/>
                <a:sym typeface="Symbol" charset="2"/>
              </a:rPr>
              <a:t></a:t>
            </a:r>
            <a:r>
              <a:rPr lang="zh-CN" altLang="en-US" dirty="0" smtClean="0"/>
              <a:t>～</a:t>
            </a:r>
            <a:r>
              <a:rPr lang="en-US" altLang="zh-CN" dirty="0" smtClean="0">
                <a:latin typeface="Times New Roman" charset="0"/>
              </a:rPr>
              <a:t>C(t)</a:t>
            </a:r>
            <a:r>
              <a:rPr lang="en-US" altLang="zh-CN" dirty="0" smtClean="0">
                <a:latin typeface="Times New Roman" charset="0"/>
                <a:sym typeface="Symbol" charset="2"/>
              </a:rPr>
              <a:t></a:t>
            </a:r>
            <a:r>
              <a:rPr lang="en-US" altLang="zh-CN" dirty="0" smtClean="0">
                <a:latin typeface="Times New Roman" charset="0"/>
              </a:rPr>
              <a:t>D(z)))</a:t>
            </a:r>
            <a:endParaRPr lang="en-US" altLang="zh-CN" dirty="0" smtClean="0"/>
          </a:p>
          <a:p>
            <a:endParaRPr kumimoji="1" lang="zh-CN" altLang="en-US" dirty="0"/>
          </a:p>
        </p:txBody>
      </p:sp>
    </p:spTree>
    <p:extLst>
      <p:ext uri="{BB962C8B-B14F-4D97-AF65-F5344CB8AC3E}">
        <p14:creationId xmlns:p14="http://schemas.microsoft.com/office/powerpoint/2010/main" val="427581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5000"/>
              </a:lnSpc>
            </a:pPr>
            <a:r>
              <a:rPr lang="zh-CN" altLang="en-US" sz="3200" b="1" dirty="0" smtClean="0">
                <a:latin typeface="Times New Roman" charset="0"/>
              </a:rPr>
              <a:t> </a:t>
            </a:r>
            <a:r>
              <a:rPr lang="zh-CN" altLang="zh-CN" b="1" dirty="0" smtClean="0">
                <a:latin typeface="Times New Roman" charset="0"/>
                <a:ea typeface="楷体_GB2312" charset="0"/>
              </a:rPr>
              <a:t>IJCAI</a:t>
            </a:r>
            <a:endParaRPr lang="en-US" altLang="zh-CN" b="1" dirty="0">
              <a:latin typeface="Times New Roman" charset="0"/>
              <a:ea typeface="楷体_GB2312" charset="0"/>
            </a:endParaRPr>
          </a:p>
          <a:p>
            <a:pPr>
              <a:lnSpc>
                <a:spcPct val="105000"/>
              </a:lnSpc>
            </a:pPr>
            <a:r>
              <a:rPr lang="en-US" altLang="zh-CN" b="1" dirty="0" smtClean="0">
                <a:latin typeface="Times New Roman" charset="0"/>
                <a:ea typeface="楷体_GB2312" charset="0"/>
              </a:rPr>
              <a:t>International Joint Conference on AI</a:t>
            </a:r>
            <a:endParaRPr lang="en-US" altLang="zh-CN" b="1" dirty="0">
              <a:latin typeface="Times New Roman" charset="0"/>
              <a:ea typeface="楷体_GB2312" charset="0"/>
            </a:endParaRPr>
          </a:p>
          <a:p>
            <a:pPr>
              <a:lnSpc>
                <a:spcPct val="105000"/>
              </a:lnSpc>
            </a:pPr>
            <a:r>
              <a:rPr lang="zh-CN" altLang="en-US" b="1" dirty="0" smtClean="0">
                <a:latin typeface="Times New Roman" charset="0"/>
                <a:ea typeface="楷体_GB2312" charset="0"/>
              </a:rPr>
              <a:t>国际人工智能联合会议</a:t>
            </a:r>
            <a:endParaRPr kumimoji="1" lang="zh-CN" altLang="en-US" dirty="0"/>
          </a:p>
        </p:txBody>
      </p:sp>
    </p:spTree>
    <p:extLst>
      <p:ext uri="{BB962C8B-B14F-4D97-AF65-F5344CB8AC3E}">
        <p14:creationId xmlns:p14="http://schemas.microsoft.com/office/powerpoint/2010/main" val="371711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转化为</a:t>
            </a:r>
            <a:r>
              <a:rPr lang="en-US" altLang="zh-CN" dirty="0" err="1" smtClean="0"/>
              <a:t>Skolem</a:t>
            </a:r>
            <a:r>
              <a:rPr lang="en-US" altLang="zh-CN" dirty="0" smtClean="0"/>
              <a:t> </a:t>
            </a:r>
            <a:r>
              <a:rPr lang="zh-CN" altLang="en-US" dirty="0" smtClean="0"/>
              <a:t>范式的例子</a:t>
            </a:r>
            <a:endParaRPr kumimoji="1" lang="zh-CN" altLang="en-US" dirty="0"/>
          </a:p>
        </p:txBody>
      </p:sp>
      <p:sp>
        <p:nvSpPr>
          <p:cNvPr id="3" name="内容占位符 2"/>
          <p:cNvSpPr>
            <a:spLocks noGrp="1"/>
          </p:cNvSpPr>
          <p:nvPr>
            <p:ph idx="1"/>
          </p:nvPr>
        </p:nvSpPr>
        <p:spPr/>
        <p:txBody>
          <a:bodyPr/>
          <a:lstStyle/>
          <a:p>
            <a:pPr algn="just">
              <a:buNone/>
            </a:pPr>
            <a:r>
              <a:rPr lang="zh-CN" altLang="en-US" dirty="0" smtClean="0">
                <a:latin typeface="Times New Roman" charset="0"/>
              </a:rPr>
              <a:t>例</a:t>
            </a:r>
            <a:r>
              <a:rPr lang="en-US" altLang="zh-CN" dirty="0" smtClean="0">
                <a:latin typeface="Times New Roman" charset="0"/>
              </a:rPr>
              <a:t>. </a:t>
            </a:r>
            <a:r>
              <a:rPr lang="zh-CN" altLang="en-US" dirty="0" smtClean="0">
                <a:latin typeface="Times New Roman" charset="0"/>
              </a:rPr>
              <a:t>将公式</a:t>
            </a:r>
            <a:r>
              <a:rPr lang="zh-CN" altLang="en-US" dirty="0" smtClean="0">
                <a:latin typeface="Times New Roman" charset="0"/>
                <a:sym typeface="Symbol" charset="2"/>
              </a:rPr>
              <a:t></a:t>
            </a:r>
            <a:r>
              <a:rPr lang="en-US" altLang="zh-CN" dirty="0" err="1" smtClean="0">
                <a:latin typeface="Times New Roman" charset="0"/>
              </a:rPr>
              <a:t>x</a:t>
            </a:r>
            <a:r>
              <a:rPr lang="en-US" altLang="zh-CN" dirty="0" err="1" smtClean="0">
                <a:latin typeface="Times New Roman" charset="0"/>
                <a:sym typeface="Symbol" charset="2"/>
              </a:rPr>
              <a:t></a:t>
            </a:r>
            <a:r>
              <a:rPr lang="en-US" altLang="zh-CN" dirty="0" err="1" smtClean="0">
                <a:latin typeface="Times New Roman" charset="0"/>
              </a:rPr>
              <a:t>y</a:t>
            </a:r>
            <a:r>
              <a:rPr lang="zh-CN" altLang="en-US" dirty="0" smtClean="0">
                <a:latin typeface="Times New Roman" charset="0"/>
              </a:rPr>
              <a:t>（</a:t>
            </a:r>
            <a:r>
              <a:rPr lang="en-US" altLang="zh-CN" dirty="0" smtClean="0">
                <a:latin typeface="Times New Roman" charset="0"/>
              </a:rPr>
              <a:t>A(x)</a:t>
            </a:r>
            <a:r>
              <a:rPr lang="en-US" altLang="zh-CN" dirty="0" smtClean="0">
                <a:latin typeface="Times New Roman" charset="0"/>
                <a:sym typeface="Symbol" charset="2"/>
              </a:rPr>
              <a:t></a:t>
            </a:r>
            <a:r>
              <a:rPr lang="en-US" altLang="zh-CN" dirty="0" smtClean="0">
                <a:latin typeface="Times New Roman" charset="0"/>
              </a:rPr>
              <a:t>B(</a:t>
            </a:r>
            <a:r>
              <a:rPr lang="en-US" altLang="zh-CN" dirty="0" err="1" smtClean="0">
                <a:latin typeface="Times New Roman" charset="0"/>
              </a:rPr>
              <a:t>x,y</a:t>
            </a:r>
            <a:r>
              <a:rPr lang="en-US" altLang="zh-CN" dirty="0" smtClean="0">
                <a:latin typeface="Times New Roman" charset="0"/>
              </a:rPr>
              <a:t>)</a:t>
            </a:r>
            <a:r>
              <a:rPr lang="zh-CN" altLang="en-US" dirty="0" smtClean="0">
                <a:latin typeface="Times New Roman" charset="0"/>
              </a:rPr>
              <a:t>）</a:t>
            </a:r>
            <a:r>
              <a:rPr lang="zh-CN" altLang="en-US" dirty="0" smtClean="0">
                <a:latin typeface="Times New Roman" charset="0"/>
                <a:sym typeface="Symbol" charset="2"/>
              </a:rPr>
              <a:t></a:t>
            </a:r>
            <a:r>
              <a:rPr lang="en-US" altLang="zh-CN" dirty="0" smtClean="0">
                <a:latin typeface="Times New Roman" charset="0"/>
              </a:rPr>
              <a:t>(</a:t>
            </a:r>
            <a:r>
              <a:rPr lang="en-US" altLang="zh-CN" dirty="0" smtClean="0">
                <a:latin typeface="Times New Roman" charset="0"/>
                <a:sym typeface="Symbol" charset="2"/>
              </a:rPr>
              <a:t></a:t>
            </a:r>
            <a:r>
              <a:rPr lang="en-US" altLang="zh-CN" dirty="0" err="1" smtClean="0">
                <a:latin typeface="Times New Roman" charset="0"/>
              </a:rPr>
              <a:t>yC</a:t>
            </a:r>
            <a:r>
              <a:rPr lang="en-US" altLang="zh-CN" dirty="0" smtClean="0">
                <a:latin typeface="Times New Roman" charset="0"/>
              </a:rPr>
              <a:t>(y) </a:t>
            </a:r>
            <a:r>
              <a:rPr lang="en-US" altLang="zh-CN" dirty="0" smtClean="0">
                <a:latin typeface="Times New Roman" charset="0"/>
                <a:sym typeface="Symbol" charset="2"/>
              </a:rPr>
              <a:t></a:t>
            </a:r>
            <a:r>
              <a:rPr lang="en-US" altLang="zh-CN" dirty="0" err="1" smtClean="0">
                <a:latin typeface="Times New Roman" charset="0"/>
              </a:rPr>
              <a:t>zD</a:t>
            </a:r>
            <a:r>
              <a:rPr lang="en-US" altLang="zh-CN" dirty="0" smtClean="0">
                <a:latin typeface="Times New Roman" charset="0"/>
              </a:rPr>
              <a:t>(z)) </a:t>
            </a:r>
          </a:p>
          <a:p>
            <a:pPr algn="just">
              <a:buNone/>
            </a:pPr>
            <a:r>
              <a:rPr lang="en-US" altLang="zh-CN" dirty="0" smtClean="0">
                <a:latin typeface="Times New Roman" charset="0"/>
              </a:rPr>
              <a:t>      </a:t>
            </a:r>
            <a:r>
              <a:rPr lang="zh-CN" altLang="en-US" dirty="0" smtClean="0">
                <a:latin typeface="Times New Roman" charset="0"/>
              </a:rPr>
              <a:t>化为</a:t>
            </a:r>
            <a:r>
              <a:rPr lang="en-US" altLang="zh-CN" dirty="0" err="1" smtClean="0">
                <a:latin typeface="Times New Roman" charset="0"/>
              </a:rPr>
              <a:t>Skolem</a:t>
            </a:r>
            <a:r>
              <a:rPr lang="zh-CN" altLang="en-US" dirty="0" smtClean="0">
                <a:latin typeface="Times New Roman" charset="0"/>
              </a:rPr>
              <a:t>范式。</a:t>
            </a:r>
          </a:p>
          <a:p>
            <a:pPr algn="just">
              <a:buNone/>
            </a:pPr>
            <a:r>
              <a:rPr lang="zh-CN" altLang="en-US" dirty="0" smtClean="0">
                <a:latin typeface="Times New Roman" charset="0"/>
              </a:rPr>
              <a:t>解：前面已经将该公式化成了前束范式</a:t>
            </a:r>
          </a:p>
          <a:p>
            <a:pPr algn="just">
              <a:buNone/>
            </a:pPr>
            <a:r>
              <a:rPr lang="zh-CN" altLang="en-US" sz="2400" dirty="0" smtClean="0">
                <a:latin typeface="Times New Roman" charset="0"/>
                <a:sym typeface="Symbol" charset="2"/>
              </a:rPr>
              <a:t></a:t>
            </a:r>
            <a:r>
              <a:rPr lang="en-US" altLang="zh-CN" sz="2400" dirty="0" err="1" smtClean="0">
                <a:latin typeface="Times New Roman" charset="0"/>
              </a:rPr>
              <a:t>x</a:t>
            </a:r>
            <a:r>
              <a:rPr lang="en-US" altLang="zh-CN" sz="2400" dirty="0" err="1" smtClean="0">
                <a:latin typeface="Times New Roman" charset="0"/>
                <a:sym typeface="Symbol" charset="2"/>
              </a:rPr>
              <a:t></a:t>
            </a:r>
            <a:r>
              <a:rPr lang="en-US" altLang="zh-CN" sz="2400" dirty="0" err="1" smtClean="0">
                <a:latin typeface="Times New Roman" charset="0"/>
              </a:rPr>
              <a:t>y</a:t>
            </a:r>
            <a:r>
              <a:rPr lang="en-US" altLang="zh-CN" sz="2400" dirty="0" err="1" smtClean="0">
                <a:latin typeface="Times New Roman" charset="0"/>
                <a:sym typeface="Symbol" charset="2"/>
              </a:rPr>
              <a:t></a:t>
            </a:r>
            <a:r>
              <a:rPr lang="en-US" altLang="zh-CN" sz="2400" dirty="0" err="1" smtClean="0">
                <a:latin typeface="Times New Roman" charset="0"/>
              </a:rPr>
              <a:t>t</a:t>
            </a:r>
            <a:r>
              <a:rPr lang="en-US" altLang="zh-CN" sz="2400" dirty="0" err="1" smtClean="0">
                <a:latin typeface="Times New Roman" charset="0"/>
                <a:sym typeface="Symbol" charset="2"/>
              </a:rPr>
              <a:t></a:t>
            </a:r>
            <a:r>
              <a:rPr lang="en-US" altLang="zh-CN" sz="2400" dirty="0" err="1" smtClean="0">
                <a:latin typeface="Times New Roman" charset="0"/>
              </a:rPr>
              <a:t>z</a:t>
            </a:r>
            <a:r>
              <a:rPr lang="en-US" altLang="zh-CN" sz="2400" dirty="0" smtClean="0">
                <a:latin typeface="Times New Roman" charset="0"/>
              </a:rPr>
              <a:t>((A(x)</a:t>
            </a:r>
            <a:r>
              <a:rPr lang="en-US" altLang="zh-CN" sz="2400" dirty="0" smtClean="0">
                <a:latin typeface="Times New Roman" charset="0"/>
                <a:sym typeface="Symbol" charset="2"/>
              </a:rPr>
              <a:t> </a:t>
            </a:r>
            <a:r>
              <a:rPr lang="zh-CN" altLang="en-US" dirty="0" smtClean="0"/>
              <a:t>～</a:t>
            </a:r>
            <a:r>
              <a:rPr lang="en-US" altLang="zh-CN" sz="2400" dirty="0" smtClean="0">
                <a:latin typeface="Times New Roman" charset="0"/>
              </a:rPr>
              <a:t>C(t)</a:t>
            </a:r>
            <a:r>
              <a:rPr lang="en-US" altLang="zh-CN" sz="2400" dirty="0" smtClean="0">
                <a:latin typeface="Times New Roman" charset="0"/>
                <a:sym typeface="Symbol" charset="2"/>
              </a:rPr>
              <a:t></a:t>
            </a:r>
            <a:r>
              <a:rPr lang="en-US" altLang="zh-CN" sz="2400" dirty="0" smtClean="0">
                <a:latin typeface="Times New Roman" charset="0"/>
              </a:rPr>
              <a:t>D(z))</a:t>
            </a:r>
            <a:r>
              <a:rPr lang="en-US" altLang="zh-CN" sz="2400" dirty="0" smtClean="0">
                <a:latin typeface="Times New Roman" charset="0"/>
                <a:sym typeface="Symbol" charset="2"/>
              </a:rPr>
              <a:t></a:t>
            </a:r>
            <a:r>
              <a:rPr lang="en-US" altLang="zh-CN" sz="2400" dirty="0" smtClean="0">
                <a:latin typeface="Times New Roman" charset="0"/>
              </a:rPr>
              <a:t>(</a:t>
            </a:r>
            <a:r>
              <a:rPr lang="zh-CN" altLang="en-US" dirty="0" smtClean="0"/>
              <a:t>～</a:t>
            </a:r>
            <a:r>
              <a:rPr lang="en-US" altLang="zh-CN" sz="2400" dirty="0" smtClean="0">
                <a:latin typeface="Times New Roman" charset="0"/>
              </a:rPr>
              <a:t>B(</a:t>
            </a:r>
            <a:r>
              <a:rPr lang="en-US" altLang="zh-CN" sz="2400" dirty="0" err="1" smtClean="0">
                <a:latin typeface="Times New Roman" charset="0"/>
              </a:rPr>
              <a:t>x,y</a:t>
            </a:r>
            <a:r>
              <a:rPr lang="en-US" altLang="zh-CN" sz="2400" dirty="0" smtClean="0">
                <a:latin typeface="Times New Roman" charset="0"/>
              </a:rPr>
              <a:t>)</a:t>
            </a:r>
            <a:r>
              <a:rPr lang="en-US" altLang="zh-CN" sz="2400" dirty="0" smtClean="0">
                <a:latin typeface="Times New Roman" charset="0"/>
                <a:sym typeface="Symbol" charset="2"/>
              </a:rPr>
              <a:t></a:t>
            </a:r>
            <a:r>
              <a:rPr lang="zh-CN" altLang="en-US" dirty="0" smtClean="0"/>
              <a:t>～</a:t>
            </a:r>
            <a:r>
              <a:rPr lang="en-US" altLang="zh-CN" sz="2400" dirty="0" smtClean="0">
                <a:latin typeface="Times New Roman" charset="0"/>
              </a:rPr>
              <a:t>C(t)</a:t>
            </a:r>
            <a:r>
              <a:rPr lang="en-US" altLang="zh-CN" sz="2400" dirty="0" smtClean="0">
                <a:latin typeface="Times New Roman" charset="0"/>
                <a:sym typeface="Symbol" charset="2"/>
              </a:rPr>
              <a:t></a:t>
            </a:r>
            <a:r>
              <a:rPr lang="en-US" altLang="zh-CN" sz="2400" dirty="0" smtClean="0">
                <a:latin typeface="Times New Roman" charset="0"/>
              </a:rPr>
              <a:t>D(z)))</a:t>
            </a:r>
            <a:r>
              <a:rPr lang="zh-CN" altLang="en-US" sz="2400" dirty="0" smtClean="0">
                <a:latin typeface="Times New Roman" charset="0"/>
              </a:rPr>
              <a:t>，</a:t>
            </a:r>
          </a:p>
          <a:p>
            <a:pPr algn="just">
              <a:buNone/>
            </a:pPr>
            <a:r>
              <a:rPr lang="zh-CN" altLang="en-US" dirty="0" smtClean="0">
                <a:latin typeface="Times New Roman" charset="0"/>
              </a:rPr>
              <a:t>且母式为合取范式。</a:t>
            </a:r>
          </a:p>
          <a:p>
            <a:pPr algn="just">
              <a:buNone/>
            </a:pPr>
            <a:r>
              <a:rPr lang="zh-CN" altLang="en-US" dirty="0" smtClean="0">
                <a:latin typeface="Times New Roman" charset="0"/>
              </a:rPr>
              <a:t>用</a:t>
            </a:r>
            <a:r>
              <a:rPr lang="en-US" altLang="zh-CN" dirty="0" smtClean="0">
                <a:latin typeface="Times New Roman" charset="0"/>
              </a:rPr>
              <a:t>a</a:t>
            </a:r>
            <a:r>
              <a:rPr lang="zh-CN" altLang="en-US" dirty="0" smtClean="0">
                <a:latin typeface="Times New Roman" charset="0"/>
              </a:rPr>
              <a:t>代替</a:t>
            </a:r>
            <a:r>
              <a:rPr lang="en-US" altLang="zh-CN" dirty="0" smtClean="0">
                <a:latin typeface="Times New Roman" charset="0"/>
              </a:rPr>
              <a:t>x</a:t>
            </a:r>
            <a:r>
              <a:rPr lang="zh-CN" altLang="en-US" dirty="0" smtClean="0">
                <a:latin typeface="Times New Roman" charset="0"/>
              </a:rPr>
              <a:t>，用</a:t>
            </a:r>
            <a:r>
              <a:rPr lang="en-US" altLang="zh-CN" dirty="0" smtClean="0">
                <a:latin typeface="Times New Roman" charset="0"/>
              </a:rPr>
              <a:t>b</a:t>
            </a:r>
            <a:r>
              <a:rPr lang="zh-CN" altLang="en-US" dirty="0" smtClean="0">
                <a:latin typeface="Times New Roman" charset="0"/>
              </a:rPr>
              <a:t>代替</a:t>
            </a:r>
            <a:r>
              <a:rPr lang="en-US" altLang="zh-CN" dirty="0" smtClean="0">
                <a:latin typeface="Times New Roman" charset="0"/>
              </a:rPr>
              <a:t>y</a:t>
            </a:r>
            <a:r>
              <a:rPr lang="zh-CN" altLang="en-US" dirty="0" smtClean="0">
                <a:latin typeface="Times New Roman" charset="0"/>
              </a:rPr>
              <a:t>，用</a:t>
            </a:r>
            <a:r>
              <a:rPr lang="en-US" altLang="zh-CN" dirty="0" smtClean="0">
                <a:latin typeface="Times New Roman" charset="0"/>
              </a:rPr>
              <a:t>f(t)</a:t>
            </a:r>
            <a:r>
              <a:rPr lang="zh-CN" altLang="en-US" dirty="0" smtClean="0">
                <a:latin typeface="Times New Roman" charset="0"/>
              </a:rPr>
              <a:t>代替</a:t>
            </a:r>
            <a:r>
              <a:rPr lang="en-US" altLang="zh-CN" dirty="0" smtClean="0">
                <a:latin typeface="Times New Roman" charset="0"/>
              </a:rPr>
              <a:t>z</a:t>
            </a:r>
            <a:r>
              <a:rPr lang="zh-CN" altLang="en-US" dirty="0" smtClean="0">
                <a:latin typeface="Times New Roman" charset="0"/>
              </a:rPr>
              <a:t>，</a:t>
            </a:r>
          </a:p>
          <a:p>
            <a:pPr algn="just">
              <a:buNone/>
            </a:pPr>
            <a:r>
              <a:rPr lang="zh-CN" altLang="en-US" dirty="0" smtClean="0">
                <a:latin typeface="Times New Roman" charset="0"/>
              </a:rPr>
              <a:t>得公式的</a:t>
            </a:r>
            <a:r>
              <a:rPr lang="en-US" altLang="zh-CN" dirty="0" err="1" smtClean="0">
                <a:latin typeface="Times New Roman" charset="0"/>
              </a:rPr>
              <a:t>Skolem</a:t>
            </a:r>
            <a:r>
              <a:rPr lang="zh-CN" altLang="en-US" dirty="0" smtClean="0">
                <a:latin typeface="Times New Roman" charset="0"/>
              </a:rPr>
              <a:t>范式：</a:t>
            </a:r>
            <a:endParaRPr lang="zh-CN" altLang="en-US" sz="2400" dirty="0" smtClean="0">
              <a:latin typeface="Times New Roman" charset="0"/>
              <a:sym typeface="Symbol" charset="2"/>
            </a:endParaRPr>
          </a:p>
          <a:p>
            <a:pPr algn="ctr">
              <a:buNone/>
            </a:pPr>
            <a:r>
              <a:rPr lang="zh-CN" altLang="en-US" sz="2400" dirty="0" smtClean="0">
                <a:latin typeface="Times New Roman" charset="0"/>
                <a:sym typeface="Symbol" charset="2"/>
              </a:rPr>
              <a:t></a:t>
            </a:r>
            <a:r>
              <a:rPr lang="en-US" altLang="zh-CN" sz="2400" dirty="0" smtClean="0">
                <a:latin typeface="Times New Roman" charset="0"/>
              </a:rPr>
              <a:t>t((A(a) </a:t>
            </a:r>
            <a:r>
              <a:rPr lang="en-US" altLang="zh-CN" sz="2400" dirty="0" smtClean="0">
                <a:latin typeface="Times New Roman" charset="0"/>
                <a:sym typeface="Symbol" charset="2"/>
              </a:rPr>
              <a:t></a:t>
            </a:r>
            <a:r>
              <a:rPr lang="en-US" altLang="zh-CN" sz="2400" dirty="0" smtClean="0">
                <a:latin typeface="Times New Roman" charset="0"/>
              </a:rPr>
              <a:t> </a:t>
            </a:r>
            <a:r>
              <a:rPr lang="zh-CN" altLang="en-US" dirty="0" smtClean="0"/>
              <a:t>～</a:t>
            </a:r>
            <a:r>
              <a:rPr lang="en-US" altLang="zh-CN" sz="2400" dirty="0" smtClean="0">
                <a:latin typeface="Times New Roman" charset="0"/>
              </a:rPr>
              <a:t>C(t) </a:t>
            </a:r>
            <a:r>
              <a:rPr lang="en-US" altLang="zh-CN" sz="2400" dirty="0" smtClean="0">
                <a:latin typeface="Times New Roman" charset="0"/>
                <a:sym typeface="Symbol" charset="2"/>
              </a:rPr>
              <a:t></a:t>
            </a:r>
            <a:r>
              <a:rPr lang="en-US" altLang="zh-CN" sz="2400" dirty="0" smtClean="0">
                <a:latin typeface="Times New Roman" charset="0"/>
              </a:rPr>
              <a:t>D(f(t))) </a:t>
            </a:r>
            <a:r>
              <a:rPr lang="en-US" altLang="zh-CN" sz="2400" dirty="0" smtClean="0">
                <a:latin typeface="Times New Roman" charset="0"/>
                <a:sym typeface="Symbol" charset="2"/>
              </a:rPr>
              <a:t></a:t>
            </a:r>
            <a:r>
              <a:rPr lang="en-US" altLang="zh-CN" sz="2400" dirty="0" smtClean="0">
                <a:latin typeface="Times New Roman" charset="0"/>
              </a:rPr>
              <a:t>(</a:t>
            </a:r>
            <a:r>
              <a:rPr lang="zh-CN" altLang="en-US" dirty="0" smtClean="0"/>
              <a:t>～</a:t>
            </a:r>
            <a:r>
              <a:rPr lang="en-US" altLang="zh-CN" sz="2400" dirty="0" smtClean="0">
                <a:latin typeface="Times New Roman" charset="0"/>
              </a:rPr>
              <a:t>B(</a:t>
            </a:r>
            <a:r>
              <a:rPr lang="en-US" altLang="zh-CN" sz="2400" dirty="0" err="1" smtClean="0">
                <a:latin typeface="Times New Roman" charset="0"/>
              </a:rPr>
              <a:t>a,b</a:t>
            </a:r>
            <a:r>
              <a:rPr lang="en-US" altLang="zh-CN" sz="2400" dirty="0" smtClean="0">
                <a:latin typeface="Times New Roman" charset="0"/>
              </a:rPr>
              <a:t>) </a:t>
            </a:r>
            <a:r>
              <a:rPr lang="en-US" altLang="zh-CN" sz="2400" dirty="0" smtClean="0">
                <a:latin typeface="Times New Roman" charset="0"/>
                <a:sym typeface="Symbol" charset="2"/>
              </a:rPr>
              <a:t></a:t>
            </a:r>
            <a:r>
              <a:rPr lang="en-US" altLang="zh-CN" sz="2400" dirty="0" smtClean="0">
                <a:latin typeface="Times New Roman" charset="0"/>
              </a:rPr>
              <a:t> </a:t>
            </a:r>
            <a:r>
              <a:rPr lang="zh-CN" altLang="en-US" dirty="0" smtClean="0"/>
              <a:t>～</a:t>
            </a:r>
            <a:r>
              <a:rPr lang="en-US" altLang="zh-CN" sz="2400" dirty="0" smtClean="0">
                <a:latin typeface="Times New Roman" charset="0"/>
              </a:rPr>
              <a:t>C(t) </a:t>
            </a:r>
            <a:r>
              <a:rPr lang="en-US" altLang="zh-CN" sz="2400" dirty="0" smtClean="0">
                <a:latin typeface="Times New Roman" charset="0"/>
                <a:sym typeface="Symbol" charset="2"/>
              </a:rPr>
              <a:t></a:t>
            </a:r>
            <a:r>
              <a:rPr lang="en-US" altLang="zh-CN" sz="2400" dirty="0" smtClean="0">
                <a:latin typeface="Times New Roman" charset="0"/>
              </a:rPr>
              <a:t>D(f(t))))</a:t>
            </a:r>
            <a:r>
              <a:rPr lang="en-US" altLang="zh-CN" dirty="0" smtClean="0"/>
              <a:t> </a:t>
            </a:r>
          </a:p>
          <a:p>
            <a:endParaRPr kumimoji="1" lang="zh-CN" altLang="en-US" dirty="0"/>
          </a:p>
        </p:txBody>
      </p:sp>
    </p:spTree>
    <p:extLst>
      <p:ext uri="{BB962C8B-B14F-4D97-AF65-F5344CB8AC3E}">
        <p14:creationId xmlns:p14="http://schemas.microsoft.com/office/powerpoint/2010/main" val="877432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7500" lnSpcReduction="20000"/>
          </a:bodyPr>
          <a:lstStyle/>
          <a:p>
            <a:pPr marL="533400" indent="-533400" algn="just">
              <a:lnSpc>
                <a:spcPct val="80000"/>
              </a:lnSpc>
              <a:spcBef>
                <a:spcPct val="50000"/>
              </a:spcBef>
              <a:buNone/>
            </a:pPr>
            <a:r>
              <a:rPr lang="en-US" altLang="zh-CN" b="1" dirty="0" smtClean="0">
                <a:solidFill>
                  <a:srgbClr val="000000"/>
                </a:solidFill>
                <a:latin typeface="Times New Roman" charset="0"/>
              </a:rPr>
              <a:t>S={P(x), Q(y, f(y, z))}</a:t>
            </a:r>
          </a:p>
          <a:p>
            <a:pPr marL="533400" indent="-533400" algn="just">
              <a:lnSpc>
                <a:spcPct val="80000"/>
              </a:lnSpc>
              <a:spcBef>
                <a:spcPct val="50000"/>
              </a:spcBef>
              <a:buNone/>
            </a:pPr>
            <a:r>
              <a:rPr lang="zh-CN" altLang="en-US" b="1" dirty="0" smtClean="0">
                <a:solidFill>
                  <a:srgbClr val="000000"/>
                </a:solidFill>
                <a:latin typeface="Times New Roman" charset="0"/>
              </a:rPr>
              <a:t>令</a:t>
            </a:r>
            <a:r>
              <a:rPr lang="en-US" altLang="zh-CN" b="1" dirty="0" smtClean="0">
                <a:solidFill>
                  <a:srgbClr val="000000"/>
                </a:solidFill>
                <a:latin typeface="Times New Roman" charset="0"/>
              </a:rPr>
              <a:t>S</a:t>
            </a:r>
            <a:r>
              <a:rPr lang="zh-CN" altLang="en-US" b="1" dirty="0" smtClean="0">
                <a:solidFill>
                  <a:srgbClr val="000000"/>
                </a:solidFill>
                <a:latin typeface="Times New Roman" charset="0"/>
              </a:rPr>
              <a:t>的一个解释</a:t>
            </a:r>
            <a:r>
              <a:rPr lang="en-US" altLang="zh-CN" b="1" dirty="0" smtClean="0">
                <a:solidFill>
                  <a:srgbClr val="000000"/>
                </a:solidFill>
                <a:latin typeface="Times New Roman" charset="0"/>
              </a:rPr>
              <a:t>I</a:t>
            </a:r>
            <a:r>
              <a:rPr lang="zh-CN" altLang="en-US" b="1" dirty="0" smtClean="0">
                <a:solidFill>
                  <a:srgbClr val="000000"/>
                </a:solidFill>
                <a:latin typeface="Times New Roman" charset="0"/>
              </a:rPr>
              <a:t>如下</a:t>
            </a:r>
            <a:r>
              <a:rPr lang="en-US" altLang="zh-CN" b="1" dirty="0" smtClean="0">
                <a:solidFill>
                  <a:srgbClr val="000000"/>
                </a:solidFill>
                <a:latin typeface="Times New Roman" charset="0"/>
              </a:rPr>
              <a:t>:</a:t>
            </a:r>
          </a:p>
          <a:p>
            <a:pPr marL="533400" indent="-533400" algn="just">
              <a:lnSpc>
                <a:spcPct val="80000"/>
              </a:lnSpc>
              <a:spcBef>
                <a:spcPct val="50000"/>
              </a:spcBef>
              <a:buNone/>
            </a:pPr>
            <a:r>
              <a:rPr lang="en-US" altLang="zh-CN" b="1" dirty="0" smtClean="0">
                <a:solidFill>
                  <a:srgbClr val="000000"/>
                </a:solidFill>
                <a:latin typeface="Times New Roman" charset="0"/>
              </a:rPr>
              <a:t>       D={1, 2}  </a:t>
            </a:r>
            <a:r>
              <a:rPr lang="en-US" altLang="zh-CN" b="1" u="sng" dirty="0" smtClean="0">
                <a:solidFill>
                  <a:srgbClr val="000000"/>
                </a:solidFill>
                <a:latin typeface="Times New Roman" charset="0"/>
              </a:rPr>
              <a:t>f(1, 1)  f(1, 2)  f(2, 1)  f(2, 2)</a:t>
            </a:r>
            <a:endParaRPr lang="en-US" altLang="zh-CN" b="1" dirty="0" smtClean="0">
              <a:solidFill>
                <a:srgbClr val="000000"/>
              </a:solidFill>
              <a:latin typeface="Times New Roman" charset="0"/>
            </a:endParaRPr>
          </a:p>
          <a:p>
            <a:pPr marL="533400" indent="-533400" algn="just">
              <a:lnSpc>
                <a:spcPct val="80000"/>
              </a:lnSpc>
              <a:spcBef>
                <a:spcPct val="50000"/>
              </a:spcBef>
              <a:buNone/>
            </a:pPr>
            <a:r>
              <a:rPr lang="en-US" altLang="zh-CN" b="1" dirty="0" smtClean="0">
                <a:solidFill>
                  <a:srgbClr val="000000"/>
                </a:solidFill>
                <a:latin typeface="Times New Roman" charset="0"/>
              </a:rPr>
              <a:t>                            1           2          2        1</a:t>
            </a:r>
          </a:p>
          <a:p>
            <a:pPr marL="533400" indent="-533400" algn="just">
              <a:lnSpc>
                <a:spcPct val="80000"/>
              </a:lnSpc>
              <a:spcBef>
                <a:spcPct val="50000"/>
              </a:spcBef>
              <a:buNone/>
            </a:pPr>
            <a:r>
              <a:rPr lang="en-US" altLang="zh-CN" b="1" dirty="0" smtClean="0">
                <a:solidFill>
                  <a:srgbClr val="000000"/>
                </a:solidFill>
                <a:latin typeface="Times New Roman" charset="0"/>
              </a:rPr>
              <a:t>          </a:t>
            </a:r>
            <a:r>
              <a:rPr lang="en-US" altLang="zh-CN" b="1" u="sng" dirty="0" smtClean="0">
                <a:solidFill>
                  <a:srgbClr val="000000"/>
                </a:solidFill>
                <a:latin typeface="Times New Roman" charset="0"/>
              </a:rPr>
              <a:t> P(1)  P(2)  Q(1, 1)  Q(1, 2)  Q(2, 1)  Q(2, 2)</a:t>
            </a:r>
            <a:endParaRPr lang="en-US" altLang="zh-CN" b="1" dirty="0" smtClean="0">
              <a:solidFill>
                <a:srgbClr val="000000"/>
              </a:solidFill>
              <a:latin typeface="Times New Roman" charset="0"/>
            </a:endParaRPr>
          </a:p>
          <a:p>
            <a:pPr marL="533400" indent="-533400" algn="just">
              <a:lnSpc>
                <a:spcPct val="80000"/>
              </a:lnSpc>
              <a:spcBef>
                <a:spcPct val="50000"/>
              </a:spcBef>
              <a:buNone/>
            </a:pPr>
            <a:r>
              <a:rPr lang="en-US" altLang="zh-CN" b="1" dirty="0" smtClean="0">
                <a:solidFill>
                  <a:srgbClr val="000000"/>
                </a:solidFill>
                <a:latin typeface="Times New Roman" charset="0"/>
              </a:rPr>
              <a:t>             T        F        F           T           F            T</a:t>
            </a:r>
          </a:p>
          <a:p>
            <a:pPr marL="533400" indent="-533400" algn="just">
              <a:lnSpc>
                <a:spcPct val="80000"/>
              </a:lnSpc>
              <a:spcBef>
                <a:spcPct val="50000"/>
              </a:spcBef>
              <a:buNone/>
            </a:pPr>
            <a:r>
              <a:rPr lang="zh-CN" altLang="en-US" b="1" dirty="0" smtClean="0">
                <a:solidFill>
                  <a:srgbClr val="000000"/>
                </a:solidFill>
                <a:latin typeface="Times New Roman" charset="0"/>
              </a:rPr>
              <a:t>指定 </a:t>
            </a:r>
            <a:r>
              <a:rPr lang="en-US" altLang="zh-CN" b="1" dirty="0" smtClean="0">
                <a:solidFill>
                  <a:srgbClr val="000000"/>
                </a:solidFill>
                <a:latin typeface="Times New Roman" charset="0"/>
              </a:rPr>
              <a:t>a</a:t>
            </a:r>
            <a:r>
              <a:rPr lang="zh-CN" altLang="en-US" b="1" dirty="0" smtClean="0">
                <a:solidFill>
                  <a:srgbClr val="000000"/>
                </a:solidFill>
                <a:latin typeface="Times New Roman" charset="0"/>
              </a:rPr>
              <a:t>对应</a:t>
            </a:r>
            <a:r>
              <a:rPr lang="en-US" altLang="zh-CN" b="1" dirty="0" smtClean="0">
                <a:solidFill>
                  <a:srgbClr val="000000"/>
                </a:solidFill>
                <a:latin typeface="Times New Roman" charset="0"/>
              </a:rPr>
              <a:t>1</a:t>
            </a:r>
            <a:r>
              <a:rPr lang="zh-CN" altLang="en-US" b="1" dirty="0" smtClean="0">
                <a:solidFill>
                  <a:srgbClr val="000000"/>
                </a:solidFill>
                <a:latin typeface="Times New Roman" charset="0"/>
              </a:rPr>
              <a:t>得</a:t>
            </a:r>
            <a:r>
              <a:rPr lang="en-US" altLang="zh-CN" b="1" dirty="0" smtClean="0">
                <a:solidFill>
                  <a:srgbClr val="000000"/>
                </a:solidFill>
                <a:latin typeface="Times New Roman" charset="0"/>
              </a:rPr>
              <a:t>H</a:t>
            </a:r>
            <a:r>
              <a:rPr lang="zh-CN" altLang="en-US" b="1" dirty="0" smtClean="0">
                <a:solidFill>
                  <a:srgbClr val="000000"/>
                </a:solidFill>
                <a:latin typeface="Times New Roman" charset="0"/>
              </a:rPr>
              <a:t>解释：</a:t>
            </a:r>
          </a:p>
          <a:p>
            <a:pPr marL="533400" indent="-533400" algn="just">
              <a:lnSpc>
                <a:spcPct val="80000"/>
              </a:lnSpc>
              <a:spcBef>
                <a:spcPct val="50000"/>
              </a:spcBef>
              <a:buNone/>
            </a:pPr>
            <a:r>
              <a:rPr lang="en-US" altLang="zh-CN" b="1" dirty="0" smtClean="0">
                <a:solidFill>
                  <a:srgbClr val="000000"/>
                </a:solidFill>
                <a:latin typeface="Times New Roman" charset="0"/>
              </a:rPr>
              <a:t>I</a:t>
            </a:r>
            <a:r>
              <a:rPr lang="en-US" altLang="zh-CN" b="1" baseline="-30000" dirty="0" smtClean="0">
                <a:solidFill>
                  <a:srgbClr val="000000"/>
                </a:solidFill>
                <a:latin typeface="Times New Roman" charset="0"/>
              </a:rPr>
              <a:t>1</a:t>
            </a:r>
            <a:r>
              <a:rPr lang="en-US" altLang="zh-CN" b="1" dirty="0" smtClean="0">
                <a:solidFill>
                  <a:srgbClr val="000000"/>
                </a:solidFill>
                <a:latin typeface="Times New Roman" charset="0"/>
              </a:rPr>
              <a:t>*</a:t>
            </a:r>
            <a:r>
              <a:rPr lang="zh-CN" altLang="en-US" b="1" dirty="0" smtClean="0">
                <a:solidFill>
                  <a:srgbClr val="000000"/>
                </a:solidFill>
                <a:latin typeface="Times New Roman" charset="0"/>
              </a:rPr>
              <a:t>＝｛</a:t>
            </a:r>
            <a:r>
              <a:rPr lang="en-US" altLang="zh-CN" b="1" dirty="0" smtClean="0">
                <a:solidFill>
                  <a:srgbClr val="CC0066"/>
                </a:solidFill>
                <a:latin typeface="Times New Roman" charset="0"/>
              </a:rPr>
              <a:t>P(a), </a:t>
            </a:r>
            <a:r>
              <a:rPr lang="zh-CN" altLang="en-US" b="1" dirty="0" smtClean="0">
                <a:solidFill>
                  <a:schemeClr val="tx2"/>
                </a:solidFill>
                <a:latin typeface="Times New Roman" charset="0"/>
              </a:rPr>
              <a:t>～</a:t>
            </a:r>
            <a:r>
              <a:rPr lang="en-US" altLang="zh-CN" b="1" dirty="0" smtClean="0">
                <a:solidFill>
                  <a:srgbClr val="CC0066"/>
                </a:solidFill>
                <a:latin typeface="Times New Roman" charset="0"/>
              </a:rPr>
              <a:t>Q(a, a), P(f(a, a)),</a:t>
            </a:r>
            <a:r>
              <a:rPr lang="en-US" altLang="zh-CN" b="1" dirty="0" smtClean="0">
                <a:solidFill>
                  <a:srgbClr val="000000"/>
                </a:solidFill>
                <a:latin typeface="Times New Roman" charset="0"/>
              </a:rPr>
              <a:t> </a:t>
            </a:r>
            <a:r>
              <a:rPr lang="zh-CN" altLang="en-US" b="1" dirty="0" smtClean="0">
                <a:solidFill>
                  <a:srgbClr val="000000"/>
                </a:solidFill>
                <a:latin typeface="Times New Roman" charset="0"/>
              </a:rPr>
              <a:t>～</a:t>
            </a:r>
            <a:r>
              <a:rPr lang="en-US" altLang="zh-CN" b="1" dirty="0" smtClean="0">
                <a:solidFill>
                  <a:srgbClr val="000000"/>
                </a:solidFill>
                <a:latin typeface="Times New Roman" charset="0"/>
              </a:rPr>
              <a:t>Q(a, f(a, a)), </a:t>
            </a:r>
            <a:r>
              <a:rPr lang="zh-CN" altLang="en-US" b="1" dirty="0" smtClean="0">
                <a:solidFill>
                  <a:srgbClr val="000000"/>
                </a:solidFill>
                <a:latin typeface="Times New Roman" charset="0"/>
              </a:rPr>
              <a:t>～</a:t>
            </a:r>
            <a:r>
              <a:rPr lang="en-US" altLang="zh-CN" b="1" dirty="0" smtClean="0">
                <a:solidFill>
                  <a:srgbClr val="000000"/>
                </a:solidFill>
                <a:latin typeface="Times New Roman" charset="0"/>
              </a:rPr>
              <a:t>Q(f(a, a), a), </a:t>
            </a:r>
          </a:p>
          <a:p>
            <a:pPr marL="533400" indent="-533400" algn="just">
              <a:lnSpc>
                <a:spcPct val="80000"/>
              </a:lnSpc>
              <a:spcBef>
                <a:spcPct val="50000"/>
              </a:spcBef>
              <a:buNone/>
            </a:pPr>
            <a:r>
              <a:rPr lang="en-US" altLang="zh-CN" b="1" dirty="0" smtClean="0">
                <a:solidFill>
                  <a:srgbClr val="000000"/>
                </a:solidFill>
                <a:latin typeface="Times New Roman" charset="0"/>
              </a:rPr>
              <a:t>             </a:t>
            </a:r>
            <a:r>
              <a:rPr lang="zh-CN" altLang="en-US" b="1" dirty="0" smtClean="0">
                <a:solidFill>
                  <a:srgbClr val="000000"/>
                </a:solidFill>
                <a:latin typeface="Times New Roman" charset="0"/>
              </a:rPr>
              <a:t>～</a:t>
            </a:r>
            <a:r>
              <a:rPr lang="en-US" altLang="zh-CN" b="1" dirty="0" smtClean="0">
                <a:solidFill>
                  <a:srgbClr val="000000"/>
                </a:solidFill>
                <a:latin typeface="Times New Roman" charset="0"/>
              </a:rPr>
              <a:t>Q(f(a, a), f(a, a)), </a:t>
            </a:r>
            <a:r>
              <a:rPr lang="en-US" altLang="zh-CN" b="1" dirty="0" smtClean="0">
                <a:solidFill>
                  <a:srgbClr val="000000"/>
                </a:solidFill>
              </a:rPr>
              <a:t>…</a:t>
            </a:r>
            <a:r>
              <a:rPr lang="zh-CN" altLang="en-US" b="1" dirty="0" smtClean="0">
                <a:solidFill>
                  <a:srgbClr val="000000"/>
                </a:solidFill>
                <a:latin typeface="Times New Roman" charset="0"/>
              </a:rPr>
              <a:t>｝  </a:t>
            </a:r>
          </a:p>
          <a:p>
            <a:pPr marL="533400" indent="-533400" algn="just">
              <a:lnSpc>
                <a:spcPct val="80000"/>
              </a:lnSpc>
              <a:spcBef>
                <a:spcPct val="50000"/>
              </a:spcBef>
              <a:buNone/>
            </a:pPr>
            <a:r>
              <a:rPr lang="zh-CN" altLang="en-US" b="1" dirty="0" smtClean="0">
                <a:solidFill>
                  <a:srgbClr val="000000"/>
                </a:solidFill>
                <a:latin typeface="Times New Roman" charset="0"/>
              </a:rPr>
              <a:t>指定 </a:t>
            </a:r>
            <a:r>
              <a:rPr lang="en-US" altLang="zh-CN" b="1" dirty="0" smtClean="0">
                <a:solidFill>
                  <a:srgbClr val="000000"/>
                </a:solidFill>
                <a:latin typeface="Times New Roman" charset="0"/>
              </a:rPr>
              <a:t>a</a:t>
            </a:r>
            <a:r>
              <a:rPr lang="zh-CN" altLang="en-US" b="1" dirty="0" smtClean="0">
                <a:solidFill>
                  <a:srgbClr val="000000"/>
                </a:solidFill>
                <a:latin typeface="Times New Roman" charset="0"/>
              </a:rPr>
              <a:t>对应</a:t>
            </a:r>
            <a:r>
              <a:rPr lang="en-US" altLang="zh-CN" b="1" dirty="0" smtClean="0">
                <a:solidFill>
                  <a:srgbClr val="000000"/>
                </a:solidFill>
                <a:latin typeface="Times New Roman" charset="0"/>
              </a:rPr>
              <a:t>2</a:t>
            </a:r>
            <a:r>
              <a:rPr lang="zh-CN" altLang="en-US" b="1" dirty="0" smtClean="0">
                <a:solidFill>
                  <a:srgbClr val="000000"/>
                </a:solidFill>
                <a:latin typeface="Times New Roman" charset="0"/>
              </a:rPr>
              <a:t>得</a:t>
            </a:r>
            <a:r>
              <a:rPr lang="en-US" altLang="zh-CN" b="1" dirty="0" smtClean="0">
                <a:solidFill>
                  <a:srgbClr val="000000"/>
                </a:solidFill>
                <a:latin typeface="Times New Roman" charset="0"/>
              </a:rPr>
              <a:t>H</a:t>
            </a:r>
            <a:r>
              <a:rPr lang="zh-CN" altLang="en-US" b="1" dirty="0" smtClean="0">
                <a:solidFill>
                  <a:srgbClr val="000000"/>
                </a:solidFill>
                <a:latin typeface="Times New Roman" charset="0"/>
              </a:rPr>
              <a:t>解释：</a:t>
            </a:r>
          </a:p>
          <a:p>
            <a:pPr marL="533400" indent="-533400">
              <a:lnSpc>
                <a:spcPct val="80000"/>
              </a:lnSpc>
              <a:spcBef>
                <a:spcPct val="50000"/>
              </a:spcBef>
              <a:buNone/>
            </a:pPr>
            <a:r>
              <a:rPr lang="zh-CN" altLang="en-US" b="1" dirty="0" smtClean="0">
                <a:solidFill>
                  <a:srgbClr val="000000"/>
                </a:solidFill>
                <a:latin typeface="Times New Roman" charset="0"/>
              </a:rPr>
              <a:t> </a:t>
            </a:r>
            <a:r>
              <a:rPr lang="en-US" altLang="zh-CN" b="1" dirty="0" smtClean="0">
                <a:solidFill>
                  <a:srgbClr val="000000"/>
                </a:solidFill>
                <a:latin typeface="Times New Roman" charset="0"/>
              </a:rPr>
              <a:t>I</a:t>
            </a:r>
            <a:r>
              <a:rPr lang="en-US" altLang="zh-CN" b="1" baseline="-30000" dirty="0" smtClean="0">
                <a:solidFill>
                  <a:srgbClr val="000000"/>
                </a:solidFill>
                <a:latin typeface="Times New Roman" charset="0"/>
              </a:rPr>
              <a:t>2</a:t>
            </a:r>
            <a:r>
              <a:rPr lang="en-US" altLang="zh-CN" b="1" dirty="0" smtClean="0">
                <a:solidFill>
                  <a:srgbClr val="000000"/>
                </a:solidFill>
                <a:latin typeface="Times New Roman" charset="0"/>
              </a:rPr>
              <a:t>*</a:t>
            </a:r>
            <a:r>
              <a:rPr lang="zh-CN" altLang="en-US" b="1" dirty="0" smtClean="0">
                <a:solidFill>
                  <a:srgbClr val="000000"/>
                </a:solidFill>
                <a:latin typeface="Times New Roman" charset="0"/>
              </a:rPr>
              <a:t>＝｛～</a:t>
            </a:r>
            <a:r>
              <a:rPr lang="en-US" altLang="zh-CN" b="1" dirty="0" smtClean="0">
                <a:solidFill>
                  <a:srgbClr val="000000"/>
                </a:solidFill>
                <a:latin typeface="Times New Roman" charset="0"/>
              </a:rPr>
              <a:t>P(a), Q(a, a), P(f(a, a)), </a:t>
            </a:r>
            <a:r>
              <a:rPr lang="zh-CN" altLang="en-US" b="1" dirty="0" smtClean="0">
                <a:solidFill>
                  <a:srgbClr val="000000"/>
                </a:solidFill>
                <a:latin typeface="Times New Roman" charset="0"/>
              </a:rPr>
              <a:t>～</a:t>
            </a:r>
            <a:r>
              <a:rPr lang="en-US" altLang="zh-CN" b="1" dirty="0" smtClean="0">
                <a:solidFill>
                  <a:srgbClr val="000000"/>
                </a:solidFill>
                <a:latin typeface="Times New Roman" charset="0"/>
              </a:rPr>
              <a:t>Q(a, f(a, a)), </a:t>
            </a:r>
            <a:r>
              <a:rPr lang="en-US" altLang="zh-CN" b="1" dirty="0" smtClean="0">
                <a:latin typeface="Times New Roman" charset="0"/>
              </a:rPr>
              <a:t>Q(f(a, a), a),</a:t>
            </a:r>
            <a:r>
              <a:rPr lang="en-US" altLang="zh-CN" b="1" dirty="0" smtClean="0">
                <a:solidFill>
                  <a:srgbClr val="000000"/>
                </a:solidFill>
                <a:latin typeface="Times New Roman" charset="0"/>
              </a:rPr>
              <a:t> </a:t>
            </a:r>
          </a:p>
          <a:p>
            <a:pPr marL="533400" indent="-533400">
              <a:lnSpc>
                <a:spcPct val="80000"/>
              </a:lnSpc>
              <a:spcBef>
                <a:spcPct val="50000"/>
              </a:spcBef>
              <a:buNone/>
            </a:pPr>
            <a:r>
              <a:rPr lang="en-US" altLang="zh-CN" b="1" dirty="0" smtClean="0">
                <a:solidFill>
                  <a:srgbClr val="000000"/>
                </a:solidFill>
                <a:latin typeface="Times New Roman" charset="0"/>
              </a:rPr>
              <a:t>              </a:t>
            </a:r>
            <a:r>
              <a:rPr lang="zh-CN" altLang="en-US" b="1" dirty="0" smtClean="0">
                <a:solidFill>
                  <a:srgbClr val="000000"/>
                </a:solidFill>
                <a:latin typeface="Times New Roman" charset="0"/>
              </a:rPr>
              <a:t>～</a:t>
            </a:r>
            <a:r>
              <a:rPr lang="en-US" altLang="zh-CN" b="1" dirty="0" smtClean="0">
                <a:solidFill>
                  <a:srgbClr val="000000"/>
                </a:solidFill>
                <a:latin typeface="Times New Roman" charset="0"/>
              </a:rPr>
              <a:t>Q(f(a, a), f(a, a)), </a:t>
            </a:r>
            <a:r>
              <a:rPr lang="en-US" altLang="zh-CN" b="1" dirty="0" smtClean="0">
                <a:solidFill>
                  <a:srgbClr val="000000"/>
                </a:solidFill>
              </a:rPr>
              <a:t>…</a:t>
            </a:r>
            <a:r>
              <a:rPr lang="zh-CN" altLang="en-US" b="1" dirty="0" smtClean="0">
                <a:solidFill>
                  <a:srgbClr val="000000"/>
                </a:solidFill>
                <a:latin typeface="Times New Roman" charset="0"/>
              </a:rPr>
              <a:t>｝</a:t>
            </a:r>
            <a:r>
              <a:rPr lang="zh-CN" altLang="en-US" b="1" dirty="0" smtClean="0"/>
              <a:t> </a:t>
            </a:r>
          </a:p>
          <a:p>
            <a:endParaRPr kumimoji="1" lang="zh-CN" altLang="en-US" dirty="0"/>
          </a:p>
        </p:txBody>
      </p:sp>
    </p:spTree>
    <p:extLst>
      <p:ext uri="{BB962C8B-B14F-4D97-AF65-F5344CB8AC3E}">
        <p14:creationId xmlns:p14="http://schemas.microsoft.com/office/powerpoint/2010/main" val="1566885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0000"/>
                </a:solidFill>
                <a:latin typeface="Times New Roman" charset="0"/>
              </a:rPr>
              <a:t>例</a:t>
            </a:r>
            <a:r>
              <a:rPr lang="en-US" altLang="zh-CN" dirty="0" smtClean="0">
                <a:solidFill>
                  <a:srgbClr val="000000"/>
                </a:solidFill>
                <a:latin typeface="Times New Roman" charset="0"/>
              </a:rPr>
              <a:t>.</a:t>
            </a:r>
            <a:r>
              <a:rPr lang="en-US" altLang="zh-CN" b="0" dirty="0" smtClean="0">
                <a:solidFill>
                  <a:srgbClr val="000000"/>
                </a:solidFill>
                <a:latin typeface="Times New Roman" charset="0"/>
              </a:rPr>
              <a:t>  </a:t>
            </a:r>
            <a:r>
              <a:rPr lang="zh-CN" altLang="en-US" b="0" dirty="0" smtClean="0">
                <a:solidFill>
                  <a:srgbClr val="000000"/>
                </a:solidFill>
                <a:latin typeface="Times New Roman" charset="0"/>
              </a:rPr>
              <a:t>令 </a:t>
            </a:r>
            <a:r>
              <a:rPr lang="en-US" altLang="zh-CN" b="0" dirty="0" smtClean="0">
                <a:solidFill>
                  <a:srgbClr val="000000"/>
                </a:solidFill>
                <a:latin typeface="Times New Roman" charset="0"/>
              </a:rPr>
              <a:t>W={Q(f(a), g(x)), Q(y, y)}, </a:t>
            </a:r>
            <a:r>
              <a:rPr lang="zh-CN" altLang="en-US" b="0" dirty="0" smtClean="0">
                <a:solidFill>
                  <a:srgbClr val="000000"/>
                </a:solidFill>
                <a:latin typeface="Times New Roman" charset="0"/>
              </a:rPr>
              <a:t>求</a:t>
            </a:r>
            <a:r>
              <a:rPr lang="en-US" altLang="zh-CN" b="0" dirty="0" smtClean="0">
                <a:solidFill>
                  <a:srgbClr val="000000"/>
                </a:solidFill>
                <a:latin typeface="Times New Roman" charset="0"/>
              </a:rPr>
              <a:t>W</a:t>
            </a:r>
            <a:r>
              <a:rPr lang="zh-CN" altLang="en-US" b="0" dirty="0" smtClean="0">
                <a:solidFill>
                  <a:srgbClr val="000000"/>
                </a:solidFill>
                <a:latin typeface="Times New Roman" charset="0"/>
              </a:rPr>
              <a:t>的</a:t>
            </a:r>
            <a:r>
              <a:rPr lang="en-US" altLang="zh-CN" b="0" dirty="0" err="1" smtClean="0">
                <a:solidFill>
                  <a:srgbClr val="000000"/>
                </a:solidFill>
                <a:latin typeface="Times New Roman" charset="0"/>
              </a:rPr>
              <a:t>mgu</a:t>
            </a:r>
            <a:r>
              <a:rPr lang="zh-CN" altLang="en-US" b="0" dirty="0" smtClean="0">
                <a:solidFill>
                  <a:srgbClr val="000000"/>
                </a:solidFill>
                <a:latin typeface="Times New Roman" charset="0"/>
              </a:rPr>
              <a:t>。</a:t>
            </a:r>
            <a:endParaRPr kumimoji="1" lang="zh-CN" altLang="en-US" dirty="0"/>
          </a:p>
        </p:txBody>
      </p:sp>
      <p:sp>
        <p:nvSpPr>
          <p:cNvPr id="3" name="内容占位符 2"/>
          <p:cNvSpPr>
            <a:spLocks noGrp="1"/>
          </p:cNvSpPr>
          <p:nvPr>
            <p:ph idx="1"/>
          </p:nvPr>
        </p:nvSpPr>
        <p:spPr/>
        <p:txBody>
          <a:bodyPr/>
          <a:lstStyle/>
          <a:p>
            <a:pPr algn="just"/>
            <a:r>
              <a:rPr lang="zh-CN" altLang="en-US" dirty="0" smtClean="0">
                <a:solidFill>
                  <a:srgbClr val="000000"/>
                </a:solidFill>
                <a:latin typeface="Times New Roman" charset="0"/>
              </a:rPr>
              <a:t>步骤</a:t>
            </a:r>
            <a:r>
              <a:rPr lang="en-US" altLang="zh-CN" dirty="0" smtClean="0">
                <a:solidFill>
                  <a:srgbClr val="000000"/>
                </a:solidFill>
                <a:latin typeface="Times New Roman" charset="0"/>
              </a:rPr>
              <a:t>1</a:t>
            </a:r>
            <a:r>
              <a:rPr lang="zh-CN" altLang="en-US" dirty="0" smtClean="0">
                <a:solidFill>
                  <a:srgbClr val="000000"/>
                </a:solidFill>
                <a:latin typeface="Times New Roman" charset="0"/>
              </a:rPr>
              <a:t>： </a:t>
            </a:r>
            <a:r>
              <a:rPr lang="en-US" altLang="zh-CN" dirty="0" smtClean="0">
                <a:solidFill>
                  <a:srgbClr val="000000"/>
                </a:solidFill>
                <a:latin typeface="Times New Roman" charset="0"/>
              </a:rPr>
              <a:t>k=0, W</a:t>
            </a:r>
            <a:r>
              <a:rPr lang="en-US" altLang="zh-CN" baseline="-30000" dirty="0" smtClean="0">
                <a:solidFill>
                  <a:srgbClr val="000000"/>
                </a:solidFill>
                <a:latin typeface="Times New Roman" charset="0"/>
              </a:rPr>
              <a:t>0</a:t>
            </a:r>
            <a:r>
              <a:rPr lang="en-US" altLang="zh-CN" dirty="0" smtClean="0">
                <a:solidFill>
                  <a:srgbClr val="000000"/>
                </a:solidFill>
                <a:latin typeface="Times New Roman" charset="0"/>
              </a:rPr>
              <a:t>=W, </a:t>
            </a:r>
            <a:r>
              <a:rPr lang="en-US" altLang="zh-CN" dirty="0" smtClean="0">
                <a:solidFill>
                  <a:srgbClr val="000000"/>
                </a:solidFill>
                <a:latin typeface="Times New Roman" charset="0"/>
                <a:sym typeface="Symbol" charset="2"/>
              </a:rPr>
              <a:t></a:t>
            </a:r>
            <a:r>
              <a:rPr lang="en-US" altLang="zh-CN" baseline="-30000" dirty="0" smtClean="0">
                <a:solidFill>
                  <a:srgbClr val="000000"/>
                </a:solidFill>
                <a:latin typeface="Times New Roman" charset="0"/>
              </a:rPr>
              <a:t>0</a:t>
            </a:r>
            <a:r>
              <a:rPr lang="en-US" altLang="zh-CN" dirty="0" smtClean="0">
                <a:solidFill>
                  <a:srgbClr val="000000"/>
                </a:solidFill>
                <a:latin typeface="Times New Roman" charset="0"/>
              </a:rPr>
              <a:t>=</a:t>
            </a:r>
            <a:r>
              <a:rPr lang="en-US" altLang="zh-CN" dirty="0" smtClean="0">
                <a:solidFill>
                  <a:srgbClr val="000000"/>
                </a:solidFill>
                <a:latin typeface="Times New Roman" charset="0"/>
                <a:sym typeface="Symbol" charset="2"/>
              </a:rPr>
              <a:t></a:t>
            </a:r>
            <a:r>
              <a:rPr lang="zh-CN" altLang="en-US" dirty="0" smtClean="0">
                <a:solidFill>
                  <a:srgbClr val="000000"/>
                </a:solidFill>
                <a:latin typeface="Times New Roman" charset="0"/>
              </a:rPr>
              <a:t>。</a:t>
            </a:r>
          </a:p>
          <a:p>
            <a:pPr algn="just"/>
            <a:r>
              <a:rPr lang="zh-CN" altLang="en-US" dirty="0" smtClean="0">
                <a:solidFill>
                  <a:srgbClr val="000000"/>
                </a:solidFill>
                <a:latin typeface="Times New Roman" charset="0"/>
              </a:rPr>
              <a:t>步骤</a:t>
            </a:r>
            <a:r>
              <a:rPr lang="en-US" altLang="zh-CN" dirty="0" smtClean="0">
                <a:solidFill>
                  <a:srgbClr val="000000"/>
                </a:solidFill>
                <a:latin typeface="Times New Roman" charset="0"/>
              </a:rPr>
              <a:t>2</a:t>
            </a:r>
            <a:r>
              <a:rPr lang="zh-CN" altLang="en-US" dirty="0" smtClean="0">
                <a:solidFill>
                  <a:srgbClr val="000000"/>
                </a:solidFill>
                <a:latin typeface="Times New Roman" charset="0"/>
              </a:rPr>
              <a:t>： </a:t>
            </a:r>
            <a:r>
              <a:rPr lang="en-US" altLang="zh-CN" dirty="0" smtClean="0">
                <a:solidFill>
                  <a:srgbClr val="000000"/>
                </a:solidFill>
                <a:latin typeface="Times New Roman" charset="0"/>
              </a:rPr>
              <a:t>D</a:t>
            </a:r>
            <a:r>
              <a:rPr lang="en-US" altLang="zh-CN" baseline="-30000" dirty="0" smtClean="0">
                <a:solidFill>
                  <a:srgbClr val="000000"/>
                </a:solidFill>
                <a:latin typeface="Times New Roman" charset="0"/>
              </a:rPr>
              <a:t>0</a:t>
            </a:r>
            <a:r>
              <a:rPr lang="en-US" altLang="zh-CN" dirty="0" smtClean="0">
                <a:solidFill>
                  <a:srgbClr val="000000"/>
                </a:solidFill>
                <a:latin typeface="Times New Roman" charset="0"/>
              </a:rPr>
              <a:t> ={f(a), y}</a:t>
            </a:r>
            <a:r>
              <a:rPr lang="zh-CN" altLang="en-US" dirty="0" smtClean="0">
                <a:solidFill>
                  <a:srgbClr val="000000"/>
                </a:solidFill>
                <a:latin typeface="Times New Roman" charset="0"/>
              </a:rPr>
              <a:t>。</a:t>
            </a:r>
          </a:p>
          <a:p>
            <a:pPr algn="just"/>
            <a:r>
              <a:rPr lang="zh-CN" altLang="en-US" dirty="0" smtClean="0">
                <a:solidFill>
                  <a:srgbClr val="000000"/>
                </a:solidFill>
                <a:latin typeface="Times New Roman" charset="0"/>
              </a:rPr>
              <a:t>步骤</a:t>
            </a:r>
            <a:r>
              <a:rPr lang="en-US" altLang="zh-CN" dirty="0" smtClean="0">
                <a:solidFill>
                  <a:srgbClr val="000000"/>
                </a:solidFill>
                <a:latin typeface="Times New Roman" charset="0"/>
              </a:rPr>
              <a:t>3</a:t>
            </a:r>
            <a:r>
              <a:rPr lang="zh-CN" altLang="en-US" dirty="0" smtClean="0">
                <a:solidFill>
                  <a:srgbClr val="000000"/>
                </a:solidFill>
                <a:latin typeface="Times New Roman" charset="0"/>
              </a:rPr>
              <a:t>：有</a:t>
            </a:r>
            <a:r>
              <a:rPr lang="en-US" altLang="zh-CN" dirty="0" smtClean="0">
                <a:solidFill>
                  <a:srgbClr val="000000"/>
                </a:solidFill>
                <a:latin typeface="Times New Roman" charset="0"/>
              </a:rPr>
              <a:t>v</a:t>
            </a:r>
            <a:r>
              <a:rPr lang="en-US" altLang="zh-CN" baseline="-30000" dirty="0" smtClean="0">
                <a:solidFill>
                  <a:srgbClr val="000000"/>
                </a:solidFill>
                <a:latin typeface="Times New Roman" charset="0"/>
              </a:rPr>
              <a:t>0</a:t>
            </a:r>
            <a:r>
              <a:rPr lang="en-US" altLang="zh-CN" dirty="0" smtClean="0">
                <a:solidFill>
                  <a:srgbClr val="000000"/>
                </a:solidFill>
                <a:latin typeface="Times New Roman" charset="0"/>
              </a:rPr>
              <a:t>=</a:t>
            </a:r>
            <a:r>
              <a:rPr lang="en-US" altLang="zh-CN" dirty="0" smtClean="0">
                <a:solidFill>
                  <a:srgbClr val="000000"/>
                </a:solidFill>
              </a:rPr>
              <a:t> </a:t>
            </a:r>
            <a:r>
              <a:rPr lang="en-US" altLang="zh-CN" dirty="0" smtClean="0">
                <a:solidFill>
                  <a:srgbClr val="000000"/>
                </a:solidFill>
                <a:latin typeface="Times New Roman" charset="0"/>
              </a:rPr>
              <a:t>y </a:t>
            </a:r>
            <a:r>
              <a:rPr lang="en-US" altLang="zh-CN" dirty="0" smtClean="0">
                <a:solidFill>
                  <a:srgbClr val="000000"/>
                </a:solidFill>
                <a:latin typeface="Times New Roman" charset="0"/>
                <a:sym typeface="Symbol" charset="2"/>
              </a:rPr>
              <a:t></a:t>
            </a:r>
            <a:r>
              <a:rPr lang="en-US" altLang="zh-CN" dirty="0" smtClean="0">
                <a:solidFill>
                  <a:srgbClr val="000000"/>
                </a:solidFill>
                <a:latin typeface="Times New Roman" charset="0"/>
              </a:rPr>
              <a:t>D</a:t>
            </a:r>
            <a:r>
              <a:rPr lang="en-US" altLang="zh-CN" baseline="-30000" dirty="0" smtClean="0">
                <a:solidFill>
                  <a:srgbClr val="000000"/>
                </a:solidFill>
                <a:latin typeface="Times New Roman" charset="0"/>
              </a:rPr>
              <a:t>0</a:t>
            </a:r>
            <a:r>
              <a:rPr lang="zh-CN" altLang="en-US" dirty="0" smtClean="0">
                <a:solidFill>
                  <a:srgbClr val="000000"/>
                </a:solidFill>
                <a:latin typeface="Times New Roman" charset="0"/>
              </a:rPr>
              <a:t>，</a:t>
            </a:r>
            <a:r>
              <a:rPr lang="en-US" altLang="zh-CN" dirty="0" smtClean="0">
                <a:solidFill>
                  <a:srgbClr val="000000"/>
                </a:solidFill>
                <a:latin typeface="Times New Roman" charset="0"/>
              </a:rPr>
              <a:t>v</a:t>
            </a:r>
            <a:r>
              <a:rPr lang="en-US" altLang="zh-CN" baseline="-30000" dirty="0" smtClean="0">
                <a:solidFill>
                  <a:srgbClr val="000000"/>
                </a:solidFill>
                <a:latin typeface="Times New Roman" charset="0"/>
              </a:rPr>
              <a:t>0</a:t>
            </a:r>
            <a:r>
              <a:rPr lang="zh-CN" altLang="en-US" dirty="0" smtClean="0">
                <a:solidFill>
                  <a:srgbClr val="000000"/>
                </a:solidFill>
                <a:latin typeface="Times New Roman" charset="0"/>
              </a:rPr>
              <a:t>不出现在</a:t>
            </a:r>
            <a:r>
              <a:rPr lang="en-US" altLang="zh-CN" dirty="0" smtClean="0">
                <a:solidFill>
                  <a:srgbClr val="000000"/>
                </a:solidFill>
                <a:latin typeface="Times New Roman" charset="0"/>
              </a:rPr>
              <a:t>t</a:t>
            </a:r>
            <a:r>
              <a:rPr lang="en-US" altLang="zh-CN" baseline="-30000" dirty="0" smtClean="0">
                <a:solidFill>
                  <a:srgbClr val="000000"/>
                </a:solidFill>
                <a:latin typeface="Times New Roman" charset="0"/>
              </a:rPr>
              <a:t>0</a:t>
            </a:r>
            <a:r>
              <a:rPr lang="zh-CN" altLang="en-US" dirty="0" smtClean="0">
                <a:solidFill>
                  <a:srgbClr val="000000"/>
                </a:solidFill>
                <a:latin typeface="Times New Roman" charset="0"/>
              </a:rPr>
              <a:t>＝</a:t>
            </a:r>
            <a:r>
              <a:rPr lang="en-US" altLang="zh-CN" dirty="0" smtClean="0">
                <a:solidFill>
                  <a:srgbClr val="000000"/>
                </a:solidFill>
                <a:latin typeface="Times New Roman" charset="0"/>
              </a:rPr>
              <a:t>f(a)</a:t>
            </a:r>
            <a:r>
              <a:rPr lang="zh-CN" altLang="en-US" dirty="0" smtClean="0">
                <a:solidFill>
                  <a:srgbClr val="000000"/>
                </a:solidFill>
                <a:latin typeface="Times New Roman" charset="0"/>
              </a:rPr>
              <a:t>中。</a:t>
            </a:r>
          </a:p>
          <a:p>
            <a:pPr algn="just"/>
            <a:r>
              <a:rPr lang="zh-CN" altLang="en-US" dirty="0" smtClean="0">
                <a:solidFill>
                  <a:srgbClr val="000000"/>
                </a:solidFill>
                <a:latin typeface="Times New Roman" charset="0"/>
              </a:rPr>
              <a:t>步骤</a:t>
            </a:r>
            <a:r>
              <a:rPr lang="en-US" altLang="zh-CN" dirty="0" smtClean="0">
                <a:solidFill>
                  <a:srgbClr val="000000"/>
                </a:solidFill>
                <a:latin typeface="Times New Roman" charset="0"/>
              </a:rPr>
              <a:t>4</a:t>
            </a:r>
            <a:r>
              <a:rPr lang="zh-CN" altLang="en-US" dirty="0" smtClean="0">
                <a:solidFill>
                  <a:srgbClr val="000000"/>
                </a:solidFill>
                <a:latin typeface="Times New Roman" charset="0"/>
              </a:rPr>
              <a:t>：令 </a:t>
            </a:r>
            <a:r>
              <a:rPr lang="zh-CN" altLang="en-US" dirty="0" smtClean="0">
                <a:solidFill>
                  <a:srgbClr val="000000"/>
                </a:solidFill>
                <a:latin typeface="Times New Roman" charset="0"/>
                <a:sym typeface="Symbol" charset="2"/>
              </a:rPr>
              <a:t></a:t>
            </a:r>
            <a:r>
              <a:rPr lang="en-US" altLang="zh-CN" baseline="-30000" dirty="0" smtClean="0">
                <a:solidFill>
                  <a:srgbClr val="000000"/>
                </a:solidFill>
                <a:latin typeface="Times New Roman" charset="0"/>
              </a:rPr>
              <a:t>1</a:t>
            </a:r>
            <a:r>
              <a:rPr lang="en-US" altLang="zh-CN" dirty="0" smtClean="0">
                <a:solidFill>
                  <a:srgbClr val="000000"/>
                </a:solidFill>
                <a:latin typeface="Times New Roman" charset="0"/>
              </a:rPr>
              <a:t>=</a:t>
            </a:r>
            <a:r>
              <a:rPr lang="en-US" altLang="zh-CN" dirty="0" smtClean="0">
                <a:solidFill>
                  <a:srgbClr val="000000"/>
                </a:solidFill>
                <a:latin typeface="Times New Roman" charset="0"/>
                <a:sym typeface="Symbol" charset="2"/>
              </a:rPr>
              <a:t></a:t>
            </a:r>
            <a:r>
              <a:rPr lang="en-US" altLang="zh-CN" baseline="-30000" dirty="0" smtClean="0">
                <a:solidFill>
                  <a:srgbClr val="000000"/>
                </a:solidFill>
                <a:latin typeface="Times New Roman" charset="0"/>
              </a:rPr>
              <a:t>0</a:t>
            </a:r>
            <a:r>
              <a:rPr lang="en-US" altLang="zh-CN" dirty="0" smtClean="0">
                <a:solidFill>
                  <a:srgbClr val="000000"/>
                </a:solidFill>
                <a:latin typeface="Times New Roman" charset="0"/>
                <a:sym typeface="Symbol" charset="2"/>
              </a:rPr>
              <a:t></a:t>
            </a:r>
            <a:r>
              <a:rPr lang="en-US" altLang="zh-CN" dirty="0" smtClean="0">
                <a:solidFill>
                  <a:srgbClr val="000000"/>
                </a:solidFill>
                <a:latin typeface="Times New Roman" charset="0"/>
              </a:rPr>
              <a:t>{t</a:t>
            </a:r>
            <a:r>
              <a:rPr lang="en-US" altLang="zh-CN" baseline="-30000" dirty="0" smtClean="0">
                <a:solidFill>
                  <a:srgbClr val="000000"/>
                </a:solidFill>
                <a:latin typeface="Times New Roman" charset="0"/>
              </a:rPr>
              <a:t>0</a:t>
            </a:r>
            <a:r>
              <a:rPr lang="en-US" altLang="zh-CN" dirty="0" smtClean="0">
                <a:solidFill>
                  <a:srgbClr val="000000"/>
                </a:solidFill>
                <a:latin typeface="Times New Roman" charset="0"/>
              </a:rPr>
              <a:t>/v</a:t>
            </a:r>
            <a:r>
              <a:rPr lang="en-US" altLang="zh-CN" baseline="-30000" dirty="0" smtClean="0">
                <a:solidFill>
                  <a:srgbClr val="000000"/>
                </a:solidFill>
                <a:latin typeface="Times New Roman" charset="0"/>
              </a:rPr>
              <a:t>0</a:t>
            </a:r>
            <a:r>
              <a:rPr lang="en-US" altLang="zh-CN" dirty="0" smtClean="0">
                <a:solidFill>
                  <a:srgbClr val="000000"/>
                </a:solidFill>
                <a:latin typeface="Times New Roman" charset="0"/>
              </a:rPr>
              <a:t>}={f(a)/y}, </a:t>
            </a:r>
          </a:p>
          <a:p>
            <a:pPr algn="just">
              <a:buNone/>
            </a:pPr>
            <a:r>
              <a:rPr lang="en-US" altLang="zh-CN" dirty="0" smtClean="0">
                <a:solidFill>
                  <a:srgbClr val="000000"/>
                </a:solidFill>
                <a:latin typeface="Times New Roman" charset="0"/>
              </a:rPr>
              <a:t>                   W</a:t>
            </a:r>
            <a:r>
              <a:rPr lang="en-US" altLang="zh-CN" baseline="-30000" dirty="0" smtClean="0">
                <a:solidFill>
                  <a:srgbClr val="000000"/>
                </a:solidFill>
                <a:latin typeface="Times New Roman" charset="0"/>
              </a:rPr>
              <a:t>1</a:t>
            </a:r>
            <a:r>
              <a:rPr lang="en-US" altLang="zh-CN" dirty="0" smtClean="0">
                <a:solidFill>
                  <a:srgbClr val="000000"/>
                </a:solidFill>
                <a:latin typeface="Times New Roman" charset="0"/>
              </a:rPr>
              <a:t>={Q(f(a), g(x)), Q(f(a), f(a))}</a:t>
            </a:r>
          </a:p>
          <a:p>
            <a:pPr algn="just"/>
            <a:r>
              <a:rPr lang="zh-CN" altLang="en-US" dirty="0" smtClean="0">
                <a:solidFill>
                  <a:srgbClr val="000000"/>
                </a:solidFill>
                <a:latin typeface="Times New Roman" charset="0"/>
              </a:rPr>
              <a:t>步骤</a:t>
            </a:r>
            <a:r>
              <a:rPr lang="en-US" altLang="zh-CN" dirty="0" smtClean="0">
                <a:solidFill>
                  <a:srgbClr val="000000"/>
                </a:solidFill>
                <a:latin typeface="Times New Roman" charset="0"/>
              </a:rPr>
              <a:t>5</a:t>
            </a:r>
            <a:r>
              <a:rPr lang="zh-CN" altLang="en-US" dirty="0" smtClean="0">
                <a:solidFill>
                  <a:srgbClr val="000000"/>
                </a:solidFill>
                <a:latin typeface="Times New Roman" charset="0"/>
              </a:rPr>
              <a:t>：</a:t>
            </a:r>
            <a:r>
              <a:rPr lang="en-US" altLang="zh-CN" dirty="0" smtClean="0">
                <a:solidFill>
                  <a:srgbClr val="000000"/>
                </a:solidFill>
                <a:latin typeface="Times New Roman" charset="0"/>
              </a:rPr>
              <a:t>k=k+1=1</a:t>
            </a:r>
          </a:p>
          <a:p>
            <a:pPr algn="just"/>
            <a:r>
              <a:rPr lang="zh-CN" altLang="en-US" dirty="0" smtClean="0">
                <a:solidFill>
                  <a:srgbClr val="000000"/>
                </a:solidFill>
                <a:latin typeface="Times New Roman" charset="0"/>
              </a:rPr>
              <a:t>步骤</a:t>
            </a:r>
            <a:r>
              <a:rPr lang="en-US" altLang="zh-CN" dirty="0" smtClean="0">
                <a:solidFill>
                  <a:srgbClr val="000000"/>
                </a:solidFill>
                <a:latin typeface="Times New Roman" charset="0"/>
              </a:rPr>
              <a:t>2</a:t>
            </a:r>
            <a:r>
              <a:rPr lang="zh-CN" altLang="en-US" dirty="0" smtClean="0">
                <a:solidFill>
                  <a:srgbClr val="000000"/>
                </a:solidFill>
                <a:latin typeface="Times New Roman" charset="0"/>
              </a:rPr>
              <a:t>： </a:t>
            </a:r>
            <a:r>
              <a:rPr lang="en-US" altLang="zh-CN" dirty="0" smtClean="0">
                <a:solidFill>
                  <a:srgbClr val="000000"/>
                </a:solidFill>
                <a:latin typeface="Times New Roman" charset="0"/>
              </a:rPr>
              <a:t>D</a:t>
            </a:r>
            <a:r>
              <a:rPr lang="en-US" altLang="zh-CN" baseline="-30000" dirty="0" smtClean="0">
                <a:solidFill>
                  <a:srgbClr val="000000"/>
                </a:solidFill>
                <a:latin typeface="Times New Roman" charset="0"/>
              </a:rPr>
              <a:t>1</a:t>
            </a:r>
            <a:r>
              <a:rPr lang="en-US" altLang="zh-CN" dirty="0" smtClean="0">
                <a:solidFill>
                  <a:srgbClr val="000000"/>
                </a:solidFill>
                <a:latin typeface="Times New Roman" charset="0"/>
              </a:rPr>
              <a:t> ={g(x), f(a) }</a:t>
            </a:r>
            <a:r>
              <a:rPr lang="zh-CN" altLang="en-US" dirty="0" smtClean="0">
                <a:solidFill>
                  <a:srgbClr val="000000"/>
                </a:solidFill>
                <a:latin typeface="Times New Roman" charset="0"/>
              </a:rPr>
              <a:t>。</a:t>
            </a:r>
          </a:p>
          <a:p>
            <a:pPr algn="just"/>
            <a:r>
              <a:rPr lang="zh-CN" altLang="en-US" dirty="0" smtClean="0">
                <a:solidFill>
                  <a:srgbClr val="000000"/>
                </a:solidFill>
                <a:latin typeface="Times New Roman" charset="0"/>
              </a:rPr>
              <a:t>步骤</a:t>
            </a:r>
            <a:r>
              <a:rPr lang="en-US" altLang="zh-CN" dirty="0" smtClean="0">
                <a:solidFill>
                  <a:srgbClr val="000000"/>
                </a:solidFill>
                <a:latin typeface="Times New Roman" charset="0"/>
              </a:rPr>
              <a:t>3</a:t>
            </a:r>
            <a:r>
              <a:rPr lang="zh-CN" altLang="en-US" dirty="0" smtClean="0">
                <a:solidFill>
                  <a:srgbClr val="000000"/>
                </a:solidFill>
                <a:latin typeface="Times New Roman" charset="0"/>
              </a:rPr>
              <a:t>：</a:t>
            </a:r>
            <a:r>
              <a:rPr lang="en-US" altLang="zh-CN" dirty="0" smtClean="0">
                <a:solidFill>
                  <a:srgbClr val="000000"/>
                </a:solidFill>
                <a:latin typeface="Times New Roman" charset="0"/>
              </a:rPr>
              <a:t>D</a:t>
            </a:r>
            <a:r>
              <a:rPr lang="en-US" altLang="zh-CN" baseline="-30000" dirty="0" smtClean="0">
                <a:solidFill>
                  <a:srgbClr val="000000"/>
                </a:solidFill>
                <a:latin typeface="Times New Roman" charset="0"/>
              </a:rPr>
              <a:t>1</a:t>
            </a:r>
            <a:r>
              <a:rPr lang="zh-CN" altLang="en-US" dirty="0" smtClean="0">
                <a:solidFill>
                  <a:srgbClr val="000000"/>
                </a:solidFill>
                <a:latin typeface="Times New Roman" charset="0"/>
              </a:rPr>
              <a:t>中无变量符号，算法停止，</a:t>
            </a:r>
            <a:r>
              <a:rPr lang="en-US" altLang="zh-CN" dirty="0" smtClean="0">
                <a:solidFill>
                  <a:srgbClr val="000000"/>
                </a:solidFill>
                <a:latin typeface="Times New Roman" charset="0"/>
              </a:rPr>
              <a:t>W</a:t>
            </a:r>
            <a:r>
              <a:rPr lang="zh-CN" altLang="en-US" smtClean="0">
                <a:solidFill>
                  <a:srgbClr val="000000"/>
                </a:solidFill>
                <a:latin typeface="Times New Roman" charset="0"/>
              </a:rPr>
              <a:t>不可合一。</a:t>
            </a:r>
          </a:p>
          <a:p>
            <a:endParaRPr kumimoji="1" lang="zh-CN" altLang="en-US"/>
          </a:p>
        </p:txBody>
      </p:sp>
    </p:spTree>
    <p:extLst>
      <p:ext uri="{BB962C8B-B14F-4D97-AF65-F5344CB8AC3E}">
        <p14:creationId xmlns:p14="http://schemas.microsoft.com/office/powerpoint/2010/main" val="551985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spcBef>
                <a:spcPct val="0"/>
              </a:spcBef>
              <a:buClrTx/>
              <a:buSzTx/>
              <a:buFontTx/>
              <a:buNone/>
            </a:pPr>
            <a:fld id="{42AFE9A8-CC51-504D-A004-D354DF9BA8F1}" type="datetime1">
              <a:rPr lang="en-US" altLang="zh-CN" sz="1400"/>
              <a:pPr>
                <a:spcBef>
                  <a:spcPct val="0"/>
                </a:spcBef>
                <a:buClrTx/>
                <a:buSzTx/>
                <a:buFontTx/>
                <a:buNone/>
              </a:pPr>
              <a:t>1/16/18</a:t>
            </a:fld>
            <a:endParaRPr lang="en-US" altLang="zh-CN" sz="1400"/>
          </a:p>
        </p:txBody>
      </p:sp>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spcBef>
                <a:spcPct val="0"/>
              </a:spcBef>
              <a:buClrTx/>
              <a:buSzTx/>
              <a:buFontTx/>
              <a:buNone/>
            </a:pPr>
            <a:fld id="{6A1F94F0-A279-0949-B70C-E745C9F6BC5F}" type="slidenum">
              <a:rPr lang="en-US" altLang="zh-CN" sz="2600">
                <a:solidFill>
                  <a:schemeClr val="bg1"/>
                </a:solidFill>
              </a:rPr>
              <a:pPr>
                <a:spcBef>
                  <a:spcPct val="0"/>
                </a:spcBef>
                <a:buClrTx/>
                <a:buSzTx/>
                <a:buFontTx/>
                <a:buNone/>
              </a:pPr>
              <a:t>23</a:t>
            </a:fld>
            <a:endParaRPr lang="en-US" altLang="zh-CN" sz="2600">
              <a:solidFill>
                <a:schemeClr val="bg1"/>
              </a:solidFill>
            </a:endParaRPr>
          </a:p>
        </p:txBody>
      </p:sp>
      <p:sp>
        <p:nvSpPr>
          <p:cNvPr id="96259" name="AutoShape 2"/>
          <p:cNvSpPr>
            <a:spLocks noGrp="1" noChangeArrowheads="1"/>
          </p:cNvSpPr>
          <p:nvPr>
            <p:ph type="title"/>
          </p:nvPr>
        </p:nvSpPr>
        <p:spPr/>
        <p:txBody>
          <a:bodyPr/>
          <a:lstStyle/>
          <a:p>
            <a:pPr eaLnBrk="1" hangingPunct="1"/>
            <a:r>
              <a:rPr lang="zh-CN" altLang="en-US"/>
              <a:t>例 </a:t>
            </a:r>
            <a:r>
              <a:rPr lang="zh-CN" altLang="zh-CN" sz="2800">
                <a:solidFill>
                  <a:srgbClr val="000000"/>
                </a:solidFill>
                <a:latin typeface="Times New Roman" charset="0"/>
              </a:rPr>
              <a:t>令</a:t>
            </a:r>
            <a:r>
              <a:rPr lang="zh-CN" altLang="en-US" sz="2800">
                <a:solidFill>
                  <a:srgbClr val="000000"/>
                </a:solidFill>
                <a:latin typeface="Times New Roman" charset="0"/>
              </a:rPr>
              <a:t>  </a:t>
            </a:r>
            <a:r>
              <a:rPr lang="en-US" altLang="zh-CN" sz="2800">
                <a:solidFill>
                  <a:srgbClr val="000000"/>
                </a:solidFill>
                <a:latin typeface="Times New Roman" charset="0"/>
              </a:rPr>
              <a:t>W= {P(a, x, f(g(y))), P(z, f(z), f(u))}</a:t>
            </a:r>
            <a:r>
              <a:rPr lang="zh-CN" altLang="en-US" sz="2800">
                <a:solidFill>
                  <a:srgbClr val="000000"/>
                </a:solidFill>
                <a:latin typeface="Times New Roman" charset="0"/>
              </a:rPr>
              <a:t>，</a:t>
            </a:r>
            <a:br>
              <a:rPr lang="zh-CN" altLang="en-US" sz="2800">
                <a:solidFill>
                  <a:srgbClr val="000000"/>
                </a:solidFill>
                <a:latin typeface="Times New Roman" charset="0"/>
              </a:rPr>
            </a:br>
            <a:r>
              <a:rPr lang="zh-CN" altLang="en-US" sz="2800">
                <a:solidFill>
                  <a:srgbClr val="000000"/>
                </a:solidFill>
                <a:latin typeface="Times New Roman" charset="0"/>
              </a:rPr>
              <a:t>       求出</a:t>
            </a:r>
            <a:r>
              <a:rPr lang="en-US" altLang="zh-CN" sz="2800">
                <a:solidFill>
                  <a:srgbClr val="000000"/>
                </a:solidFill>
                <a:latin typeface="Times New Roman" charset="0"/>
              </a:rPr>
              <a:t>W</a:t>
            </a:r>
            <a:r>
              <a:rPr lang="zh-CN" altLang="en-US" sz="2800">
                <a:solidFill>
                  <a:srgbClr val="000000"/>
                </a:solidFill>
                <a:latin typeface="Times New Roman" charset="0"/>
              </a:rPr>
              <a:t>的</a:t>
            </a:r>
            <a:r>
              <a:rPr lang="en-US" altLang="zh-CN" sz="2800">
                <a:solidFill>
                  <a:srgbClr val="000000"/>
                </a:solidFill>
                <a:latin typeface="Times New Roman" charset="0"/>
              </a:rPr>
              <a:t>mgu</a:t>
            </a:r>
            <a:r>
              <a:rPr lang="zh-CN" altLang="en-US" sz="2800">
                <a:solidFill>
                  <a:srgbClr val="000000"/>
                </a:solidFill>
                <a:latin typeface="Times New Roman" charset="0"/>
              </a:rPr>
              <a:t>。</a:t>
            </a:r>
          </a:p>
        </p:txBody>
      </p:sp>
      <p:sp>
        <p:nvSpPr>
          <p:cNvPr id="96260" name="Rectangle 3"/>
          <p:cNvSpPr>
            <a:spLocks noChangeArrowheads="1"/>
          </p:cNvSpPr>
          <p:nvPr/>
        </p:nvSpPr>
        <p:spPr bwMode="auto">
          <a:xfrm>
            <a:off x="1524001" y="31029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eaLnBrk="1" hangingPunct="1">
              <a:spcBef>
                <a:spcPct val="50000"/>
              </a:spcBef>
              <a:buClrTx/>
              <a:buSzTx/>
              <a:buFont typeface="Wingdings" charset="2"/>
              <a:buNone/>
            </a:pPr>
            <a:endParaRPr lang="zh-CN" altLang="en-US" sz="2400">
              <a:solidFill>
                <a:srgbClr val="003399"/>
              </a:solidFill>
            </a:endParaRPr>
          </a:p>
        </p:txBody>
      </p:sp>
      <p:sp>
        <p:nvSpPr>
          <p:cNvPr id="489476" name="Rectangle 4"/>
          <p:cNvSpPr>
            <a:spLocks noChangeArrowheads="1"/>
          </p:cNvSpPr>
          <p:nvPr/>
        </p:nvSpPr>
        <p:spPr bwMode="auto">
          <a:xfrm>
            <a:off x="2495551" y="2205038"/>
            <a:ext cx="799306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lgn="just" eaLnBrk="1" hangingPunct="1">
              <a:lnSpc>
                <a:spcPct val="120000"/>
              </a:lnSpc>
              <a:buFont typeface="Wingdings" charset="2"/>
              <a:buNone/>
            </a:pPr>
            <a:r>
              <a:rPr lang="zh-CN" altLang="en-US" sz="2000">
                <a:solidFill>
                  <a:srgbClr val="000000"/>
                </a:solidFill>
                <a:latin typeface="Times New Roman" charset="0"/>
              </a:rPr>
              <a:t>步骤</a:t>
            </a:r>
            <a:r>
              <a:rPr lang="en-US" altLang="zh-CN" sz="2000">
                <a:solidFill>
                  <a:srgbClr val="000000"/>
                </a:solidFill>
                <a:latin typeface="Times New Roman" charset="0"/>
              </a:rPr>
              <a:t>1</a:t>
            </a:r>
            <a:r>
              <a:rPr lang="zh-CN" altLang="en-US" sz="2000">
                <a:solidFill>
                  <a:srgbClr val="000000"/>
                </a:solidFill>
                <a:latin typeface="Times New Roman" charset="0"/>
              </a:rPr>
              <a:t>：</a:t>
            </a:r>
            <a:r>
              <a:rPr lang="en-US" altLang="zh-CN" sz="2000">
                <a:solidFill>
                  <a:srgbClr val="000000"/>
                </a:solidFill>
                <a:latin typeface="Times New Roman" charset="0"/>
              </a:rPr>
              <a:t>k=0,W</a:t>
            </a:r>
            <a:r>
              <a:rPr lang="en-US" altLang="zh-CN" sz="2000" baseline="-30000">
                <a:solidFill>
                  <a:srgbClr val="000000"/>
                </a:solidFill>
                <a:latin typeface="Times New Roman" charset="0"/>
              </a:rPr>
              <a:t>0</a:t>
            </a:r>
            <a:r>
              <a:rPr lang="en-US" altLang="zh-CN" sz="2000">
                <a:solidFill>
                  <a:srgbClr val="000000"/>
                </a:solidFill>
                <a:latin typeface="Times New Roman" charset="0"/>
              </a:rPr>
              <a:t>=W, </a:t>
            </a:r>
            <a:r>
              <a:rPr lang="en-US" altLang="zh-CN" sz="2000">
                <a:solidFill>
                  <a:srgbClr val="000000"/>
                </a:solidFill>
                <a:latin typeface="Times New Roman" charset="0"/>
                <a:sym typeface="Symbol" charset="2"/>
              </a:rPr>
              <a:t></a:t>
            </a:r>
            <a:r>
              <a:rPr lang="en-US" altLang="zh-CN" sz="2000" baseline="-30000">
                <a:solidFill>
                  <a:srgbClr val="000000"/>
                </a:solidFill>
                <a:latin typeface="Times New Roman" charset="0"/>
              </a:rPr>
              <a:t>0</a:t>
            </a:r>
            <a:r>
              <a:rPr lang="en-US" altLang="zh-CN" sz="2000">
                <a:solidFill>
                  <a:srgbClr val="000000"/>
                </a:solidFill>
                <a:latin typeface="Times New Roman" charset="0"/>
              </a:rPr>
              <a:t>=</a:t>
            </a:r>
            <a:r>
              <a:rPr lang="en-US" altLang="zh-CN" sz="2000">
                <a:solidFill>
                  <a:srgbClr val="000000"/>
                </a:solidFill>
                <a:latin typeface="Times New Roman" charset="0"/>
                <a:sym typeface="Symbol" charset="2"/>
              </a:rPr>
              <a:t> </a:t>
            </a:r>
            <a:r>
              <a:rPr lang="zh-CN" altLang="en-US" sz="2000">
                <a:solidFill>
                  <a:srgbClr val="000000"/>
                </a:solidFill>
                <a:latin typeface="Times New Roman" charset="0"/>
              </a:rPr>
              <a:t>。</a:t>
            </a:r>
            <a:endParaRPr lang="zh-CN" altLang="en-US" sz="2000">
              <a:solidFill>
                <a:srgbClr val="000000"/>
              </a:solidFill>
              <a:latin typeface="Times New Roman" charset="0"/>
              <a:sym typeface="Symbol" charset="2"/>
            </a:endParaRPr>
          </a:p>
          <a:p>
            <a:pPr algn="just" eaLnBrk="1" hangingPunct="1">
              <a:lnSpc>
                <a:spcPct val="120000"/>
              </a:lnSpc>
              <a:buFont typeface="Wingdings" charset="2"/>
              <a:buNone/>
            </a:pPr>
            <a:r>
              <a:rPr lang="zh-CN" altLang="en-US" sz="2000">
                <a:solidFill>
                  <a:srgbClr val="000000"/>
                </a:solidFill>
                <a:latin typeface="Times New Roman" charset="0"/>
              </a:rPr>
              <a:t>步骤</a:t>
            </a:r>
            <a:r>
              <a:rPr lang="en-US" altLang="zh-CN" sz="2000">
                <a:solidFill>
                  <a:srgbClr val="000000"/>
                </a:solidFill>
                <a:latin typeface="Times New Roman" charset="0"/>
              </a:rPr>
              <a:t>2</a:t>
            </a:r>
            <a:r>
              <a:rPr lang="zh-CN" altLang="en-US" sz="2000">
                <a:solidFill>
                  <a:srgbClr val="000000"/>
                </a:solidFill>
                <a:latin typeface="Times New Roman" charset="0"/>
              </a:rPr>
              <a:t>： </a:t>
            </a:r>
            <a:r>
              <a:rPr lang="en-US" altLang="zh-CN" sz="2000">
                <a:solidFill>
                  <a:srgbClr val="000000"/>
                </a:solidFill>
                <a:latin typeface="Times New Roman" charset="0"/>
              </a:rPr>
              <a:t>D</a:t>
            </a:r>
            <a:r>
              <a:rPr lang="en-US" altLang="zh-CN" sz="2000" baseline="-30000">
                <a:solidFill>
                  <a:srgbClr val="000000"/>
                </a:solidFill>
                <a:latin typeface="Times New Roman" charset="0"/>
              </a:rPr>
              <a:t>0</a:t>
            </a:r>
            <a:r>
              <a:rPr lang="en-US" altLang="zh-CN" sz="2000">
                <a:solidFill>
                  <a:srgbClr val="000000"/>
                </a:solidFill>
                <a:latin typeface="Times New Roman" charset="0"/>
              </a:rPr>
              <a:t> ={a, z}</a:t>
            </a:r>
            <a:r>
              <a:rPr lang="zh-CN" altLang="en-US" sz="2000">
                <a:solidFill>
                  <a:srgbClr val="000000"/>
                </a:solidFill>
                <a:latin typeface="Times New Roman" charset="0"/>
              </a:rPr>
              <a:t>。</a:t>
            </a:r>
          </a:p>
          <a:p>
            <a:pPr algn="just" eaLnBrk="1" hangingPunct="1">
              <a:lnSpc>
                <a:spcPct val="120000"/>
              </a:lnSpc>
              <a:buFont typeface="Wingdings" charset="2"/>
              <a:buNone/>
            </a:pPr>
            <a:r>
              <a:rPr lang="zh-CN" altLang="en-US" sz="2000">
                <a:solidFill>
                  <a:srgbClr val="000000"/>
                </a:solidFill>
                <a:latin typeface="Times New Roman" charset="0"/>
              </a:rPr>
              <a:t>步骤</a:t>
            </a:r>
            <a:r>
              <a:rPr lang="en-US" altLang="zh-CN" sz="2000">
                <a:solidFill>
                  <a:srgbClr val="000000"/>
                </a:solidFill>
                <a:latin typeface="Times New Roman" charset="0"/>
              </a:rPr>
              <a:t>3</a:t>
            </a:r>
            <a:r>
              <a:rPr lang="zh-CN" altLang="en-US" sz="2000">
                <a:solidFill>
                  <a:srgbClr val="000000"/>
                </a:solidFill>
                <a:latin typeface="Times New Roman" charset="0"/>
              </a:rPr>
              <a:t>：有</a:t>
            </a:r>
            <a:r>
              <a:rPr lang="en-US" altLang="zh-CN" sz="2000">
                <a:solidFill>
                  <a:srgbClr val="000000"/>
                </a:solidFill>
                <a:latin typeface="Times New Roman" charset="0"/>
              </a:rPr>
              <a:t>v</a:t>
            </a:r>
            <a:r>
              <a:rPr lang="en-US" altLang="zh-CN" sz="2000" baseline="-30000">
                <a:solidFill>
                  <a:srgbClr val="000000"/>
                </a:solidFill>
                <a:latin typeface="Times New Roman" charset="0"/>
              </a:rPr>
              <a:t>0</a:t>
            </a:r>
            <a:r>
              <a:rPr lang="en-US" altLang="zh-CN" sz="2000">
                <a:solidFill>
                  <a:srgbClr val="000000"/>
                </a:solidFill>
                <a:latin typeface="Times New Roman" charset="0"/>
              </a:rPr>
              <a:t>= z </a:t>
            </a:r>
            <a:r>
              <a:rPr lang="en-US" altLang="zh-CN" sz="2000">
                <a:solidFill>
                  <a:srgbClr val="000000"/>
                </a:solidFill>
                <a:latin typeface="Times New Roman" charset="0"/>
                <a:sym typeface="Symbol" charset="2"/>
              </a:rPr>
              <a:t></a:t>
            </a:r>
            <a:r>
              <a:rPr lang="en-US" altLang="zh-CN" sz="2000">
                <a:solidFill>
                  <a:srgbClr val="000000"/>
                </a:solidFill>
                <a:latin typeface="Times New Roman" charset="0"/>
              </a:rPr>
              <a:t>D</a:t>
            </a:r>
            <a:r>
              <a:rPr lang="en-US" altLang="zh-CN" sz="2000" baseline="-30000">
                <a:solidFill>
                  <a:srgbClr val="000000"/>
                </a:solidFill>
                <a:latin typeface="Times New Roman" charset="0"/>
              </a:rPr>
              <a:t>0</a:t>
            </a:r>
            <a:r>
              <a:rPr lang="zh-CN" altLang="en-US" sz="2000">
                <a:solidFill>
                  <a:srgbClr val="000000"/>
                </a:solidFill>
                <a:latin typeface="Times New Roman" charset="0"/>
              </a:rPr>
              <a:t>，</a:t>
            </a:r>
            <a:r>
              <a:rPr lang="en-US" altLang="zh-CN" sz="2000">
                <a:solidFill>
                  <a:srgbClr val="000000"/>
                </a:solidFill>
                <a:latin typeface="Times New Roman" charset="0"/>
              </a:rPr>
              <a:t>v</a:t>
            </a:r>
            <a:r>
              <a:rPr lang="en-US" altLang="zh-CN" sz="2000" baseline="-30000">
                <a:solidFill>
                  <a:srgbClr val="000000"/>
                </a:solidFill>
                <a:latin typeface="Times New Roman" charset="0"/>
              </a:rPr>
              <a:t>0</a:t>
            </a:r>
            <a:r>
              <a:rPr lang="zh-CN" altLang="en-US" sz="2000">
                <a:solidFill>
                  <a:srgbClr val="000000"/>
                </a:solidFill>
                <a:latin typeface="Times New Roman" charset="0"/>
              </a:rPr>
              <a:t>不出现在</a:t>
            </a:r>
            <a:r>
              <a:rPr lang="en-US" altLang="zh-CN" sz="2000">
                <a:solidFill>
                  <a:srgbClr val="000000"/>
                </a:solidFill>
                <a:latin typeface="Times New Roman" charset="0"/>
              </a:rPr>
              <a:t>t</a:t>
            </a:r>
            <a:r>
              <a:rPr lang="en-US" altLang="zh-CN" sz="2000" baseline="-30000">
                <a:solidFill>
                  <a:srgbClr val="000000"/>
                </a:solidFill>
                <a:latin typeface="Times New Roman" charset="0"/>
              </a:rPr>
              <a:t>0</a:t>
            </a:r>
            <a:r>
              <a:rPr lang="zh-CN" altLang="en-US" sz="2000">
                <a:solidFill>
                  <a:srgbClr val="000000"/>
                </a:solidFill>
                <a:latin typeface="Times New Roman" charset="0"/>
              </a:rPr>
              <a:t>＝</a:t>
            </a:r>
            <a:r>
              <a:rPr lang="en-US" altLang="zh-CN" sz="2000">
                <a:solidFill>
                  <a:srgbClr val="000000"/>
                </a:solidFill>
                <a:latin typeface="Times New Roman" charset="0"/>
              </a:rPr>
              <a:t>a</a:t>
            </a:r>
            <a:r>
              <a:rPr lang="zh-CN" altLang="en-US" sz="2000">
                <a:solidFill>
                  <a:srgbClr val="000000"/>
                </a:solidFill>
                <a:latin typeface="Times New Roman" charset="0"/>
              </a:rPr>
              <a:t>中。</a:t>
            </a:r>
          </a:p>
          <a:p>
            <a:pPr algn="just" eaLnBrk="1" hangingPunct="1">
              <a:lnSpc>
                <a:spcPct val="120000"/>
              </a:lnSpc>
              <a:buFont typeface="Wingdings" charset="2"/>
              <a:buNone/>
            </a:pPr>
            <a:r>
              <a:rPr lang="zh-CN" altLang="en-US" sz="2000">
                <a:solidFill>
                  <a:srgbClr val="000000"/>
                </a:solidFill>
                <a:latin typeface="Times New Roman" charset="0"/>
              </a:rPr>
              <a:t>步骤</a:t>
            </a:r>
            <a:r>
              <a:rPr lang="en-US" altLang="zh-CN" sz="2000">
                <a:solidFill>
                  <a:srgbClr val="000000"/>
                </a:solidFill>
                <a:latin typeface="Times New Roman" charset="0"/>
              </a:rPr>
              <a:t>4</a:t>
            </a:r>
            <a:r>
              <a:rPr lang="zh-CN" altLang="en-US" sz="2000">
                <a:solidFill>
                  <a:srgbClr val="000000"/>
                </a:solidFill>
                <a:latin typeface="Times New Roman" charset="0"/>
              </a:rPr>
              <a:t>：令 </a:t>
            </a:r>
            <a:r>
              <a:rPr lang="zh-CN" altLang="en-US" sz="2000">
                <a:solidFill>
                  <a:srgbClr val="000000"/>
                </a:solidFill>
                <a:latin typeface="Times New Roman" charset="0"/>
                <a:sym typeface="Symbol" charset="2"/>
              </a:rPr>
              <a:t></a:t>
            </a:r>
            <a:r>
              <a:rPr lang="en-US" altLang="zh-CN" sz="2000" baseline="-30000">
                <a:solidFill>
                  <a:srgbClr val="000000"/>
                </a:solidFill>
                <a:latin typeface="Times New Roman" charset="0"/>
              </a:rPr>
              <a:t>1</a:t>
            </a:r>
            <a:r>
              <a:rPr lang="en-US" altLang="zh-CN" sz="2000">
                <a:solidFill>
                  <a:srgbClr val="000000"/>
                </a:solidFill>
                <a:latin typeface="Times New Roman" charset="0"/>
              </a:rPr>
              <a:t>=</a:t>
            </a:r>
            <a:r>
              <a:rPr lang="en-US" altLang="zh-CN" sz="2000">
                <a:solidFill>
                  <a:srgbClr val="000000"/>
                </a:solidFill>
                <a:latin typeface="Times New Roman" charset="0"/>
                <a:sym typeface="Symbol" charset="2"/>
              </a:rPr>
              <a:t></a:t>
            </a:r>
            <a:r>
              <a:rPr lang="en-US" altLang="zh-CN" sz="2000" baseline="-30000">
                <a:solidFill>
                  <a:srgbClr val="000000"/>
                </a:solidFill>
                <a:latin typeface="Times New Roman" charset="0"/>
              </a:rPr>
              <a:t>0</a:t>
            </a:r>
            <a:r>
              <a:rPr lang="en-US" altLang="zh-CN" sz="2000">
                <a:solidFill>
                  <a:srgbClr val="000000"/>
                </a:solidFill>
                <a:latin typeface="Times New Roman" charset="0"/>
                <a:sym typeface="Symbol" charset="2"/>
              </a:rPr>
              <a:t></a:t>
            </a:r>
            <a:r>
              <a:rPr lang="en-US" altLang="zh-CN" sz="2000">
                <a:solidFill>
                  <a:srgbClr val="000000"/>
                </a:solidFill>
                <a:latin typeface="Times New Roman" charset="0"/>
              </a:rPr>
              <a:t>{t</a:t>
            </a:r>
            <a:r>
              <a:rPr lang="en-US" altLang="zh-CN" sz="2000" baseline="-30000">
                <a:solidFill>
                  <a:srgbClr val="000000"/>
                </a:solidFill>
                <a:latin typeface="Times New Roman" charset="0"/>
              </a:rPr>
              <a:t>0</a:t>
            </a:r>
            <a:r>
              <a:rPr lang="en-US" altLang="zh-CN" sz="2000">
                <a:solidFill>
                  <a:srgbClr val="000000"/>
                </a:solidFill>
                <a:latin typeface="Times New Roman" charset="0"/>
              </a:rPr>
              <a:t>/v</a:t>
            </a:r>
            <a:r>
              <a:rPr lang="en-US" altLang="zh-CN" sz="2000" baseline="-30000">
                <a:solidFill>
                  <a:srgbClr val="000000"/>
                </a:solidFill>
                <a:latin typeface="Times New Roman" charset="0"/>
              </a:rPr>
              <a:t>0</a:t>
            </a:r>
            <a:r>
              <a:rPr lang="en-US" altLang="zh-CN" sz="2000">
                <a:solidFill>
                  <a:srgbClr val="000000"/>
                </a:solidFill>
                <a:latin typeface="Times New Roman" charset="0"/>
              </a:rPr>
              <a:t>}=</a:t>
            </a:r>
            <a:r>
              <a:rPr lang="en-US" altLang="zh-CN" sz="2000">
                <a:solidFill>
                  <a:srgbClr val="000000"/>
                </a:solidFill>
                <a:latin typeface="Times New Roman" charset="0"/>
                <a:sym typeface="Symbol" charset="2"/>
              </a:rPr>
              <a:t></a:t>
            </a:r>
            <a:r>
              <a:rPr lang="en-US" altLang="zh-CN" sz="2000">
                <a:solidFill>
                  <a:srgbClr val="000000"/>
                </a:solidFill>
                <a:latin typeface="Times New Roman" charset="0"/>
              </a:rPr>
              <a:t>{a/z}={a/z}</a:t>
            </a:r>
            <a:r>
              <a:rPr lang="zh-CN" altLang="en-US" sz="2000">
                <a:solidFill>
                  <a:srgbClr val="000000"/>
                </a:solidFill>
                <a:latin typeface="Times New Roman" charset="0"/>
              </a:rPr>
              <a:t>，</a:t>
            </a:r>
          </a:p>
          <a:p>
            <a:pPr algn="just" eaLnBrk="1" hangingPunct="1">
              <a:lnSpc>
                <a:spcPct val="120000"/>
              </a:lnSpc>
              <a:buFont typeface="Wingdings" charset="2"/>
              <a:buNone/>
            </a:pPr>
            <a:r>
              <a:rPr lang="en-US" altLang="zh-CN" sz="2000">
                <a:solidFill>
                  <a:srgbClr val="000000"/>
                </a:solidFill>
                <a:latin typeface="Times New Roman" charset="0"/>
              </a:rPr>
              <a:t>W</a:t>
            </a:r>
            <a:r>
              <a:rPr lang="en-US" altLang="zh-CN" sz="2000" baseline="-30000">
                <a:solidFill>
                  <a:srgbClr val="000000"/>
                </a:solidFill>
                <a:latin typeface="Times New Roman" charset="0"/>
              </a:rPr>
              <a:t>1</a:t>
            </a:r>
            <a:r>
              <a:rPr lang="en-US" altLang="zh-CN" sz="2000">
                <a:solidFill>
                  <a:srgbClr val="000000"/>
                </a:solidFill>
                <a:latin typeface="Times New Roman" charset="0"/>
              </a:rPr>
              <a:t>=W</a:t>
            </a:r>
            <a:r>
              <a:rPr lang="en-US" altLang="zh-CN" sz="2000" baseline="-30000">
                <a:solidFill>
                  <a:srgbClr val="000000"/>
                </a:solidFill>
                <a:latin typeface="Times New Roman" charset="0"/>
              </a:rPr>
              <a:t>0</a:t>
            </a:r>
            <a:r>
              <a:rPr lang="en-US" altLang="zh-CN" sz="2000" baseline="30000">
                <a:solidFill>
                  <a:srgbClr val="000000"/>
                </a:solidFill>
                <a:latin typeface="Times New Roman" charset="0"/>
              </a:rPr>
              <a:t>{t0/v0}</a:t>
            </a:r>
            <a:r>
              <a:rPr lang="en-US" altLang="zh-CN" sz="2000">
                <a:solidFill>
                  <a:srgbClr val="000000"/>
                </a:solidFill>
                <a:latin typeface="Times New Roman" charset="0"/>
              </a:rPr>
              <a:t>={P(a,x,f(g(y))),P(z,f(z),f(u))}</a:t>
            </a:r>
            <a:r>
              <a:rPr lang="en-US" altLang="zh-CN" sz="2000" baseline="30000">
                <a:solidFill>
                  <a:srgbClr val="000000"/>
                </a:solidFill>
                <a:latin typeface="Times New Roman" charset="0"/>
              </a:rPr>
              <a:t>{a/z}</a:t>
            </a:r>
            <a:r>
              <a:rPr lang="en-US" altLang="zh-CN" sz="2000">
                <a:solidFill>
                  <a:srgbClr val="000000"/>
                </a:solidFill>
                <a:latin typeface="Times New Roman" charset="0"/>
              </a:rPr>
              <a:t>={P(a,x,f(g(y))),P(a,f(a),f(u))}</a:t>
            </a:r>
          </a:p>
          <a:p>
            <a:pPr algn="just" eaLnBrk="1" hangingPunct="1">
              <a:lnSpc>
                <a:spcPct val="120000"/>
              </a:lnSpc>
              <a:buFont typeface="Wingdings" charset="2"/>
              <a:buNone/>
            </a:pPr>
            <a:r>
              <a:rPr lang="zh-CN" altLang="en-US" sz="2000">
                <a:solidFill>
                  <a:srgbClr val="000000"/>
                </a:solidFill>
                <a:latin typeface="Times New Roman" charset="0"/>
              </a:rPr>
              <a:t>步骤</a:t>
            </a:r>
            <a:r>
              <a:rPr lang="en-US" altLang="zh-CN" sz="2000">
                <a:solidFill>
                  <a:srgbClr val="000000"/>
                </a:solidFill>
                <a:latin typeface="Times New Roman" charset="0"/>
              </a:rPr>
              <a:t>5</a:t>
            </a:r>
            <a:r>
              <a:rPr lang="zh-CN" altLang="en-US" sz="2000">
                <a:solidFill>
                  <a:srgbClr val="000000"/>
                </a:solidFill>
                <a:latin typeface="Times New Roman" charset="0"/>
              </a:rPr>
              <a:t>：</a:t>
            </a:r>
            <a:r>
              <a:rPr lang="en-US" altLang="zh-CN" sz="2000">
                <a:solidFill>
                  <a:srgbClr val="000000"/>
                </a:solidFill>
                <a:latin typeface="Times New Roman" charset="0"/>
              </a:rPr>
              <a:t>k=k+1=1</a:t>
            </a:r>
          </a:p>
          <a:p>
            <a:pPr algn="just" eaLnBrk="1" hangingPunct="1">
              <a:lnSpc>
                <a:spcPct val="120000"/>
              </a:lnSpc>
              <a:buFont typeface="Wingdings" charset="2"/>
              <a:buNone/>
            </a:pPr>
            <a:r>
              <a:rPr lang="zh-CN" altLang="en-US" sz="2000">
                <a:solidFill>
                  <a:srgbClr val="000000"/>
                </a:solidFill>
                <a:latin typeface="Times New Roman" charset="0"/>
              </a:rPr>
              <a:t>步骤</a:t>
            </a:r>
            <a:r>
              <a:rPr lang="en-US" altLang="zh-CN" sz="2000">
                <a:solidFill>
                  <a:srgbClr val="000000"/>
                </a:solidFill>
                <a:latin typeface="Times New Roman" charset="0"/>
              </a:rPr>
              <a:t>2</a:t>
            </a:r>
            <a:r>
              <a:rPr lang="zh-CN" altLang="en-US" sz="2000">
                <a:solidFill>
                  <a:srgbClr val="000000"/>
                </a:solidFill>
                <a:latin typeface="Times New Roman" charset="0"/>
              </a:rPr>
              <a:t>： </a:t>
            </a:r>
            <a:r>
              <a:rPr lang="en-US" altLang="zh-CN" sz="2000">
                <a:solidFill>
                  <a:srgbClr val="000000"/>
                </a:solidFill>
                <a:latin typeface="Times New Roman" charset="0"/>
              </a:rPr>
              <a:t>D</a:t>
            </a:r>
            <a:r>
              <a:rPr lang="en-US" altLang="zh-CN" sz="2000" baseline="-30000">
                <a:solidFill>
                  <a:srgbClr val="000000"/>
                </a:solidFill>
                <a:latin typeface="Times New Roman" charset="0"/>
              </a:rPr>
              <a:t>1</a:t>
            </a:r>
            <a:r>
              <a:rPr lang="en-US" altLang="zh-CN" sz="2000">
                <a:solidFill>
                  <a:srgbClr val="000000"/>
                </a:solidFill>
                <a:latin typeface="Times New Roman" charset="0"/>
              </a:rPr>
              <a:t> ={x, f(a) }</a:t>
            </a:r>
            <a:r>
              <a:rPr lang="zh-CN" altLang="en-US" sz="2000">
                <a:solidFill>
                  <a:srgbClr val="000000"/>
                </a:solidFill>
                <a:latin typeface="Times New Roman" charset="0"/>
              </a:rPr>
              <a:t>。</a:t>
            </a:r>
          </a:p>
          <a:p>
            <a:pPr algn="just" eaLnBrk="1" hangingPunct="1">
              <a:lnSpc>
                <a:spcPct val="120000"/>
              </a:lnSpc>
              <a:buFont typeface="Wingdings" charset="2"/>
              <a:buNone/>
            </a:pPr>
            <a:r>
              <a:rPr lang="zh-CN" altLang="en-US" sz="2000">
                <a:solidFill>
                  <a:srgbClr val="000000"/>
                </a:solidFill>
                <a:latin typeface="Times New Roman" charset="0"/>
              </a:rPr>
              <a:t>步骤</a:t>
            </a:r>
            <a:r>
              <a:rPr lang="en-US" altLang="zh-CN" sz="2000">
                <a:solidFill>
                  <a:srgbClr val="000000"/>
                </a:solidFill>
                <a:latin typeface="Times New Roman" charset="0"/>
              </a:rPr>
              <a:t>3</a:t>
            </a:r>
            <a:r>
              <a:rPr lang="zh-CN" altLang="en-US" sz="2000">
                <a:solidFill>
                  <a:srgbClr val="000000"/>
                </a:solidFill>
                <a:latin typeface="Times New Roman" charset="0"/>
              </a:rPr>
              <a:t>：有</a:t>
            </a:r>
            <a:r>
              <a:rPr lang="en-US" altLang="zh-CN" sz="2000">
                <a:solidFill>
                  <a:srgbClr val="000000"/>
                </a:solidFill>
                <a:latin typeface="Times New Roman" charset="0"/>
              </a:rPr>
              <a:t>v</a:t>
            </a:r>
            <a:r>
              <a:rPr lang="en-US" altLang="zh-CN" sz="2000" baseline="-30000">
                <a:solidFill>
                  <a:srgbClr val="000000"/>
                </a:solidFill>
                <a:latin typeface="Times New Roman" charset="0"/>
              </a:rPr>
              <a:t>1</a:t>
            </a:r>
            <a:r>
              <a:rPr lang="en-US" altLang="zh-CN" sz="2000">
                <a:solidFill>
                  <a:srgbClr val="000000"/>
                </a:solidFill>
                <a:latin typeface="Times New Roman" charset="0"/>
              </a:rPr>
              <a:t>= x </a:t>
            </a:r>
            <a:r>
              <a:rPr lang="en-US" altLang="zh-CN" sz="2000">
                <a:solidFill>
                  <a:srgbClr val="000000"/>
                </a:solidFill>
                <a:latin typeface="Times New Roman" charset="0"/>
                <a:sym typeface="Symbol" charset="2"/>
              </a:rPr>
              <a:t></a:t>
            </a:r>
            <a:r>
              <a:rPr lang="en-US" altLang="zh-CN" sz="2000">
                <a:solidFill>
                  <a:srgbClr val="000000"/>
                </a:solidFill>
                <a:latin typeface="Times New Roman" charset="0"/>
              </a:rPr>
              <a:t>D</a:t>
            </a:r>
            <a:r>
              <a:rPr lang="en-US" altLang="zh-CN" sz="2000" baseline="-30000">
                <a:solidFill>
                  <a:srgbClr val="000000"/>
                </a:solidFill>
                <a:latin typeface="Times New Roman" charset="0"/>
              </a:rPr>
              <a:t>1</a:t>
            </a:r>
            <a:r>
              <a:rPr lang="zh-CN" altLang="en-US" sz="2000">
                <a:solidFill>
                  <a:srgbClr val="000000"/>
                </a:solidFill>
                <a:latin typeface="Times New Roman" charset="0"/>
              </a:rPr>
              <a:t>，且</a:t>
            </a:r>
            <a:r>
              <a:rPr lang="en-US" altLang="zh-CN" sz="2000">
                <a:solidFill>
                  <a:srgbClr val="000000"/>
                </a:solidFill>
                <a:latin typeface="Times New Roman" charset="0"/>
              </a:rPr>
              <a:t>v</a:t>
            </a:r>
            <a:r>
              <a:rPr lang="en-US" altLang="zh-CN" sz="2000" baseline="-30000">
                <a:solidFill>
                  <a:srgbClr val="000000"/>
                </a:solidFill>
                <a:latin typeface="Times New Roman" charset="0"/>
              </a:rPr>
              <a:t>1</a:t>
            </a:r>
            <a:r>
              <a:rPr lang="zh-CN" altLang="en-US" sz="2000">
                <a:solidFill>
                  <a:srgbClr val="000000"/>
                </a:solidFill>
                <a:latin typeface="Times New Roman" charset="0"/>
              </a:rPr>
              <a:t>不出现在</a:t>
            </a:r>
            <a:r>
              <a:rPr lang="en-US" altLang="zh-CN" sz="2000">
                <a:solidFill>
                  <a:srgbClr val="000000"/>
                </a:solidFill>
                <a:latin typeface="Times New Roman" charset="0"/>
              </a:rPr>
              <a:t>t</a:t>
            </a:r>
            <a:r>
              <a:rPr lang="en-US" altLang="zh-CN" sz="2000" baseline="-30000">
                <a:solidFill>
                  <a:srgbClr val="000000"/>
                </a:solidFill>
                <a:latin typeface="Times New Roman" charset="0"/>
              </a:rPr>
              <a:t>1</a:t>
            </a:r>
            <a:r>
              <a:rPr lang="zh-CN" altLang="en-US" sz="2000">
                <a:solidFill>
                  <a:srgbClr val="000000"/>
                </a:solidFill>
                <a:latin typeface="Times New Roman" charset="0"/>
              </a:rPr>
              <a:t>＝</a:t>
            </a:r>
            <a:r>
              <a:rPr lang="en-US" altLang="zh-CN" sz="2000">
                <a:solidFill>
                  <a:srgbClr val="000000"/>
                </a:solidFill>
                <a:latin typeface="Times New Roman" charset="0"/>
              </a:rPr>
              <a:t>f(a)</a:t>
            </a:r>
            <a:r>
              <a:rPr lang="zh-CN" altLang="en-US" sz="2000">
                <a:solidFill>
                  <a:srgbClr val="000000"/>
                </a:solidFill>
                <a:latin typeface="Times New Roman" charset="0"/>
              </a:rPr>
              <a:t>中。</a:t>
            </a:r>
          </a:p>
          <a:p>
            <a:pPr algn="just" eaLnBrk="1" hangingPunct="1">
              <a:lnSpc>
                <a:spcPct val="120000"/>
              </a:lnSpc>
              <a:buFont typeface="Wingdings" charset="2"/>
              <a:buNone/>
            </a:pPr>
            <a:r>
              <a:rPr lang="zh-CN" altLang="en-US" sz="2000">
                <a:solidFill>
                  <a:srgbClr val="000000"/>
                </a:solidFill>
                <a:latin typeface="Times New Roman" charset="0"/>
              </a:rPr>
              <a:t>步骤</a:t>
            </a:r>
            <a:r>
              <a:rPr lang="en-US" altLang="zh-CN" sz="2000">
                <a:solidFill>
                  <a:srgbClr val="000000"/>
                </a:solidFill>
                <a:latin typeface="Times New Roman" charset="0"/>
              </a:rPr>
              <a:t>4</a:t>
            </a:r>
            <a:r>
              <a:rPr lang="zh-CN" altLang="en-US" sz="2000">
                <a:solidFill>
                  <a:srgbClr val="000000"/>
                </a:solidFill>
                <a:latin typeface="Times New Roman" charset="0"/>
              </a:rPr>
              <a:t>：令 </a:t>
            </a:r>
            <a:r>
              <a:rPr lang="zh-CN" altLang="en-US" sz="2000">
                <a:solidFill>
                  <a:srgbClr val="000000"/>
                </a:solidFill>
                <a:latin typeface="Times New Roman" charset="0"/>
                <a:sym typeface="Symbol" charset="2"/>
              </a:rPr>
              <a:t></a:t>
            </a:r>
            <a:r>
              <a:rPr lang="en-US" altLang="zh-CN" sz="2000" baseline="-30000">
                <a:solidFill>
                  <a:srgbClr val="000000"/>
                </a:solidFill>
                <a:latin typeface="Times New Roman" charset="0"/>
              </a:rPr>
              <a:t>2</a:t>
            </a:r>
            <a:r>
              <a:rPr lang="en-US" altLang="zh-CN" sz="2000">
                <a:solidFill>
                  <a:srgbClr val="000000"/>
                </a:solidFill>
                <a:latin typeface="Times New Roman" charset="0"/>
              </a:rPr>
              <a:t>=</a:t>
            </a:r>
            <a:r>
              <a:rPr lang="en-US" altLang="zh-CN" sz="2000">
                <a:solidFill>
                  <a:srgbClr val="000000"/>
                </a:solidFill>
                <a:latin typeface="Times New Roman" charset="0"/>
                <a:sym typeface="Symbol" charset="2"/>
              </a:rPr>
              <a:t></a:t>
            </a:r>
            <a:r>
              <a:rPr lang="en-US" altLang="zh-CN" sz="2000" baseline="-30000">
                <a:solidFill>
                  <a:srgbClr val="000000"/>
                </a:solidFill>
                <a:latin typeface="Times New Roman" charset="0"/>
              </a:rPr>
              <a:t>1</a:t>
            </a:r>
            <a:r>
              <a:rPr lang="en-US" altLang="zh-CN" sz="2000">
                <a:solidFill>
                  <a:srgbClr val="000000"/>
                </a:solidFill>
                <a:latin typeface="Times New Roman" charset="0"/>
                <a:sym typeface="Symbol" charset="2"/>
              </a:rPr>
              <a:t></a:t>
            </a:r>
            <a:r>
              <a:rPr lang="en-US" altLang="zh-CN" sz="2000">
                <a:solidFill>
                  <a:srgbClr val="000000"/>
                </a:solidFill>
                <a:latin typeface="Times New Roman" charset="0"/>
              </a:rPr>
              <a:t>{t</a:t>
            </a:r>
            <a:r>
              <a:rPr lang="en-US" altLang="zh-CN" sz="2000" baseline="-30000">
                <a:solidFill>
                  <a:srgbClr val="000000"/>
                </a:solidFill>
                <a:latin typeface="Times New Roman" charset="0"/>
              </a:rPr>
              <a:t>1</a:t>
            </a:r>
            <a:r>
              <a:rPr lang="en-US" altLang="zh-CN" sz="2000">
                <a:solidFill>
                  <a:srgbClr val="000000"/>
                </a:solidFill>
                <a:latin typeface="Times New Roman" charset="0"/>
              </a:rPr>
              <a:t>/v</a:t>
            </a:r>
            <a:r>
              <a:rPr lang="en-US" altLang="zh-CN" sz="2000" baseline="-30000">
                <a:solidFill>
                  <a:srgbClr val="000000"/>
                </a:solidFill>
                <a:latin typeface="Times New Roman" charset="0"/>
              </a:rPr>
              <a:t>1</a:t>
            </a:r>
            <a:r>
              <a:rPr lang="en-US" altLang="zh-CN" sz="2000">
                <a:solidFill>
                  <a:srgbClr val="000000"/>
                </a:solidFill>
                <a:latin typeface="Times New Roman" charset="0"/>
              </a:rPr>
              <a:t>}={a/z}</a:t>
            </a:r>
            <a:r>
              <a:rPr lang="en-US" altLang="zh-CN" sz="2000">
                <a:solidFill>
                  <a:srgbClr val="000000"/>
                </a:solidFill>
                <a:latin typeface="Times New Roman" charset="0"/>
                <a:sym typeface="Symbol" charset="2"/>
              </a:rPr>
              <a:t></a:t>
            </a:r>
            <a:r>
              <a:rPr lang="en-US" altLang="zh-CN" sz="2000">
                <a:solidFill>
                  <a:srgbClr val="000000"/>
                </a:solidFill>
                <a:latin typeface="Times New Roman" charset="0"/>
              </a:rPr>
              <a:t> { f(a)/x }={a/z, f(a)/x }</a:t>
            </a:r>
            <a:r>
              <a:rPr lang="zh-CN" altLang="en-US" sz="2000">
                <a:solidFill>
                  <a:srgbClr val="000000"/>
                </a:solidFill>
                <a:latin typeface="Times New Roman" charset="0"/>
              </a:rPr>
              <a:t>，</a:t>
            </a:r>
          </a:p>
          <a:p>
            <a:pPr algn="just" eaLnBrk="1" hangingPunct="1">
              <a:lnSpc>
                <a:spcPct val="120000"/>
              </a:lnSpc>
              <a:buFont typeface="Wingdings" charset="2"/>
              <a:buNone/>
            </a:pPr>
            <a:r>
              <a:rPr lang="en-US" altLang="zh-CN" sz="2000">
                <a:solidFill>
                  <a:srgbClr val="000000"/>
                </a:solidFill>
                <a:latin typeface="Times New Roman" charset="0"/>
              </a:rPr>
              <a:t>W</a:t>
            </a:r>
            <a:r>
              <a:rPr lang="en-US" altLang="zh-CN" sz="2000" baseline="-30000">
                <a:solidFill>
                  <a:srgbClr val="000000"/>
                </a:solidFill>
                <a:latin typeface="Times New Roman" charset="0"/>
              </a:rPr>
              <a:t>2</a:t>
            </a:r>
            <a:r>
              <a:rPr lang="en-US" altLang="zh-CN" sz="2000">
                <a:solidFill>
                  <a:srgbClr val="000000"/>
                </a:solidFill>
                <a:latin typeface="Times New Roman" charset="0"/>
              </a:rPr>
              <a:t>=W</a:t>
            </a:r>
            <a:r>
              <a:rPr lang="en-US" altLang="zh-CN" sz="2000" baseline="-30000">
                <a:solidFill>
                  <a:srgbClr val="000000"/>
                </a:solidFill>
                <a:latin typeface="Times New Roman" charset="0"/>
              </a:rPr>
              <a:t>1</a:t>
            </a:r>
            <a:r>
              <a:rPr lang="en-US" altLang="zh-CN" sz="2000" baseline="30000">
                <a:solidFill>
                  <a:srgbClr val="000000"/>
                </a:solidFill>
                <a:latin typeface="Times New Roman" charset="0"/>
              </a:rPr>
              <a:t>{t1/v1}</a:t>
            </a:r>
            <a:r>
              <a:rPr lang="en-US" altLang="zh-CN" sz="2000">
                <a:solidFill>
                  <a:srgbClr val="000000"/>
                </a:solidFill>
                <a:latin typeface="Times New Roman" charset="0"/>
              </a:rPr>
              <a:t>={P(a,x,f(g(y))),P(a,f(a),f(u))}</a:t>
            </a:r>
            <a:r>
              <a:rPr lang="en-US" altLang="zh-CN" sz="2000" baseline="30000">
                <a:solidFill>
                  <a:srgbClr val="000000"/>
                </a:solidFill>
                <a:latin typeface="Times New Roman" charset="0"/>
              </a:rPr>
              <a:t>{f(a)/x}</a:t>
            </a:r>
          </a:p>
          <a:p>
            <a:pPr algn="just" eaLnBrk="1" hangingPunct="1">
              <a:lnSpc>
                <a:spcPct val="120000"/>
              </a:lnSpc>
              <a:buFont typeface="Wingdings" charset="2"/>
              <a:buNone/>
            </a:pPr>
            <a:r>
              <a:rPr lang="en-US" altLang="zh-CN" sz="2000">
                <a:solidFill>
                  <a:srgbClr val="000000"/>
                </a:solidFill>
                <a:latin typeface="Times New Roman" charset="0"/>
              </a:rPr>
              <a:t>                    ={P(a,f(a),f(g(y))),P(a,f(a),f(u))}</a:t>
            </a:r>
          </a:p>
        </p:txBody>
      </p:sp>
    </p:spTree>
    <p:extLst>
      <p:ext uri="{BB962C8B-B14F-4D97-AF65-F5344CB8AC3E}">
        <p14:creationId xmlns:p14="http://schemas.microsoft.com/office/powerpoint/2010/main" val="2706883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94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94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94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94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94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947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89476">
                                            <p:txEl>
                                              <p:pRg st="6" end="6"/>
                                            </p:txEl>
                                          </p:spTgt>
                                        </p:tgtEl>
                                        <p:attrNameLst>
                                          <p:attrName>style.visibility</p:attrName>
                                        </p:attrNameLst>
                                      </p:cBhvr>
                                      <p:to>
                                        <p:strVal val="visible"/>
                                      </p:to>
                                    </p:set>
                                    <p:anim calcmode="lin" valueType="num">
                                      <p:cBhvr additive="base">
                                        <p:cTn id="31" dur="500" fill="hold"/>
                                        <p:tgtEl>
                                          <p:spTgt spid="48947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947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89476">
                                            <p:txEl>
                                              <p:pRg st="7" end="7"/>
                                            </p:txEl>
                                          </p:spTgt>
                                        </p:tgtEl>
                                        <p:attrNameLst>
                                          <p:attrName>style.visibility</p:attrName>
                                        </p:attrNameLst>
                                      </p:cBhvr>
                                      <p:to>
                                        <p:strVal val="visible"/>
                                      </p:to>
                                    </p:set>
                                    <p:anim calcmode="lin" valueType="num">
                                      <p:cBhvr additive="base">
                                        <p:cTn id="37" dur="500" fill="hold"/>
                                        <p:tgtEl>
                                          <p:spTgt spid="48947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947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89476">
                                            <p:txEl>
                                              <p:pRg st="8" end="8"/>
                                            </p:txEl>
                                          </p:spTgt>
                                        </p:tgtEl>
                                        <p:attrNameLst>
                                          <p:attrName>style.visibility</p:attrName>
                                        </p:attrNameLst>
                                      </p:cBhvr>
                                      <p:to>
                                        <p:strVal val="visible"/>
                                      </p:to>
                                    </p:set>
                                    <p:anim calcmode="lin" valueType="num">
                                      <p:cBhvr additive="base">
                                        <p:cTn id="43" dur="500" fill="hold"/>
                                        <p:tgtEl>
                                          <p:spTgt spid="48947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947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489476">
                                            <p:txEl>
                                              <p:pRg st="9" end="9"/>
                                            </p:txEl>
                                          </p:spTgt>
                                        </p:tgtEl>
                                        <p:attrNameLst>
                                          <p:attrName>style.visibility</p:attrName>
                                        </p:attrNameLst>
                                      </p:cBhvr>
                                      <p:to>
                                        <p:strVal val="visible"/>
                                      </p:to>
                                    </p:set>
                                    <p:animEffect transition="in" filter="box(in)">
                                      <p:cBhvr>
                                        <p:cTn id="49" dur="500"/>
                                        <p:tgtEl>
                                          <p:spTgt spid="489476">
                                            <p:txEl>
                                              <p:pRg st="9" end="9"/>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489476">
                                            <p:txEl>
                                              <p:pRg st="10" end="10"/>
                                            </p:txEl>
                                          </p:spTgt>
                                        </p:tgtEl>
                                        <p:attrNameLst>
                                          <p:attrName>style.visibility</p:attrName>
                                        </p:attrNameLst>
                                      </p:cBhvr>
                                      <p:to>
                                        <p:strVal val="visible"/>
                                      </p:to>
                                    </p:set>
                                    <p:animEffect transition="in" filter="box(in)">
                                      <p:cBhvr>
                                        <p:cTn id="52" dur="500"/>
                                        <p:tgtEl>
                                          <p:spTgt spid="48947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spcBef>
                <a:spcPct val="0"/>
              </a:spcBef>
              <a:buClrTx/>
              <a:buSzTx/>
              <a:buFontTx/>
              <a:buNone/>
            </a:pPr>
            <a:fld id="{E93D3FFC-D110-274D-915B-122E603CBFB0}" type="datetime1">
              <a:rPr lang="en-US" altLang="zh-CN" sz="1400"/>
              <a:pPr>
                <a:spcBef>
                  <a:spcPct val="0"/>
                </a:spcBef>
                <a:buClrTx/>
                <a:buSzTx/>
                <a:buFontTx/>
                <a:buNone/>
              </a:pPr>
              <a:t>1/16/18</a:t>
            </a:fld>
            <a:endParaRPr lang="en-US" altLang="zh-CN" sz="1400"/>
          </a:p>
        </p:txBody>
      </p:sp>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5000"/>
              <a:buFont typeface="Wingdings" charset="2"/>
              <a:buChar char="l"/>
              <a:defRPr sz="2800">
                <a:solidFill>
                  <a:schemeClr val="tx1"/>
                </a:solidFill>
                <a:latin typeface="Arial" charset="0"/>
                <a:ea typeface="宋体" charset="-122"/>
              </a:defRPr>
            </a:lvl1pPr>
            <a:lvl2pPr marL="742950" indent="-285750">
              <a:spcBef>
                <a:spcPct val="20000"/>
              </a:spcBef>
              <a:buClr>
                <a:schemeClr val="tx1"/>
              </a:buClr>
              <a:buSzPct val="75000"/>
              <a:buChar char="–"/>
              <a:defRPr sz="2400">
                <a:solidFill>
                  <a:schemeClr val="tx1"/>
                </a:solidFill>
                <a:latin typeface="Arial" charset="0"/>
                <a:ea typeface="宋体" charset="-122"/>
              </a:defRPr>
            </a:lvl2pPr>
            <a:lvl3pPr marL="1143000" indent="-228600">
              <a:spcBef>
                <a:spcPct val="20000"/>
              </a:spcBef>
              <a:buClr>
                <a:schemeClr val="tx1"/>
              </a:buClr>
              <a:buSzPct val="75000"/>
              <a:buFont typeface="Wingdings" charset="2"/>
              <a:buChar char="l"/>
              <a:defRPr sz="2000">
                <a:solidFill>
                  <a:schemeClr val="tx1"/>
                </a:solidFill>
                <a:latin typeface="Arial" charset="0"/>
                <a:ea typeface="宋体" charset="-122"/>
              </a:defRPr>
            </a:lvl3pPr>
            <a:lvl4pPr marL="1600200" indent="-228600">
              <a:spcBef>
                <a:spcPct val="20000"/>
              </a:spcBef>
              <a:buClr>
                <a:schemeClr val="tx1"/>
              </a:buClr>
              <a:buSzPct val="80000"/>
              <a:buChar char="–"/>
              <a:defRPr>
                <a:solidFill>
                  <a:schemeClr val="tx1"/>
                </a:solidFill>
                <a:latin typeface="Arial" charset="0"/>
                <a:ea typeface="宋体" charset="-122"/>
              </a:defRPr>
            </a:lvl4pPr>
            <a:lvl5pPr marL="2057400" indent="-228600">
              <a:spcBef>
                <a:spcPct val="20000"/>
              </a:spcBef>
              <a:buClr>
                <a:schemeClr val="tx1"/>
              </a:buClr>
              <a:buSzPct val="65000"/>
              <a:buFont typeface="Wingdings" charset="2"/>
              <a:buChar char="l"/>
              <a:defRPr>
                <a:solidFill>
                  <a:schemeClr val="tx1"/>
                </a:solidFill>
                <a:latin typeface="Arial" charset="0"/>
                <a:ea typeface="宋体" charset="-122"/>
              </a:defRPr>
            </a:lvl5pPr>
            <a:lvl6pPr marL="25146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6pPr>
            <a:lvl7pPr marL="29718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7pPr>
            <a:lvl8pPr marL="34290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8pPr>
            <a:lvl9pPr marL="3886200" indent="-228600" eaLnBrk="0" fontAlgn="base" hangingPunct="0">
              <a:spcBef>
                <a:spcPct val="20000"/>
              </a:spcBef>
              <a:spcAft>
                <a:spcPct val="0"/>
              </a:spcAft>
              <a:buClr>
                <a:schemeClr val="tx1"/>
              </a:buClr>
              <a:buSzPct val="65000"/>
              <a:buFont typeface="Wingdings" charset="2"/>
              <a:buChar char="l"/>
              <a:defRPr>
                <a:solidFill>
                  <a:schemeClr val="tx1"/>
                </a:solidFill>
                <a:latin typeface="Arial" charset="0"/>
                <a:ea typeface="宋体" charset="-122"/>
              </a:defRPr>
            </a:lvl9pPr>
          </a:lstStyle>
          <a:p>
            <a:pPr>
              <a:spcBef>
                <a:spcPct val="0"/>
              </a:spcBef>
              <a:buClrTx/>
              <a:buSzTx/>
              <a:buFontTx/>
              <a:buNone/>
            </a:pPr>
            <a:fld id="{0B899DFA-CC67-A54A-8DD2-A47B6D5BC67D}" type="slidenum">
              <a:rPr lang="en-US" altLang="zh-CN" sz="2600">
                <a:solidFill>
                  <a:schemeClr val="bg1"/>
                </a:solidFill>
              </a:rPr>
              <a:pPr>
                <a:spcBef>
                  <a:spcPct val="0"/>
                </a:spcBef>
                <a:buClrTx/>
                <a:buSzTx/>
                <a:buFontTx/>
                <a:buNone/>
              </a:pPr>
              <a:t>24</a:t>
            </a:fld>
            <a:endParaRPr lang="en-US" altLang="zh-CN" sz="2600">
              <a:solidFill>
                <a:schemeClr val="bg1"/>
              </a:solidFill>
            </a:endParaRPr>
          </a:p>
        </p:txBody>
      </p:sp>
      <p:sp>
        <p:nvSpPr>
          <p:cNvPr id="97283" name="AutoShape 2"/>
          <p:cNvSpPr>
            <a:spLocks noGrp="1" noChangeArrowheads="1"/>
          </p:cNvSpPr>
          <p:nvPr>
            <p:ph type="title"/>
          </p:nvPr>
        </p:nvSpPr>
        <p:spPr/>
        <p:txBody>
          <a:bodyPr/>
          <a:lstStyle/>
          <a:p>
            <a:pPr eaLnBrk="1" hangingPunct="1"/>
            <a:r>
              <a:rPr lang="zh-CN" altLang="en-US">
                <a:solidFill>
                  <a:srgbClr val="000000"/>
                </a:solidFill>
                <a:latin typeface="Times New Roman" charset="0"/>
              </a:rPr>
              <a:t>例</a:t>
            </a:r>
            <a:r>
              <a:rPr lang="en-US" altLang="zh-CN">
                <a:solidFill>
                  <a:srgbClr val="000000"/>
                </a:solidFill>
                <a:latin typeface="Times New Roman" charset="0"/>
              </a:rPr>
              <a:t>.</a:t>
            </a:r>
          </a:p>
        </p:txBody>
      </p:sp>
      <p:sp>
        <p:nvSpPr>
          <p:cNvPr id="490499" name="Rectangle 3"/>
          <p:cNvSpPr>
            <a:spLocks noGrp="1" noChangeArrowheads="1"/>
          </p:cNvSpPr>
          <p:nvPr>
            <p:ph type="body" idx="1"/>
          </p:nvPr>
        </p:nvSpPr>
        <p:spPr>
          <a:xfrm>
            <a:off x="2362201" y="2362200"/>
            <a:ext cx="7910513" cy="4306888"/>
          </a:xfrm>
        </p:spPr>
        <p:txBody>
          <a:bodyPr/>
          <a:lstStyle/>
          <a:p>
            <a:pPr algn="just" eaLnBrk="1" hangingPunct="1">
              <a:lnSpc>
                <a:spcPct val="110000"/>
              </a:lnSpc>
              <a:spcBef>
                <a:spcPct val="0"/>
              </a:spcBef>
              <a:buFont typeface="Wingdings" charset="2"/>
              <a:buNone/>
            </a:pPr>
            <a:r>
              <a:rPr lang="zh-CN" altLang="en-US" sz="2000" b="1">
                <a:solidFill>
                  <a:srgbClr val="000000"/>
                </a:solidFill>
                <a:latin typeface="Times New Roman" charset="0"/>
              </a:rPr>
              <a:t>步骤</a:t>
            </a:r>
            <a:r>
              <a:rPr lang="en-US" altLang="zh-CN" sz="2000" b="1">
                <a:solidFill>
                  <a:srgbClr val="000000"/>
                </a:solidFill>
                <a:latin typeface="Times New Roman" charset="0"/>
              </a:rPr>
              <a:t>5</a:t>
            </a:r>
            <a:r>
              <a:rPr lang="zh-CN" altLang="en-US" sz="2000" b="1">
                <a:solidFill>
                  <a:srgbClr val="000000"/>
                </a:solidFill>
                <a:latin typeface="Times New Roman" charset="0"/>
              </a:rPr>
              <a:t>：</a:t>
            </a:r>
            <a:r>
              <a:rPr lang="en-US" altLang="zh-CN" sz="2000" b="1">
                <a:solidFill>
                  <a:srgbClr val="000000"/>
                </a:solidFill>
                <a:latin typeface="Times New Roman" charset="0"/>
              </a:rPr>
              <a:t>k=k+1=2</a:t>
            </a:r>
          </a:p>
          <a:p>
            <a:pPr algn="just" eaLnBrk="1" hangingPunct="1">
              <a:lnSpc>
                <a:spcPct val="110000"/>
              </a:lnSpc>
              <a:spcBef>
                <a:spcPct val="0"/>
              </a:spcBef>
              <a:buFont typeface="Wingdings" charset="2"/>
              <a:buNone/>
            </a:pPr>
            <a:r>
              <a:rPr lang="zh-CN" altLang="en-US" sz="2000" b="1">
                <a:solidFill>
                  <a:srgbClr val="000000"/>
                </a:solidFill>
                <a:latin typeface="Times New Roman" charset="0"/>
              </a:rPr>
              <a:t>步骤</a:t>
            </a:r>
            <a:r>
              <a:rPr lang="en-US" altLang="zh-CN" sz="2000" b="1">
                <a:solidFill>
                  <a:srgbClr val="000000"/>
                </a:solidFill>
                <a:latin typeface="Times New Roman" charset="0"/>
              </a:rPr>
              <a:t>2</a:t>
            </a:r>
            <a:r>
              <a:rPr lang="zh-CN" altLang="en-US" sz="2000" b="1">
                <a:solidFill>
                  <a:srgbClr val="000000"/>
                </a:solidFill>
                <a:latin typeface="Times New Roman" charset="0"/>
              </a:rPr>
              <a:t>： </a:t>
            </a:r>
            <a:r>
              <a:rPr lang="en-US" altLang="zh-CN" sz="2000" b="1">
                <a:solidFill>
                  <a:srgbClr val="000000"/>
                </a:solidFill>
                <a:latin typeface="Times New Roman" charset="0"/>
              </a:rPr>
              <a:t>D</a:t>
            </a:r>
            <a:r>
              <a:rPr lang="en-US" altLang="zh-CN" sz="2000" b="1" baseline="-30000">
                <a:solidFill>
                  <a:srgbClr val="000000"/>
                </a:solidFill>
                <a:latin typeface="Times New Roman" charset="0"/>
              </a:rPr>
              <a:t>2</a:t>
            </a:r>
            <a:r>
              <a:rPr lang="en-US" altLang="zh-CN" sz="2000" b="1">
                <a:solidFill>
                  <a:srgbClr val="000000"/>
                </a:solidFill>
                <a:latin typeface="Times New Roman" charset="0"/>
              </a:rPr>
              <a:t> ={g(y), u}</a:t>
            </a:r>
            <a:r>
              <a:rPr lang="zh-CN" altLang="en-US" sz="2000" b="1">
                <a:solidFill>
                  <a:srgbClr val="000000"/>
                </a:solidFill>
                <a:latin typeface="Times New Roman" charset="0"/>
              </a:rPr>
              <a:t>。</a:t>
            </a:r>
          </a:p>
          <a:p>
            <a:pPr algn="just" eaLnBrk="1" hangingPunct="1">
              <a:lnSpc>
                <a:spcPct val="110000"/>
              </a:lnSpc>
              <a:spcBef>
                <a:spcPct val="0"/>
              </a:spcBef>
              <a:buFont typeface="Wingdings" charset="2"/>
              <a:buNone/>
            </a:pPr>
            <a:r>
              <a:rPr lang="zh-CN" altLang="en-US" sz="2000" b="1">
                <a:solidFill>
                  <a:srgbClr val="000000"/>
                </a:solidFill>
                <a:latin typeface="Times New Roman" charset="0"/>
              </a:rPr>
              <a:t>步骤</a:t>
            </a:r>
            <a:r>
              <a:rPr lang="en-US" altLang="zh-CN" sz="2000" b="1">
                <a:solidFill>
                  <a:srgbClr val="000000"/>
                </a:solidFill>
                <a:latin typeface="Times New Roman" charset="0"/>
              </a:rPr>
              <a:t>3</a:t>
            </a:r>
            <a:r>
              <a:rPr lang="zh-CN" altLang="en-US" sz="2000" b="1">
                <a:solidFill>
                  <a:srgbClr val="000000"/>
                </a:solidFill>
                <a:latin typeface="Times New Roman" charset="0"/>
              </a:rPr>
              <a:t>：有</a:t>
            </a:r>
            <a:r>
              <a:rPr lang="en-US" altLang="zh-CN" sz="2000" b="1">
                <a:solidFill>
                  <a:srgbClr val="000000"/>
                </a:solidFill>
                <a:latin typeface="Times New Roman" charset="0"/>
              </a:rPr>
              <a:t>v</a:t>
            </a:r>
            <a:r>
              <a:rPr lang="en-US" altLang="zh-CN" sz="2000" b="1" baseline="-30000">
                <a:solidFill>
                  <a:srgbClr val="000000"/>
                </a:solidFill>
                <a:latin typeface="Times New Roman" charset="0"/>
              </a:rPr>
              <a:t>2</a:t>
            </a:r>
            <a:r>
              <a:rPr lang="en-US" altLang="zh-CN" sz="2000" b="1">
                <a:solidFill>
                  <a:srgbClr val="000000"/>
                </a:solidFill>
                <a:latin typeface="Times New Roman" charset="0"/>
              </a:rPr>
              <a:t>=</a:t>
            </a:r>
            <a:r>
              <a:rPr lang="en-US" altLang="zh-CN" sz="2000" b="1">
                <a:solidFill>
                  <a:srgbClr val="000000"/>
                </a:solidFill>
              </a:rPr>
              <a:t> </a:t>
            </a:r>
            <a:r>
              <a:rPr lang="en-US" altLang="zh-CN" sz="2000" b="1">
                <a:solidFill>
                  <a:srgbClr val="000000"/>
                </a:solidFill>
                <a:latin typeface="Times New Roman" charset="0"/>
              </a:rPr>
              <a:t>u </a:t>
            </a:r>
            <a:r>
              <a:rPr lang="en-US" altLang="zh-CN" sz="2000" b="1">
                <a:solidFill>
                  <a:srgbClr val="000000"/>
                </a:solidFill>
                <a:latin typeface="Times New Roman" charset="0"/>
                <a:sym typeface="Symbol" charset="2"/>
              </a:rPr>
              <a:t></a:t>
            </a:r>
            <a:r>
              <a:rPr lang="en-US" altLang="zh-CN" sz="2000" b="1">
                <a:solidFill>
                  <a:srgbClr val="000000"/>
                </a:solidFill>
                <a:latin typeface="Times New Roman" charset="0"/>
              </a:rPr>
              <a:t>D</a:t>
            </a:r>
            <a:r>
              <a:rPr lang="en-US" altLang="zh-CN" sz="2000" b="1" baseline="-30000">
                <a:solidFill>
                  <a:srgbClr val="000000"/>
                </a:solidFill>
                <a:latin typeface="Times New Roman" charset="0"/>
              </a:rPr>
              <a:t>2</a:t>
            </a:r>
            <a:r>
              <a:rPr lang="zh-CN" altLang="en-US" sz="2000" b="1">
                <a:solidFill>
                  <a:srgbClr val="000000"/>
                </a:solidFill>
                <a:latin typeface="Times New Roman" charset="0"/>
              </a:rPr>
              <a:t>，且</a:t>
            </a:r>
            <a:r>
              <a:rPr lang="en-US" altLang="zh-CN" sz="2000" b="1">
                <a:solidFill>
                  <a:srgbClr val="000000"/>
                </a:solidFill>
                <a:latin typeface="Times New Roman" charset="0"/>
              </a:rPr>
              <a:t>v</a:t>
            </a:r>
            <a:r>
              <a:rPr lang="en-US" altLang="zh-CN" sz="2000" b="1" baseline="-30000">
                <a:solidFill>
                  <a:srgbClr val="000000"/>
                </a:solidFill>
                <a:latin typeface="Times New Roman" charset="0"/>
              </a:rPr>
              <a:t>2</a:t>
            </a:r>
            <a:r>
              <a:rPr lang="zh-CN" altLang="en-US" sz="2000" b="1">
                <a:solidFill>
                  <a:srgbClr val="000000"/>
                </a:solidFill>
                <a:latin typeface="Times New Roman" charset="0"/>
              </a:rPr>
              <a:t>不出现在</a:t>
            </a:r>
            <a:r>
              <a:rPr lang="en-US" altLang="zh-CN" sz="2000" b="1">
                <a:solidFill>
                  <a:srgbClr val="000000"/>
                </a:solidFill>
                <a:latin typeface="Times New Roman" charset="0"/>
              </a:rPr>
              <a:t>t</a:t>
            </a:r>
            <a:r>
              <a:rPr lang="en-US" altLang="zh-CN" sz="2000" b="1" baseline="-30000">
                <a:solidFill>
                  <a:srgbClr val="000000"/>
                </a:solidFill>
                <a:latin typeface="Times New Roman" charset="0"/>
              </a:rPr>
              <a:t>2</a:t>
            </a:r>
            <a:r>
              <a:rPr lang="zh-CN" altLang="en-US" sz="2000" b="1">
                <a:solidFill>
                  <a:srgbClr val="000000"/>
                </a:solidFill>
                <a:latin typeface="Times New Roman" charset="0"/>
              </a:rPr>
              <a:t>＝</a:t>
            </a:r>
            <a:r>
              <a:rPr lang="en-US" altLang="zh-CN" sz="2000" b="1">
                <a:solidFill>
                  <a:srgbClr val="000000"/>
                </a:solidFill>
                <a:latin typeface="Times New Roman" charset="0"/>
              </a:rPr>
              <a:t>g(y)</a:t>
            </a:r>
            <a:r>
              <a:rPr lang="zh-CN" altLang="en-US" sz="2000" b="1">
                <a:solidFill>
                  <a:srgbClr val="000000"/>
                </a:solidFill>
                <a:latin typeface="Times New Roman" charset="0"/>
              </a:rPr>
              <a:t>中。</a:t>
            </a:r>
          </a:p>
          <a:p>
            <a:pPr algn="just" eaLnBrk="1" hangingPunct="1">
              <a:lnSpc>
                <a:spcPct val="110000"/>
              </a:lnSpc>
              <a:spcBef>
                <a:spcPct val="0"/>
              </a:spcBef>
              <a:buFont typeface="Wingdings" charset="2"/>
              <a:buNone/>
            </a:pPr>
            <a:r>
              <a:rPr lang="zh-CN" altLang="en-US" sz="2000" b="1">
                <a:solidFill>
                  <a:srgbClr val="000000"/>
                </a:solidFill>
                <a:latin typeface="Times New Roman" charset="0"/>
              </a:rPr>
              <a:t>步骤</a:t>
            </a:r>
            <a:r>
              <a:rPr lang="en-US" altLang="zh-CN" sz="2000" b="1">
                <a:solidFill>
                  <a:srgbClr val="000000"/>
                </a:solidFill>
                <a:latin typeface="Times New Roman" charset="0"/>
              </a:rPr>
              <a:t>4</a:t>
            </a:r>
            <a:r>
              <a:rPr lang="zh-CN" altLang="en-US" sz="2000" b="1">
                <a:solidFill>
                  <a:srgbClr val="000000"/>
                </a:solidFill>
                <a:latin typeface="Times New Roman" charset="0"/>
              </a:rPr>
              <a:t>：令 </a:t>
            </a:r>
            <a:r>
              <a:rPr lang="zh-CN" altLang="en-US" sz="2000" b="1">
                <a:solidFill>
                  <a:srgbClr val="000000"/>
                </a:solidFill>
                <a:latin typeface="Times New Roman" charset="0"/>
                <a:sym typeface="Symbol" charset="2"/>
              </a:rPr>
              <a:t></a:t>
            </a:r>
            <a:r>
              <a:rPr lang="en-US" altLang="zh-CN" sz="2000" b="1" baseline="-30000">
                <a:solidFill>
                  <a:srgbClr val="000000"/>
                </a:solidFill>
                <a:latin typeface="Times New Roman" charset="0"/>
              </a:rPr>
              <a:t>3</a:t>
            </a:r>
            <a:r>
              <a:rPr lang="en-US" altLang="zh-CN" sz="2000" b="1">
                <a:solidFill>
                  <a:srgbClr val="000000"/>
                </a:solidFill>
                <a:latin typeface="Times New Roman" charset="0"/>
              </a:rPr>
              <a:t>=</a:t>
            </a:r>
            <a:r>
              <a:rPr lang="en-US" altLang="zh-CN" sz="2000" b="1">
                <a:solidFill>
                  <a:srgbClr val="000000"/>
                </a:solidFill>
                <a:latin typeface="Times New Roman" charset="0"/>
                <a:sym typeface="Symbol" charset="2"/>
              </a:rPr>
              <a:t></a:t>
            </a:r>
            <a:r>
              <a:rPr lang="en-US" altLang="zh-CN" sz="2000" b="1" baseline="-30000">
                <a:solidFill>
                  <a:srgbClr val="000000"/>
                </a:solidFill>
                <a:latin typeface="Times New Roman" charset="0"/>
              </a:rPr>
              <a:t>2</a:t>
            </a:r>
            <a:r>
              <a:rPr lang="en-US" altLang="zh-CN" sz="2000" b="1">
                <a:solidFill>
                  <a:srgbClr val="000000"/>
                </a:solidFill>
                <a:latin typeface="Times New Roman" charset="0"/>
                <a:sym typeface="Symbol" charset="2"/>
              </a:rPr>
              <a:t></a:t>
            </a:r>
            <a:r>
              <a:rPr lang="en-US" altLang="zh-CN" sz="2000" b="1">
                <a:solidFill>
                  <a:srgbClr val="000000"/>
                </a:solidFill>
                <a:latin typeface="Times New Roman" charset="0"/>
              </a:rPr>
              <a:t>{t</a:t>
            </a:r>
            <a:r>
              <a:rPr lang="en-US" altLang="zh-CN" sz="2000" b="1" baseline="-30000">
                <a:solidFill>
                  <a:srgbClr val="000000"/>
                </a:solidFill>
                <a:latin typeface="Times New Roman" charset="0"/>
              </a:rPr>
              <a:t>2</a:t>
            </a:r>
            <a:r>
              <a:rPr lang="en-US" altLang="zh-CN" sz="2000" b="1">
                <a:solidFill>
                  <a:srgbClr val="000000"/>
                </a:solidFill>
                <a:latin typeface="Times New Roman" charset="0"/>
              </a:rPr>
              <a:t>/v</a:t>
            </a:r>
            <a:r>
              <a:rPr lang="en-US" altLang="zh-CN" sz="2000" b="1" baseline="-30000">
                <a:solidFill>
                  <a:srgbClr val="000000"/>
                </a:solidFill>
                <a:latin typeface="Times New Roman" charset="0"/>
              </a:rPr>
              <a:t>2</a:t>
            </a:r>
            <a:r>
              <a:rPr lang="en-US" altLang="zh-CN" sz="2000" b="1">
                <a:solidFill>
                  <a:srgbClr val="000000"/>
                </a:solidFill>
                <a:latin typeface="Times New Roman" charset="0"/>
              </a:rPr>
              <a:t>}={a/z, f(a)/x }</a:t>
            </a:r>
            <a:r>
              <a:rPr lang="en-US" altLang="zh-CN" sz="2000" b="1">
                <a:solidFill>
                  <a:srgbClr val="000000"/>
                </a:solidFill>
                <a:latin typeface="Times New Roman" charset="0"/>
                <a:sym typeface="Symbol" charset="2"/>
              </a:rPr>
              <a:t></a:t>
            </a:r>
            <a:r>
              <a:rPr lang="en-US" altLang="zh-CN" sz="2000" b="1">
                <a:solidFill>
                  <a:srgbClr val="000000"/>
                </a:solidFill>
                <a:latin typeface="Times New Roman" charset="0"/>
              </a:rPr>
              <a:t> { g(y)/u }</a:t>
            </a:r>
          </a:p>
          <a:p>
            <a:pPr algn="just" eaLnBrk="1" hangingPunct="1">
              <a:lnSpc>
                <a:spcPct val="110000"/>
              </a:lnSpc>
              <a:spcBef>
                <a:spcPct val="0"/>
              </a:spcBef>
              <a:buFont typeface="Wingdings" charset="2"/>
              <a:buNone/>
            </a:pPr>
            <a:r>
              <a:rPr lang="en-US" altLang="zh-CN" sz="2000" b="1">
                <a:solidFill>
                  <a:srgbClr val="000000"/>
                </a:solidFill>
                <a:latin typeface="Times New Roman" charset="0"/>
              </a:rPr>
              <a:t>                                        ={a/z, f(a)/x, g(y)/u }</a:t>
            </a:r>
            <a:r>
              <a:rPr lang="zh-CN" altLang="en-US" sz="2000" b="1">
                <a:solidFill>
                  <a:srgbClr val="000000"/>
                </a:solidFill>
                <a:latin typeface="Times New Roman" charset="0"/>
              </a:rPr>
              <a:t>，</a:t>
            </a:r>
          </a:p>
          <a:p>
            <a:pPr algn="just" eaLnBrk="1" hangingPunct="1">
              <a:lnSpc>
                <a:spcPct val="110000"/>
              </a:lnSpc>
              <a:spcBef>
                <a:spcPct val="0"/>
              </a:spcBef>
              <a:buFont typeface="Wingdings" charset="2"/>
              <a:buNone/>
            </a:pPr>
            <a:r>
              <a:rPr lang="en-US" altLang="zh-CN" sz="2000" b="1">
                <a:solidFill>
                  <a:srgbClr val="000000"/>
                </a:solidFill>
                <a:latin typeface="Times New Roman" charset="0"/>
              </a:rPr>
              <a:t>W</a:t>
            </a:r>
            <a:r>
              <a:rPr lang="en-US" altLang="zh-CN" sz="2000" b="1" baseline="-30000">
                <a:solidFill>
                  <a:srgbClr val="000000"/>
                </a:solidFill>
                <a:latin typeface="Times New Roman" charset="0"/>
              </a:rPr>
              <a:t>3</a:t>
            </a:r>
            <a:r>
              <a:rPr lang="en-US" altLang="zh-CN" sz="2000" b="1">
                <a:solidFill>
                  <a:srgbClr val="000000"/>
                </a:solidFill>
                <a:latin typeface="Times New Roman" charset="0"/>
              </a:rPr>
              <a:t>=W</a:t>
            </a:r>
            <a:r>
              <a:rPr lang="en-US" altLang="zh-CN" sz="2000" b="1" baseline="-30000">
                <a:solidFill>
                  <a:srgbClr val="000000"/>
                </a:solidFill>
                <a:latin typeface="Times New Roman" charset="0"/>
              </a:rPr>
              <a:t>2</a:t>
            </a:r>
            <a:r>
              <a:rPr lang="en-US" altLang="zh-CN" sz="2000" b="1" baseline="30000">
                <a:solidFill>
                  <a:srgbClr val="000000"/>
                </a:solidFill>
                <a:latin typeface="Times New Roman" charset="0"/>
              </a:rPr>
              <a:t>{t2/v2}</a:t>
            </a:r>
            <a:r>
              <a:rPr lang="en-US" altLang="zh-CN" sz="2000" b="1">
                <a:solidFill>
                  <a:srgbClr val="000000"/>
                </a:solidFill>
                <a:latin typeface="Times New Roman" charset="0"/>
              </a:rPr>
              <a:t>={P(a, f(a), f(g(y))), P(a, f(a), f(u))}</a:t>
            </a:r>
            <a:r>
              <a:rPr lang="en-US" altLang="zh-CN" sz="2000" b="1" baseline="30000">
                <a:solidFill>
                  <a:srgbClr val="000000"/>
                </a:solidFill>
                <a:latin typeface="Times New Roman" charset="0"/>
              </a:rPr>
              <a:t>{ g(y)/u }</a:t>
            </a:r>
          </a:p>
          <a:p>
            <a:pPr algn="just" eaLnBrk="1" hangingPunct="1">
              <a:lnSpc>
                <a:spcPct val="110000"/>
              </a:lnSpc>
              <a:spcBef>
                <a:spcPct val="0"/>
              </a:spcBef>
              <a:buFont typeface="Wingdings" charset="2"/>
              <a:buNone/>
            </a:pPr>
            <a:r>
              <a:rPr lang="en-US" altLang="zh-CN" sz="2000" b="1">
                <a:solidFill>
                  <a:srgbClr val="000000"/>
                </a:solidFill>
                <a:latin typeface="Times New Roman" charset="0"/>
              </a:rPr>
              <a:t>                     ={P(a, f(a), f(g(y)))}</a:t>
            </a:r>
          </a:p>
          <a:p>
            <a:pPr algn="just" eaLnBrk="1" hangingPunct="1">
              <a:lnSpc>
                <a:spcPct val="110000"/>
              </a:lnSpc>
              <a:spcBef>
                <a:spcPct val="0"/>
              </a:spcBef>
              <a:buFont typeface="Wingdings" charset="2"/>
              <a:buNone/>
            </a:pPr>
            <a:r>
              <a:rPr lang="zh-CN" altLang="en-US" sz="2000" b="1">
                <a:solidFill>
                  <a:srgbClr val="000000"/>
                </a:solidFill>
                <a:latin typeface="Times New Roman" charset="0"/>
              </a:rPr>
              <a:t>步骤</a:t>
            </a:r>
            <a:r>
              <a:rPr lang="en-US" altLang="zh-CN" sz="2000" b="1">
                <a:solidFill>
                  <a:srgbClr val="000000"/>
                </a:solidFill>
                <a:latin typeface="Times New Roman" charset="0"/>
              </a:rPr>
              <a:t>5:k=k+1=3</a:t>
            </a:r>
          </a:p>
          <a:p>
            <a:pPr algn="just" eaLnBrk="1" hangingPunct="1">
              <a:lnSpc>
                <a:spcPct val="110000"/>
              </a:lnSpc>
              <a:spcBef>
                <a:spcPct val="0"/>
              </a:spcBef>
              <a:buFont typeface="Wingdings" charset="2"/>
              <a:buNone/>
            </a:pPr>
            <a:r>
              <a:rPr lang="zh-CN" altLang="en-US" sz="2000" b="1">
                <a:solidFill>
                  <a:srgbClr val="000000"/>
                </a:solidFill>
                <a:latin typeface="Times New Roman" charset="0"/>
              </a:rPr>
              <a:t>步骤</a:t>
            </a:r>
            <a:r>
              <a:rPr lang="en-US" altLang="zh-CN" sz="2000" b="1">
                <a:solidFill>
                  <a:srgbClr val="000000"/>
                </a:solidFill>
                <a:latin typeface="Times New Roman" charset="0"/>
              </a:rPr>
              <a:t>2</a:t>
            </a:r>
            <a:r>
              <a:rPr lang="zh-CN" altLang="en-US" sz="2000" b="1">
                <a:solidFill>
                  <a:srgbClr val="000000"/>
                </a:solidFill>
                <a:latin typeface="Times New Roman" charset="0"/>
              </a:rPr>
              <a:t>：</a:t>
            </a:r>
            <a:r>
              <a:rPr lang="en-US" altLang="zh-CN" sz="2000" b="1">
                <a:solidFill>
                  <a:srgbClr val="000000"/>
                </a:solidFill>
                <a:latin typeface="Times New Roman" charset="0"/>
              </a:rPr>
              <a:t>W</a:t>
            </a:r>
            <a:r>
              <a:rPr lang="en-US" altLang="zh-CN" sz="2000" b="1" baseline="-30000">
                <a:solidFill>
                  <a:srgbClr val="000000"/>
                </a:solidFill>
                <a:latin typeface="Times New Roman" charset="0"/>
              </a:rPr>
              <a:t>3</a:t>
            </a:r>
            <a:r>
              <a:rPr lang="zh-CN" altLang="en-US" sz="2000" b="1">
                <a:solidFill>
                  <a:srgbClr val="000000"/>
                </a:solidFill>
                <a:latin typeface="Times New Roman" charset="0"/>
              </a:rPr>
              <a:t>只有一个元素。算法停止。</a:t>
            </a:r>
          </a:p>
          <a:p>
            <a:pPr algn="just" eaLnBrk="1" hangingPunct="1">
              <a:lnSpc>
                <a:spcPct val="110000"/>
              </a:lnSpc>
              <a:spcBef>
                <a:spcPct val="0"/>
              </a:spcBef>
              <a:buFont typeface="Wingdings" charset="2"/>
              <a:buNone/>
            </a:pPr>
            <a:r>
              <a:rPr lang="zh-CN" altLang="en-US" sz="2000" b="1">
                <a:solidFill>
                  <a:srgbClr val="000000"/>
                </a:solidFill>
                <a:latin typeface="Times New Roman" charset="0"/>
              </a:rPr>
              <a:t>    </a:t>
            </a:r>
            <a:r>
              <a:rPr lang="zh-CN" altLang="en-US" sz="2000" b="1">
                <a:solidFill>
                  <a:srgbClr val="000000"/>
                </a:solidFill>
                <a:latin typeface="Times New Roman" charset="0"/>
                <a:sym typeface="Symbol" charset="2"/>
              </a:rPr>
              <a:t></a:t>
            </a:r>
            <a:r>
              <a:rPr lang="en-US" altLang="zh-CN" sz="2000" b="1" baseline="-30000">
                <a:solidFill>
                  <a:srgbClr val="000000"/>
                </a:solidFill>
                <a:latin typeface="Times New Roman" charset="0"/>
              </a:rPr>
              <a:t>3</a:t>
            </a:r>
            <a:r>
              <a:rPr lang="en-US" altLang="zh-CN" sz="2000" b="1">
                <a:solidFill>
                  <a:srgbClr val="000000"/>
                </a:solidFill>
                <a:latin typeface="Times New Roman" charset="0"/>
              </a:rPr>
              <a:t>={a/z, f(a)/x, g(y)/u }</a:t>
            </a:r>
          </a:p>
          <a:p>
            <a:pPr algn="just" eaLnBrk="1" hangingPunct="1">
              <a:lnSpc>
                <a:spcPct val="110000"/>
              </a:lnSpc>
              <a:spcBef>
                <a:spcPct val="0"/>
              </a:spcBef>
              <a:buFont typeface="Wingdings" charset="2"/>
              <a:buNone/>
            </a:pPr>
            <a:r>
              <a:rPr lang="zh-CN" altLang="en-US" sz="2000" b="1">
                <a:solidFill>
                  <a:srgbClr val="000000"/>
                </a:solidFill>
                <a:latin typeface="Times New Roman" charset="0"/>
              </a:rPr>
              <a:t>是</a:t>
            </a:r>
            <a:r>
              <a:rPr lang="en-US" altLang="zh-CN" sz="2000" b="1">
                <a:solidFill>
                  <a:srgbClr val="000000"/>
                </a:solidFill>
                <a:latin typeface="Times New Roman" charset="0"/>
              </a:rPr>
              <a:t>W</a:t>
            </a:r>
            <a:r>
              <a:rPr lang="zh-CN" altLang="en-US" sz="2000" b="1">
                <a:solidFill>
                  <a:srgbClr val="000000"/>
                </a:solidFill>
                <a:latin typeface="Times New Roman" charset="0"/>
              </a:rPr>
              <a:t>的最一般合一。</a:t>
            </a:r>
          </a:p>
        </p:txBody>
      </p:sp>
    </p:spTree>
    <p:extLst>
      <p:ext uri="{BB962C8B-B14F-4D97-AF65-F5344CB8AC3E}">
        <p14:creationId xmlns:p14="http://schemas.microsoft.com/office/powerpoint/2010/main" val="1088498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 calcmode="lin" valueType="num">
                                      <p:cBhvr additive="base">
                                        <p:cTn id="7" dur="500" fill="hold"/>
                                        <p:tgtEl>
                                          <p:spTgt spid="490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0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90499">
                                            <p:txEl>
                                              <p:pRg st="1" end="1"/>
                                            </p:txEl>
                                          </p:spTgt>
                                        </p:tgtEl>
                                        <p:attrNameLst>
                                          <p:attrName>style.visibility</p:attrName>
                                        </p:attrNameLst>
                                      </p:cBhvr>
                                      <p:to>
                                        <p:strVal val="visible"/>
                                      </p:to>
                                    </p:set>
                                    <p:anim calcmode="lin" valueType="num">
                                      <p:cBhvr additive="base">
                                        <p:cTn id="13" dur="500" fill="hold"/>
                                        <p:tgtEl>
                                          <p:spTgt spid="490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0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90499">
                                            <p:txEl>
                                              <p:pRg st="2" end="2"/>
                                            </p:txEl>
                                          </p:spTgt>
                                        </p:tgtEl>
                                        <p:attrNameLst>
                                          <p:attrName>style.visibility</p:attrName>
                                        </p:attrNameLst>
                                      </p:cBhvr>
                                      <p:to>
                                        <p:strVal val="visible"/>
                                      </p:to>
                                    </p:set>
                                    <p:anim calcmode="lin" valueType="num">
                                      <p:cBhvr additive="base">
                                        <p:cTn id="19" dur="500" fill="hold"/>
                                        <p:tgtEl>
                                          <p:spTgt spid="4904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0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90499">
                                            <p:txEl>
                                              <p:pRg st="3" end="3"/>
                                            </p:txEl>
                                          </p:spTgt>
                                        </p:tgtEl>
                                        <p:attrNameLst>
                                          <p:attrName>style.visibility</p:attrName>
                                        </p:attrNameLst>
                                      </p:cBhvr>
                                      <p:to>
                                        <p:strVal val="visible"/>
                                      </p:to>
                                    </p:set>
                                    <p:anim calcmode="lin" valueType="num">
                                      <p:cBhvr additive="base">
                                        <p:cTn id="25" dur="500" fill="hold"/>
                                        <p:tgtEl>
                                          <p:spTgt spid="4904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049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90499">
                                            <p:txEl>
                                              <p:pRg st="4" end="4"/>
                                            </p:txEl>
                                          </p:spTgt>
                                        </p:tgtEl>
                                        <p:attrNameLst>
                                          <p:attrName>style.visibility</p:attrName>
                                        </p:attrNameLst>
                                      </p:cBhvr>
                                      <p:to>
                                        <p:strVal val="visible"/>
                                      </p:to>
                                    </p:set>
                                    <p:anim calcmode="lin" valueType="num">
                                      <p:cBhvr additive="base">
                                        <p:cTn id="29" dur="500" fill="hold"/>
                                        <p:tgtEl>
                                          <p:spTgt spid="49049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90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90499">
                                            <p:txEl>
                                              <p:pRg st="5" end="5"/>
                                            </p:txEl>
                                          </p:spTgt>
                                        </p:tgtEl>
                                        <p:attrNameLst>
                                          <p:attrName>style.visibility</p:attrName>
                                        </p:attrNameLst>
                                      </p:cBhvr>
                                      <p:to>
                                        <p:strVal val="visible"/>
                                      </p:to>
                                    </p:set>
                                    <p:anim calcmode="lin" valueType="num">
                                      <p:cBhvr additive="base">
                                        <p:cTn id="35" dur="500" fill="hold"/>
                                        <p:tgtEl>
                                          <p:spTgt spid="49049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9049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90499">
                                            <p:txEl>
                                              <p:pRg st="6" end="6"/>
                                            </p:txEl>
                                          </p:spTgt>
                                        </p:tgtEl>
                                        <p:attrNameLst>
                                          <p:attrName>style.visibility</p:attrName>
                                        </p:attrNameLst>
                                      </p:cBhvr>
                                      <p:to>
                                        <p:strVal val="visible"/>
                                      </p:to>
                                    </p:set>
                                    <p:anim calcmode="lin" valueType="num">
                                      <p:cBhvr additive="base">
                                        <p:cTn id="39" dur="500" fill="hold"/>
                                        <p:tgtEl>
                                          <p:spTgt spid="49049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04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90499">
                                            <p:txEl>
                                              <p:pRg st="7" end="7"/>
                                            </p:txEl>
                                          </p:spTgt>
                                        </p:tgtEl>
                                        <p:attrNameLst>
                                          <p:attrName>style.visibility</p:attrName>
                                        </p:attrNameLst>
                                      </p:cBhvr>
                                      <p:to>
                                        <p:strVal val="visible"/>
                                      </p:to>
                                    </p:set>
                                    <p:anim calcmode="lin" valueType="num">
                                      <p:cBhvr additive="base">
                                        <p:cTn id="45" dur="500" fill="hold"/>
                                        <p:tgtEl>
                                          <p:spTgt spid="49049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904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490499">
                                            <p:txEl>
                                              <p:pRg st="8" end="8"/>
                                            </p:txEl>
                                          </p:spTgt>
                                        </p:tgtEl>
                                        <p:attrNameLst>
                                          <p:attrName>style.visibility</p:attrName>
                                        </p:attrNameLst>
                                      </p:cBhvr>
                                      <p:to>
                                        <p:strVal val="visible"/>
                                      </p:to>
                                    </p:set>
                                    <p:animEffect transition="in" filter="checkerboard(across)">
                                      <p:cBhvr>
                                        <p:cTn id="51" dur="500"/>
                                        <p:tgtEl>
                                          <p:spTgt spid="490499">
                                            <p:txEl>
                                              <p:pRg st="8" end="8"/>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490499">
                                            <p:txEl>
                                              <p:pRg st="9" end="9"/>
                                            </p:txEl>
                                          </p:spTgt>
                                        </p:tgtEl>
                                        <p:attrNameLst>
                                          <p:attrName>style.visibility</p:attrName>
                                        </p:attrNameLst>
                                      </p:cBhvr>
                                      <p:to>
                                        <p:strVal val="visible"/>
                                      </p:to>
                                    </p:set>
                                    <p:animEffect transition="in" filter="checkerboard(across)">
                                      <p:cBhvr>
                                        <p:cTn id="54" dur="500"/>
                                        <p:tgtEl>
                                          <p:spTgt spid="490499">
                                            <p:txEl>
                                              <p:pRg st="9" end="9"/>
                                            </p:txEl>
                                          </p:spTgt>
                                        </p:tgtEl>
                                      </p:cBhvr>
                                    </p:animEffect>
                                  </p:childTnLst>
                                </p:cTn>
                              </p:par>
                              <p:par>
                                <p:cTn id="55" presetID="5" presetClass="entr" presetSubtype="10" fill="hold" nodeType="withEffect">
                                  <p:stCondLst>
                                    <p:cond delay="0"/>
                                  </p:stCondLst>
                                  <p:childTnLst>
                                    <p:set>
                                      <p:cBhvr>
                                        <p:cTn id="56" dur="1" fill="hold">
                                          <p:stCondLst>
                                            <p:cond delay="0"/>
                                          </p:stCondLst>
                                        </p:cTn>
                                        <p:tgtEl>
                                          <p:spTgt spid="490499">
                                            <p:txEl>
                                              <p:pRg st="10" end="10"/>
                                            </p:txEl>
                                          </p:spTgt>
                                        </p:tgtEl>
                                        <p:attrNameLst>
                                          <p:attrName>style.visibility</p:attrName>
                                        </p:attrNameLst>
                                      </p:cBhvr>
                                      <p:to>
                                        <p:strVal val="visible"/>
                                      </p:to>
                                    </p:set>
                                    <p:animEffect transition="in" filter="checkerboard(across)">
                                      <p:cBhvr>
                                        <p:cTn id="57" dur="500"/>
                                        <p:tgtEl>
                                          <p:spTgt spid="4904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_GB2312" pitchFamily="49" charset="-122"/>
                <a:ea typeface="楷体_GB2312" pitchFamily="49" charset="-122"/>
              </a:rPr>
              <a:t>人工智能的研究学派</a:t>
            </a:r>
            <a:endParaRPr kumimoji="1" lang="zh-CN" altLang="en-US" dirty="0"/>
          </a:p>
        </p:txBody>
      </p:sp>
      <p:sp>
        <p:nvSpPr>
          <p:cNvPr id="3" name="内容占位符 2"/>
          <p:cNvSpPr>
            <a:spLocks noGrp="1"/>
          </p:cNvSpPr>
          <p:nvPr>
            <p:ph idx="1"/>
          </p:nvPr>
        </p:nvSpPr>
        <p:spPr/>
        <p:txBody>
          <a:bodyPr/>
          <a:lstStyle/>
          <a:p>
            <a:r>
              <a:rPr lang="zh-CN" altLang="en-US" b="1" dirty="0" smtClean="0">
                <a:latin typeface="Times New Roman" charset="0"/>
                <a:ea typeface="楷体_GB2312" charset="0"/>
              </a:rPr>
              <a:t>符号主义</a:t>
            </a:r>
            <a:r>
              <a:rPr lang="en-US" altLang="zh-CN" b="1" dirty="0" smtClean="0">
                <a:latin typeface="Times New Roman" charset="0"/>
                <a:ea typeface="楷体_GB2312" charset="0"/>
              </a:rPr>
              <a:t>/</a:t>
            </a:r>
            <a:r>
              <a:rPr lang="zh-CN" altLang="en-US" b="1" dirty="0" smtClean="0">
                <a:latin typeface="Times New Roman" charset="0"/>
                <a:ea typeface="楷体_GB2312" charset="0"/>
              </a:rPr>
              <a:t>逻辑主义学派  </a:t>
            </a:r>
            <a:r>
              <a:rPr lang="en-US" altLang="zh-CN" b="1" dirty="0" smtClean="0">
                <a:latin typeface="Times New Roman" charset="0"/>
                <a:ea typeface="楷体_GB2312" charset="0"/>
              </a:rPr>
              <a:t>--</a:t>
            </a:r>
            <a:r>
              <a:rPr lang="zh-CN" altLang="en-US" b="1" dirty="0" smtClean="0">
                <a:latin typeface="Times New Roman" charset="0"/>
                <a:ea typeface="楷体_GB2312" charset="0"/>
              </a:rPr>
              <a:t>符号智能</a:t>
            </a:r>
          </a:p>
          <a:p>
            <a:r>
              <a:rPr lang="zh-CN" altLang="en-US" b="1" dirty="0" smtClean="0">
                <a:latin typeface="Times New Roman" charset="0"/>
                <a:ea typeface="楷体_GB2312" charset="0"/>
              </a:rPr>
              <a:t>连接主义  </a:t>
            </a:r>
            <a:r>
              <a:rPr lang="en-US" altLang="zh-CN" b="1" dirty="0" smtClean="0">
                <a:latin typeface="Times New Roman" charset="0"/>
                <a:ea typeface="楷体_GB2312" charset="0"/>
              </a:rPr>
              <a:t>--</a:t>
            </a:r>
            <a:r>
              <a:rPr lang="zh-CN" altLang="en-US" b="1" dirty="0" smtClean="0">
                <a:latin typeface="Times New Roman" charset="0"/>
                <a:ea typeface="楷体_GB2312" charset="0"/>
              </a:rPr>
              <a:t>计算智能</a:t>
            </a:r>
          </a:p>
          <a:p>
            <a:r>
              <a:rPr lang="zh-CN" altLang="en-US" b="1" dirty="0">
                <a:latin typeface="Times New Roman" charset="0"/>
                <a:ea typeface="楷体_GB2312" charset="0"/>
              </a:rPr>
              <a:t> 行为主义  </a:t>
            </a:r>
            <a:r>
              <a:rPr lang="en-US" altLang="zh-CN" b="1" dirty="0">
                <a:latin typeface="Times New Roman" charset="0"/>
                <a:ea typeface="楷体_GB2312" charset="0"/>
              </a:rPr>
              <a:t>--</a:t>
            </a:r>
            <a:r>
              <a:rPr lang="zh-CN" altLang="en-US" b="1" dirty="0">
                <a:latin typeface="Times New Roman" charset="0"/>
                <a:ea typeface="楷体_GB2312" charset="0"/>
              </a:rPr>
              <a:t>低级</a:t>
            </a:r>
            <a:r>
              <a:rPr lang="zh-CN" altLang="en-US" b="1" dirty="0" smtClean="0">
                <a:latin typeface="Times New Roman" charset="0"/>
                <a:ea typeface="楷体_GB2312" charset="0"/>
              </a:rPr>
              <a:t>智能</a:t>
            </a:r>
            <a:endParaRPr lang="zh-CN" altLang="en-US" b="1" dirty="0">
              <a:latin typeface="Times New Roman" charset="0"/>
              <a:ea typeface="楷体_GB2312" charset="0"/>
            </a:endParaRPr>
          </a:p>
        </p:txBody>
      </p:sp>
    </p:spTree>
    <p:extLst>
      <p:ext uri="{BB962C8B-B14F-4D97-AF65-F5344CB8AC3E}">
        <p14:creationId xmlns:p14="http://schemas.microsoft.com/office/powerpoint/2010/main" val="193587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楷体_GB2312" charset="0"/>
              </a:rPr>
              <a:t>人工智能的主要研究领域及其发展</a:t>
            </a:r>
            <a:endParaRPr kumimoji="1" lang="zh-CN" altLang="en-US" dirty="0"/>
          </a:p>
        </p:txBody>
      </p:sp>
      <p:sp>
        <p:nvSpPr>
          <p:cNvPr id="3" name="内容占位符 2"/>
          <p:cNvSpPr>
            <a:spLocks noGrp="1"/>
          </p:cNvSpPr>
          <p:nvPr>
            <p:ph idx="1"/>
          </p:nvPr>
        </p:nvSpPr>
        <p:spPr/>
        <p:txBody>
          <a:bodyPr>
            <a:normAutofit fontScale="77500" lnSpcReduction="20000"/>
          </a:bodyPr>
          <a:lstStyle/>
          <a:p>
            <a:pPr>
              <a:buNone/>
            </a:pPr>
            <a:r>
              <a:rPr lang="zh-CN" altLang="en-US" dirty="0" smtClean="0">
                <a:latin typeface="楷体_GB2312" charset="0"/>
                <a:ea typeface="楷体_GB2312" charset="0"/>
              </a:rPr>
              <a:t>（一）自动推理</a:t>
            </a:r>
          </a:p>
          <a:p>
            <a:pPr>
              <a:buNone/>
            </a:pPr>
            <a:r>
              <a:rPr lang="zh-CN" altLang="en-US" dirty="0" smtClean="0">
                <a:latin typeface="楷体_GB2312" charset="0"/>
                <a:ea typeface="楷体_GB2312" charset="0"/>
              </a:rPr>
              <a:t>（二）专家系统</a:t>
            </a:r>
          </a:p>
          <a:p>
            <a:pPr>
              <a:buNone/>
            </a:pPr>
            <a:r>
              <a:rPr lang="zh-CN" altLang="en-US" dirty="0" smtClean="0">
                <a:latin typeface="楷体_GB2312" charset="0"/>
                <a:ea typeface="楷体_GB2312" charset="0"/>
              </a:rPr>
              <a:t>（三）机器学习</a:t>
            </a:r>
          </a:p>
          <a:p>
            <a:pPr>
              <a:buNone/>
            </a:pPr>
            <a:r>
              <a:rPr lang="zh-CN" altLang="en-US" dirty="0" smtClean="0">
                <a:latin typeface="楷体_GB2312" charset="0"/>
                <a:ea typeface="楷体_GB2312" charset="0"/>
              </a:rPr>
              <a:t>（四）自然语言理解</a:t>
            </a:r>
          </a:p>
          <a:p>
            <a:pPr>
              <a:buNone/>
            </a:pPr>
            <a:r>
              <a:rPr lang="zh-CN" altLang="en-US" dirty="0" smtClean="0">
                <a:latin typeface="楷体_GB2312" charset="0"/>
                <a:ea typeface="楷体_GB2312" charset="0"/>
              </a:rPr>
              <a:t>（五）机器人学和智能控制</a:t>
            </a:r>
          </a:p>
          <a:p>
            <a:pPr>
              <a:buNone/>
            </a:pPr>
            <a:r>
              <a:rPr lang="zh-CN" altLang="en-US" dirty="0" smtClean="0">
                <a:latin typeface="楷体_GB2312" charset="0"/>
                <a:ea typeface="楷体_GB2312" charset="0"/>
              </a:rPr>
              <a:t>（六）模式识别</a:t>
            </a:r>
          </a:p>
          <a:p>
            <a:pPr>
              <a:buNone/>
            </a:pPr>
            <a:r>
              <a:rPr lang="zh-CN" altLang="en-US" dirty="0" smtClean="0">
                <a:latin typeface="楷体_GB2312" charset="0"/>
                <a:ea typeface="楷体_GB2312" charset="0"/>
              </a:rPr>
              <a:t>（七）基于模型的诊断</a:t>
            </a:r>
            <a:endParaRPr lang="en-US" altLang="zh-CN" dirty="0" smtClean="0">
              <a:latin typeface="楷体_GB2312" charset="0"/>
              <a:ea typeface="楷体_GB2312" charset="0"/>
            </a:endParaRPr>
          </a:p>
          <a:p>
            <a:pPr>
              <a:buNone/>
            </a:pPr>
            <a:r>
              <a:rPr lang="zh-CN" altLang="en-US" dirty="0" smtClean="0">
                <a:latin typeface="楷体_GB2312" charset="0"/>
                <a:ea typeface="楷体_GB2312" charset="0"/>
              </a:rPr>
              <a:t>（八）智能规划</a:t>
            </a:r>
          </a:p>
          <a:p>
            <a:pPr>
              <a:buNone/>
            </a:pPr>
            <a:r>
              <a:rPr lang="zh-CN" altLang="en-US" dirty="0" smtClean="0">
                <a:latin typeface="楷体_GB2312" charset="0"/>
                <a:ea typeface="楷体_GB2312" charset="0"/>
              </a:rPr>
              <a:t>（九）智能</a:t>
            </a:r>
            <a:r>
              <a:rPr lang="en-US" altLang="zh-CN" dirty="0" smtClean="0">
                <a:latin typeface="Times New Roman" charset="0"/>
                <a:ea typeface="楷体_GB2312" charset="0"/>
              </a:rPr>
              <a:t>agent</a:t>
            </a:r>
          </a:p>
          <a:p>
            <a:pPr>
              <a:buNone/>
            </a:pPr>
            <a:r>
              <a:rPr lang="zh-CN" altLang="en-US" dirty="0" smtClean="0">
                <a:latin typeface="楷体_GB2312" charset="0"/>
                <a:ea typeface="楷体_GB2312" charset="0"/>
              </a:rPr>
              <a:t>（十）神经网络</a:t>
            </a:r>
          </a:p>
          <a:p>
            <a:pPr>
              <a:buNone/>
            </a:pPr>
            <a:r>
              <a:rPr lang="zh-CN" altLang="en-US" dirty="0" smtClean="0">
                <a:latin typeface="楷体_GB2312" charset="0"/>
                <a:ea typeface="楷体_GB2312" charset="0"/>
              </a:rPr>
              <a:t>（十一）智能信息检索</a:t>
            </a:r>
          </a:p>
          <a:p>
            <a:pPr>
              <a:buNone/>
            </a:pPr>
            <a:r>
              <a:rPr lang="zh-CN" altLang="en-US" dirty="0" smtClean="0">
                <a:latin typeface="楷体_GB2312" charset="0"/>
                <a:ea typeface="楷体_GB2312" charset="0"/>
              </a:rPr>
              <a:t>（十二）自动程序设计、博弈  </a:t>
            </a:r>
          </a:p>
          <a:p>
            <a:pPr>
              <a:buNone/>
            </a:pPr>
            <a:endParaRPr lang="zh-CN" altLang="en-US" dirty="0" smtClean="0">
              <a:solidFill>
                <a:schemeClr val="hlink"/>
              </a:solidFill>
              <a:latin typeface="楷体_GB2312" charset="0"/>
              <a:ea typeface="楷体_GB2312" charset="0"/>
            </a:endParaRPr>
          </a:p>
          <a:p>
            <a:pPr>
              <a:buNone/>
            </a:pPr>
            <a:endParaRPr lang="zh-CN" altLang="en-US" dirty="0" smtClean="0">
              <a:solidFill>
                <a:schemeClr val="hlink"/>
              </a:solidFill>
              <a:latin typeface="楷体_GB2312" charset="0"/>
              <a:ea typeface="楷体_GB2312" charset="0"/>
            </a:endParaRPr>
          </a:p>
          <a:p>
            <a:endParaRPr kumimoji="1" lang="zh-CN" altLang="en-US" dirty="0"/>
          </a:p>
        </p:txBody>
      </p:sp>
    </p:spTree>
    <p:extLst>
      <p:ext uri="{BB962C8B-B14F-4D97-AF65-F5344CB8AC3E}">
        <p14:creationId xmlns:p14="http://schemas.microsoft.com/office/powerpoint/2010/main" val="138954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简述你熟悉的一个人工智能研究方向的研究内容及其应用。</a:t>
            </a:r>
            <a:endParaRPr kumimoji="1" lang="zh-CN" altLang="en-US" dirty="0"/>
          </a:p>
        </p:txBody>
      </p:sp>
      <p:sp>
        <p:nvSpPr>
          <p:cNvPr id="3" name="内容占位符 2"/>
          <p:cNvSpPr>
            <a:spLocks noGrp="1"/>
          </p:cNvSpPr>
          <p:nvPr>
            <p:ph idx="1"/>
          </p:nvPr>
        </p:nvSpPr>
        <p:spPr/>
        <p:txBody>
          <a:bodyPr/>
          <a:lstStyle/>
          <a:p>
            <a:r>
              <a:rPr lang="zh-CN" altLang="zh-CN" dirty="0"/>
              <a:t>自然语言：</a:t>
            </a:r>
          </a:p>
          <a:p>
            <a:r>
              <a:rPr lang="en-US" altLang="zh-CN" dirty="0"/>
              <a:t>1</a:t>
            </a:r>
            <a:r>
              <a:rPr lang="zh-CN" altLang="zh-CN" dirty="0"/>
              <a:t>、计算机能正确理解人类的自然语言输入的信息，并能正确答复输入的信息。</a:t>
            </a:r>
          </a:p>
          <a:p>
            <a:r>
              <a:rPr lang="en-US" altLang="zh-CN" dirty="0"/>
              <a:t>2</a:t>
            </a:r>
            <a:r>
              <a:rPr lang="zh-CN" altLang="zh-CN" dirty="0"/>
              <a:t>、计算机对输入的信息能产生相应的摘要，而且复述输入的内容。</a:t>
            </a:r>
          </a:p>
          <a:p>
            <a:r>
              <a:rPr lang="en-US" altLang="zh-CN" dirty="0"/>
              <a:t>3</a:t>
            </a:r>
            <a:r>
              <a:rPr lang="zh-CN" altLang="zh-CN" dirty="0"/>
              <a:t>、计算机能把输入的自然语言翻译成要求的另一种语言。</a:t>
            </a:r>
          </a:p>
          <a:p>
            <a:r>
              <a:rPr lang="zh-CN" altLang="en-US" dirty="0" smtClean="0">
                <a:effectLst/>
                <a:latin typeface="Times New Roman" charset="0"/>
                <a:ea typeface="楷体_GB2312" charset="0"/>
              </a:rPr>
              <a:t>两个最大的应用领域 ：文本检索、机器翻译</a:t>
            </a:r>
          </a:p>
          <a:p>
            <a:endParaRPr kumimoji="1" lang="zh-CN" altLang="en-US" dirty="0"/>
          </a:p>
        </p:txBody>
      </p:sp>
    </p:spTree>
    <p:extLst>
      <p:ext uri="{BB962C8B-B14F-4D97-AF65-F5344CB8AC3E}">
        <p14:creationId xmlns:p14="http://schemas.microsoft.com/office/powerpoint/2010/main" val="95423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产生式系统有哪几部分组成</a:t>
            </a:r>
            <a:r>
              <a:rPr lang="en-US" altLang="zh-CN" dirty="0"/>
              <a:t>? </a:t>
            </a:r>
            <a:r>
              <a:rPr lang="zh-CN" altLang="en-US" dirty="0" smtClean="0"/>
              <a:t/>
            </a:r>
            <a:br>
              <a:rPr lang="zh-CN" altLang="en-US" dirty="0" smtClean="0"/>
            </a:br>
            <a:endParaRPr kumimoji="1" lang="zh-CN" altLang="en-US" dirty="0"/>
          </a:p>
        </p:txBody>
      </p:sp>
      <p:sp>
        <p:nvSpPr>
          <p:cNvPr id="3" name="内容占位符 2"/>
          <p:cNvSpPr>
            <a:spLocks noGrp="1"/>
          </p:cNvSpPr>
          <p:nvPr>
            <p:ph idx="1"/>
          </p:nvPr>
        </p:nvSpPr>
        <p:spPr/>
        <p:txBody>
          <a:bodyPr/>
          <a:lstStyle/>
          <a:p>
            <a:pPr>
              <a:buClr>
                <a:schemeClr val="tx2"/>
              </a:buClr>
            </a:pPr>
            <a:r>
              <a:rPr lang="zh-CN" altLang="en-US" dirty="0" smtClean="0"/>
              <a:t>综合数据库  ：</a:t>
            </a:r>
            <a:r>
              <a:rPr kumimoji="1" lang="zh-CN" altLang="en-US" dirty="0" smtClean="0">
                <a:latin typeface="Times New Roman" charset="0"/>
              </a:rPr>
              <a:t>存放问题的状态描述的数据结构</a:t>
            </a:r>
            <a:endParaRPr lang="en-US" altLang="zh-CN" dirty="0"/>
          </a:p>
          <a:p>
            <a:pPr>
              <a:buClr>
                <a:schemeClr val="tx2"/>
              </a:buClr>
            </a:pPr>
            <a:r>
              <a:rPr lang="zh-CN" altLang="en-US" dirty="0" smtClean="0"/>
              <a:t>产生式规则集：</a:t>
            </a:r>
            <a:r>
              <a:rPr kumimoji="1" lang="zh-CN" altLang="en-US" dirty="0">
                <a:latin typeface="Times New Roman" charset="0"/>
              </a:rPr>
              <a:t>当规则的前提条件被某一状态描述满足时，就对该状态施行规则所指出的操作</a:t>
            </a:r>
            <a:r>
              <a:rPr kumimoji="1" lang="zh-CN" altLang="en-US" dirty="0" smtClean="0">
                <a:latin typeface="Times New Roman" charset="0"/>
              </a:rPr>
              <a:t>。</a:t>
            </a:r>
            <a:endParaRPr lang="en-US" altLang="zh-CN" dirty="0" smtClean="0"/>
          </a:p>
          <a:p>
            <a:pPr>
              <a:lnSpc>
                <a:spcPct val="140000"/>
              </a:lnSpc>
              <a:spcBef>
                <a:spcPct val="0"/>
              </a:spcBef>
            </a:pPr>
            <a:r>
              <a:rPr lang="zh-CN" altLang="en-US" dirty="0" smtClean="0"/>
              <a:t>控制系统：</a:t>
            </a:r>
            <a:r>
              <a:rPr kumimoji="1" lang="zh-CN" altLang="en-US" dirty="0" smtClean="0"/>
              <a:t> </a:t>
            </a:r>
            <a:r>
              <a:rPr lang="zh-CN" altLang="en-US" dirty="0" smtClean="0"/>
              <a:t>（</a:t>
            </a:r>
            <a:r>
              <a:rPr lang="en-US" altLang="zh-CN" dirty="0" smtClean="0"/>
              <a:t>1</a:t>
            </a:r>
            <a:r>
              <a:rPr lang="zh-CN" altLang="en-US" dirty="0" smtClean="0"/>
              <a:t>）选择规则（</a:t>
            </a:r>
            <a:r>
              <a:rPr lang="en-US" altLang="zh-CN" dirty="0" smtClean="0"/>
              <a:t>2</a:t>
            </a:r>
            <a:r>
              <a:rPr lang="zh-CN" altLang="en-US" dirty="0" smtClean="0"/>
              <a:t>）检验状态描述是否满足终止条件。</a:t>
            </a:r>
          </a:p>
          <a:p>
            <a:endParaRPr kumimoji="1" lang="zh-CN" altLang="en-US" dirty="0"/>
          </a:p>
        </p:txBody>
      </p:sp>
    </p:spTree>
    <p:extLst>
      <p:ext uri="{BB962C8B-B14F-4D97-AF65-F5344CB8AC3E}">
        <p14:creationId xmlns:p14="http://schemas.microsoft.com/office/powerpoint/2010/main" val="111067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产生式系统的基本过程</a:t>
            </a:r>
            <a:endParaRPr kumimoji="1" lang="zh-CN" altLang="en-US" dirty="0"/>
          </a:p>
        </p:txBody>
      </p:sp>
      <p:sp>
        <p:nvSpPr>
          <p:cNvPr id="3" name="内容占位符 2"/>
          <p:cNvSpPr>
            <a:spLocks noGrp="1"/>
          </p:cNvSpPr>
          <p:nvPr>
            <p:ph idx="1"/>
          </p:nvPr>
        </p:nvSpPr>
        <p:spPr/>
        <p:txBody>
          <a:bodyPr/>
          <a:lstStyle/>
          <a:p>
            <a:pPr marL="533400" indent="-533400">
              <a:lnSpc>
                <a:spcPct val="120000"/>
              </a:lnSpc>
              <a:spcBef>
                <a:spcPct val="0"/>
              </a:spcBef>
              <a:buNone/>
            </a:pPr>
            <a:r>
              <a:rPr lang="en-US" altLang="zh-CN" b="1" dirty="0" smtClean="0"/>
              <a:t>Procedure PRODUCTION</a:t>
            </a:r>
          </a:p>
          <a:p>
            <a:pPr marL="533400" indent="-533400">
              <a:lnSpc>
                <a:spcPct val="120000"/>
              </a:lnSpc>
              <a:spcBef>
                <a:spcPct val="0"/>
              </a:spcBef>
              <a:buSzPct val="90000"/>
              <a:buFont typeface="Wingdings" charset="2"/>
              <a:buAutoNum type="arabicPeriod"/>
            </a:pPr>
            <a:r>
              <a:rPr lang="en-US" altLang="zh-CN" b="1" dirty="0" smtClean="0"/>
              <a:t>DATA←</a:t>
            </a:r>
            <a:r>
              <a:rPr lang="zh-CN" altLang="en-US" b="1" dirty="0" smtClean="0"/>
              <a:t>初始状态描述</a:t>
            </a:r>
          </a:p>
          <a:p>
            <a:pPr marL="533400" indent="-533400">
              <a:lnSpc>
                <a:spcPct val="120000"/>
              </a:lnSpc>
              <a:spcBef>
                <a:spcPct val="0"/>
              </a:spcBef>
              <a:buSzPct val="90000"/>
              <a:buFont typeface="Wingdings" charset="2"/>
              <a:buAutoNum type="arabicPeriod"/>
            </a:pPr>
            <a:r>
              <a:rPr lang="en-US" altLang="zh-CN" b="1" dirty="0" smtClean="0"/>
              <a:t>until DATA </a:t>
            </a:r>
            <a:r>
              <a:rPr lang="zh-CN" altLang="en-US" b="1" dirty="0" smtClean="0"/>
              <a:t>满足终止条件，</a:t>
            </a:r>
            <a:r>
              <a:rPr lang="en-US" altLang="zh-CN" b="1" dirty="0" smtClean="0"/>
              <a:t>do</a:t>
            </a:r>
            <a:r>
              <a:rPr lang="zh-CN" altLang="en-US" b="1" dirty="0" smtClean="0"/>
              <a:t>：</a:t>
            </a:r>
          </a:p>
          <a:p>
            <a:pPr marL="533400" indent="-533400">
              <a:lnSpc>
                <a:spcPct val="120000"/>
              </a:lnSpc>
              <a:spcBef>
                <a:spcPct val="0"/>
              </a:spcBef>
              <a:buSzPct val="90000"/>
              <a:buFont typeface="Wingdings" charset="2"/>
              <a:buAutoNum type="arabicPeriod"/>
            </a:pPr>
            <a:r>
              <a:rPr lang="en-US" altLang="zh-CN" b="1" dirty="0" smtClean="0"/>
              <a:t>begin</a:t>
            </a:r>
          </a:p>
          <a:p>
            <a:pPr marL="533400" indent="-533400">
              <a:lnSpc>
                <a:spcPct val="120000"/>
              </a:lnSpc>
              <a:spcBef>
                <a:spcPct val="0"/>
              </a:spcBef>
              <a:buSzPct val="90000"/>
              <a:buFont typeface="Wingdings" charset="2"/>
              <a:buAutoNum type="arabicPeriod"/>
            </a:pPr>
            <a:r>
              <a:rPr lang="en-US" altLang="zh-CN" b="1" dirty="0" smtClean="0">
                <a:solidFill>
                  <a:srgbClr val="FF0000"/>
                </a:solidFill>
              </a:rPr>
              <a:t>   </a:t>
            </a:r>
            <a:r>
              <a:rPr lang="zh-CN" altLang="en-US" b="1" dirty="0" smtClean="0">
                <a:solidFill>
                  <a:srgbClr val="FF0000"/>
                </a:solidFill>
              </a:rPr>
              <a:t>在规则集合中，选出一条可用于</a:t>
            </a:r>
            <a:r>
              <a:rPr lang="en-US" altLang="zh-CN" b="1" dirty="0" smtClean="0">
                <a:solidFill>
                  <a:srgbClr val="FF0000"/>
                </a:solidFill>
              </a:rPr>
              <a:t>DATA</a:t>
            </a:r>
            <a:r>
              <a:rPr lang="zh-CN" altLang="en-US" b="1" dirty="0" smtClean="0">
                <a:solidFill>
                  <a:srgbClr val="FF0000"/>
                </a:solidFill>
              </a:rPr>
              <a:t>的规则</a:t>
            </a:r>
            <a:r>
              <a:rPr lang="en-US" altLang="zh-CN" b="1" dirty="0" smtClean="0">
                <a:solidFill>
                  <a:srgbClr val="FF0000"/>
                </a:solidFill>
              </a:rPr>
              <a:t>R</a:t>
            </a:r>
          </a:p>
          <a:p>
            <a:pPr marL="533400" indent="-533400">
              <a:lnSpc>
                <a:spcPct val="120000"/>
              </a:lnSpc>
              <a:spcBef>
                <a:spcPct val="0"/>
              </a:spcBef>
              <a:buSzPct val="90000"/>
              <a:buFont typeface="Wingdings" charset="2"/>
              <a:buAutoNum type="arabicPeriod"/>
            </a:pPr>
            <a:r>
              <a:rPr lang="en-US" altLang="zh-CN" b="1" dirty="0" smtClean="0"/>
              <a:t>   DATA←</a:t>
            </a:r>
            <a:r>
              <a:rPr lang="zh-CN" altLang="en-US" b="1" dirty="0" smtClean="0"/>
              <a:t>把</a:t>
            </a:r>
            <a:r>
              <a:rPr lang="en-US" altLang="zh-CN" b="1" dirty="0" smtClean="0"/>
              <a:t>R</a:t>
            </a:r>
            <a:r>
              <a:rPr lang="zh-CN" altLang="en-US" b="1" dirty="0" smtClean="0"/>
              <a:t>应用于</a:t>
            </a:r>
            <a:r>
              <a:rPr lang="en-US" altLang="zh-CN" b="1" dirty="0" smtClean="0"/>
              <a:t>DATA</a:t>
            </a:r>
            <a:r>
              <a:rPr lang="zh-CN" altLang="en-US" b="1" dirty="0" smtClean="0"/>
              <a:t>所得的结果</a:t>
            </a:r>
          </a:p>
          <a:p>
            <a:pPr marL="533400" indent="-533400">
              <a:lnSpc>
                <a:spcPct val="120000"/>
              </a:lnSpc>
              <a:spcBef>
                <a:spcPct val="0"/>
              </a:spcBef>
              <a:buSzPct val="90000"/>
              <a:buFont typeface="Wingdings" charset="2"/>
              <a:buAutoNum type="arabicPeriod"/>
            </a:pPr>
            <a:r>
              <a:rPr lang="en-US" altLang="zh-CN" b="1" dirty="0" smtClean="0"/>
              <a:t>End</a:t>
            </a:r>
          </a:p>
          <a:p>
            <a:endParaRPr kumimoji="1" lang="zh-CN" altLang="en-US" dirty="0"/>
          </a:p>
        </p:txBody>
      </p:sp>
    </p:spTree>
    <p:extLst>
      <p:ext uri="{BB962C8B-B14F-4D97-AF65-F5344CB8AC3E}">
        <p14:creationId xmlns:p14="http://schemas.microsoft.com/office/powerpoint/2010/main" val="109588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产生式系统的控制策略分类</a:t>
            </a:r>
            <a:endParaRPr kumimoji="1" lang="zh-CN" altLang="en-US" dirty="0"/>
          </a:p>
        </p:txBody>
      </p:sp>
      <p:sp>
        <p:nvSpPr>
          <p:cNvPr id="3" name="内容占位符 2"/>
          <p:cNvSpPr>
            <a:spLocks noGrp="1"/>
          </p:cNvSpPr>
          <p:nvPr>
            <p:ph idx="1"/>
          </p:nvPr>
        </p:nvSpPr>
        <p:spPr>
          <a:xfrm>
            <a:off x="838200" y="1394303"/>
            <a:ext cx="10515600" cy="5334301"/>
          </a:xfrm>
        </p:spPr>
        <p:txBody>
          <a:bodyPr>
            <a:normAutofit fontScale="77500" lnSpcReduction="20000"/>
          </a:bodyPr>
          <a:lstStyle/>
          <a:p>
            <a:pPr>
              <a:lnSpc>
                <a:spcPct val="120000"/>
              </a:lnSpc>
            </a:pPr>
            <a:r>
              <a:rPr lang="zh-CN" altLang="en-US" dirty="0" smtClean="0"/>
              <a:t>不可撤回的控制策略</a:t>
            </a:r>
            <a:endParaRPr lang="en-US" altLang="zh-CN" dirty="0" smtClean="0"/>
          </a:p>
          <a:p>
            <a:pPr>
              <a:buNone/>
            </a:pPr>
            <a:r>
              <a:rPr lang="en-US" altLang="zh-CN" dirty="0" smtClean="0"/>
              <a:t>		</a:t>
            </a:r>
            <a:r>
              <a:rPr lang="zh-CN" altLang="en-US" dirty="0" smtClean="0"/>
              <a:t>优点：   </a:t>
            </a:r>
            <a:r>
              <a:rPr lang="en-US" altLang="zh-CN" dirty="0" smtClean="0"/>
              <a:t>1. </a:t>
            </a:r>
            <a:r>
              <a:rPr lang="zh-CN" altLang="en-US" dirty="0" smtClean="0"/>
              <a:t>只记录当前一个节点，空间复杂性很低。</a:t>
            </a:r>
            <a:endParaRPr lang="en-US" altLang="zh-CN" dirty="0" smtClean="0"/>
          </a:p>
          <a:p>
            <a:pPr>
              <a:buNone/>
            </a:pPr>
            <a:r>
              <a:rPr lang="en-US" altLang="zh-CN" dirty="0" smtClean="0"/>
              <a:t>		</a:t>
            </a:r>
            <a:r>
              <a:rPr lang="zh-CN" altLang="en-US" dirty="0" smtClean="0"/>
              <a:t> </a:t>
            </a:r>
            <a:r>
              <a:rPr lang="en-US" altLang="zh-CN" dirty="0"/>
              <a:t>	</a:t>
            </a:r>
            <a:r>
              <a:rPr lang="zh-CN" altLang="en-US" dirty="0" smtClean="0"/>
              <a:t>  </a:t>
            </a:r>
            <a:r>
              <a:rPr lang="en-US" altLang="zh-CN" dirty="0" smtClean="0"/>
              <a:t>2. </a:t>
            </a:r>
            <a:r>
              <a:rPr lang="zh-CN" altLang="en-US" dirty="0" smtClean="0"/>
              <a:t>若能找到解，则速度很快。</a:t>
            </a:r>
            <a:endParaRPr lang="en-US" altLang="zh-CN" dirty="0" smtClean="0"/>
          </a:p>
          <a:p>
            <a:pPr>
              <a:buNone/>
            </a:pPr>
            <a:r>
              <a:rPr lang="en-US" altLang="zh-CN" dirty="0" smtClean="0"/>
              <a:t>		</a:t>
            </a:r>
            <a:r>
              <a:rPr lang="zh-CN" altLang="en-US" dirty="0" smtClean="0"/>
              <a:t>不可撤回控制策略的局限性：多数情况下找不到解</a:t>
            </a:r>
          </a:p>
          <a:p>
            <a:pPr>
              <a:lnSpc>
                <a:spcPct val="120000"/>
              </a:lnSpc>
            </a:pPr>
            <a:r>
              <a:rPr lang="zh-CN" altLang="en-US" dirty="0" smtClean="0"/>
              <a:t> 试探性控制策略：</a:t>
            </a:r>
            <a:endParaRPr lang="en-US" altLang="zh-CN" dirty="0"/>
          </a:p>
          <a:p>
            <a:pPr marL="0" indent="0">
              <a:lnSpc>
                <a:spcPct val="120000"/>
              </a:lnSpc>
              <a:buNone/>
            </a:pPr>
            <a:r>
              <a:rPr lang="zh-CN" altLang="en-US" dirty="0" smtClean="0"/>
              <a:t> </a:t>
            </a:r>
            <a:r>
              <a:rPr lang="en-US" altLang="zh-CN" dirty="0" smtClean="0"/>
              <a:t>	</a:t>
            </a:r>
            <a:r>
              <a:rPr lang="zh-CN" altLang="en-US" dirty="0" smtClean="0"/>
              <a:t>回溯方式</a:t>
            </a:r>
            <a:endParaRPr lang="en-US" altLang="zh-CN" dirty="0" smtClean="0"/>
          </a:p>
          <a:p>
            <a:pPr>
              <a:buNone/>
            </a:pPr>
            <a:r>
              <a:rPr lang="en-US" altLang="zh-CN" dirty="0" smtClean="0"/>
              <a:t>			1.</a:t>
            </a:r>
            <a:r>
              <a:rPr lang="zh-CN" altLang="en-US" dirty="0" smtClean="0"/>
              <a:t>只存储初始节点到当前节点的路径，占用空间较小。</a:t>
            </a:r>
          </a:p>
          <a:p>
            <a:pPr>
              <a:buNone/>
            </a:pPr>
            <a:r>
              <a:rPr lang="en-US" altLang="zh-CN" dirty="0" smtClean="0"/>
              <a:t>			2. </a:t>
            </a:r>
            <a:r>
              <a:rPr lang="zh-CN" altLang="en-US" dirty="0" smtClean="0"/>
              <a:t>总的时间复杂性无法定论</a:t>
            </a:r>
            <a:endParaRPr lang="en-US" altLang="zh-CN" dirty="0" smtClean="0"/>
          </a:p>
          <a:p>
            <a:pPr>
              <a:buNone/>
            </a:pPr>
            <a:r>
              <a:rPr lang="en-US" altLang="zh-CN" dirty="0" smtClean="0"/>
              <a:t>			3. </a:t>
            </a:r>
            <a:r>
              <a:rPr lang="zh-CN" altLang="en-US" dirty="0" smtClean="0"/>
              <a:t>当深度限制可变时，通常能找到解，是实际用得多、应用最广的一</a:t>
            </a:r>
            <a:r>
              <a:rPr lang="en-US" altLang="zh-CN" dirty="0" smtClean="0"/>
              <a:t>		</a:t>
            </a:r>
            <a:r>
              <a:rPr lang="zh-CN" altLang="en-US" dirty="0" smtClean="0"/>
              <a:t>    种搜索策略</a:t>
            </a:r>
            <a:endParaRPr lang="en-US" altLang="zh-CN" dirty="0" smtClean="0"/>
          </a:p>
          <a:p>
            <a:pPr>
              <a:buNone/>
            </a:pPr>
            <a:r>
              <a:rPr lang="en-US" altLang="zh-CN" dirty="0" smtClean="0"/>
              <a:t>		</a:t>
            </a:r>
            <a:r>
              <a:rPr lang="zh-CN" altLang="en-US" dirty="0" smtClean="0"/>
              <a:t>图搜索方式</a:t>
            </a:r>
            <a:endParaRPr lang="en-US" altLang="zh-CN" dirty="0" smtClean="0"/>
          </a:p>
          <a:p>
            <a:pPr>
              <a:lnSpc>
                <a:spcPct val="110000"/>
              </a:lnSpc>
              <a:spcBef>
                <a:spcPct val="0"/>
              </a:spcBef>
              <a:buNone/>
            </a:pPr>
            <a:r>
              <a:rPr lang="en-US" altLang="zh-CN" dirty="0" smtClean="0"/>
              <a:t>		</a:t>
            </a:r>
            <a:r>
              <a:rPr lang="zh-CN" altLang="en-US" dirty="0"/>
              <a:t> </a:t>
            </a:r>
            <a:r>
              <a:rPr lang="zh-CN" altLang="en-US" dirty="0" smtClean="0"/>
              <a:t>         </a:t>
            </a:r>
            <a:r>
              <a:rPr lang="en-US" altLang="zh-CN" dirty="0" smtClean="0"/>
              <a:t>1.</a:t>
            </a:r>
            <a:r>
              <a:rPr lang="zh-CN" altLang="en-US" dirty="0" smtClean="0"/>
              <a:t>不再选择规则，而是使用所有可用的规则，下一步选择节点来扩展。</a:t>
            </a:r>
          </a:p>
          <a:p>
            <a:pPr>
              <a:lnSpc>
                <a:spcPct val="110000"/>
              </a:lnSpc>
              <a:spcBef>
                <a:spcPct val="0"/>
              </a:spcBef>
              <a:buNone/>
            </a:pPr>
            <a:r>
              <a:rPr lang="en-US" altLang="zh-CN" dirty="0" smtClean="0"/>
              <a:t>		</a:t>
            </a:r>
            <a:r>
              <a:rPr lang="zh-CN" altLang="en-US" dirty="0" smtClean="0"/>
              <a:t>          </a:t>
            </a:r>
            <a:r>
              <a:rPr lang="en-US" altLang="zh-CN" dirty="0" smtClean="0"/>
              <a:t>2.</a:t>
            </a:r>
            <a:r>
              <a:rPr lang="zh-CN" altLang="en-US" dirty="0" smtClean="0"/>
              <a:t>存储所有产生的节点，占用空间大。</a:t>
            </a:r>
          </a:p>
          <a:p>
            <a:pPr>
              <a:lnSpc>
                <a:spcPct val="110000"/>
              </a:lnSpc>
              <a:spcBef>
                <a:spcPct val="0"/>
              </a:spcBef>
              <a:buNone/>
            </a:pPr>
            <a:r>
              <a:rPr lang="en-US" altLang="zh-CN" dirty="0" smtClean="0"/>
              <a:t>		</a:t>
            </a:r>
            <a:r>
              <a:rPr lang="zh-CN" altLang="en-US" dirty="0" smtClean="0"/>
              <a:t>          </a:t>
            </a:r>
            <a:r>
              <a:rPr lang="en-US" altLang="zh-CN" dirty="0" smtClean="0"/>
              <a:t>3.</a:t>
            </a:r>
            <a:r>
              <a:rPr lang="zh-CN" altLang="en-US" dirty="0" smtClean="0"/>
              <a:t>有解一定能找到（相当于穷举）。</a:t>
            </a:r>
          </a:p>
          <a:p>
            <a:pPr>
              <a:lnSpc>
                <a:spcPct val="110000"/>
              </a:lnSpc>
              <a:spcBef>
                <a:spcPct val="0"/>
              </a:spcBef>
              <a:buNone/>
            </a:pPr>
            <a:r>
              <a:rPr lang="en-US" altLang="zh-CN" dirty="0" smtClean="0"/>
              <a:t>		</a:t>
            </a:r>
            <a:r>
              <a:rPr lang="zh-CN" altLang="en-US" dirty="0" smtClean="0"/>
              <a:t>          </a:t>
            </a:r>
            <a:r>
              <a:rPr lang="en-US" altLang="zh-CN" dirty="0" smtClean="0"/>
              <a:t>4.</a:t>
            </a:r>
            <a:r>
              <a:rPr lang="zh-CN" altLang="en-US" dirty="0" smtClean="0"/>
              <a:t>平均时间复杂性高，系统效率低。</a:t>
            </a:r>
          </a:p>
          <a:p>
            <a:pPr>
              <a:buNone/>
            </a:pPr>
            <a:endParaRPr lang="zh-CN" altLang="en-US" dirty="0" smtClean="0"/>
          </a:p>
          <a:p>
            <a:endParaRPr kumimoji="1" lang="zh-CN" altLang="en-US" dirty="0"/>
          </a:p>
        </p:txBody>
      </p:sp>
    </p:spTree>
    <p:extLst>
      <p:ext uri="{BB962C8B-B14F-4D97-AF65-F5344CB8AC3E}">
        <p14:creationId xmlns:p14="http://schemas.microsoft.com/office/powerpoint/2010/main" val="1867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可交换产生式系统定义</a:t>
            </a:r>
            <a:r>
              <a:rPr lang="zh-CN" altLang="en-US" b="1" dirty="0" smtClean="0">
                <a:solidFill>
                  <a:srgbClr val="0033CC"/>
                </a:solidFill>
              </a:rPr>
              <a:t/>
            </a:r>
            <a:br>
              <a:rPr lang="zh-CN" altLang="en-US" b="1" dirty="0" smtClean="0">
                <a:solidFill>
                  <a:srgbClr val="0033CC"/>
                </a:solidFill>
              </a:rPr>
            </a:br>
            <a:endParaRPr kumimoji="1" lang="zh-CN" altLang="en-US" dirty="0"/>
          </a:p>
        </p:txBody>
      </p:sp>
      <p:sp>
        <p:nvSpPr>
          <p:cNvPr id="3" name="内容占位符 2"/>
          <p:cNvSpPr>
            <a:spLocks noGrp="1"/>
          </p:cNvSpPr>
          <p:nvPr>
            <p:ph idx="1"/>
          </p:nvPr>
        </p:nvSpPr>
        <p:spPr/>
        <p:txBody>
          <a:bodyPr/>
          <a:lstStyle/>
          <a:p>
            <a:r>
              <a:rPr lang="zh-CN" altLang="en-US" dirty="0" smtClean="0"/>
              <a:t>每一条对</a:t>
            </a:r>
            <a:r>
              <a:rPr lang="en-US" altLang="zh-CN" dirty="0" smtClean="0"/>
              <a:t>D</a:t>
            </a:r>
            <a:r>
              <a:rPr lang="zh-CN" altLang="en-US" dirty="0" smtClean="0"/>
              <a:t>可应用的规则，对于对</a:t>
            </a:r>
            <a:r>
              <a:rPr lang="en-US" altLang="zh-CN" dirty="0" smtClean="0"/>
              <a:t>D</a:t>
            </a:r>
            <a:r>
              <a:rPr lang="zh-CN" altLang="en-US" dirty="0" smtClean="0"/>
              <a:t>应用一条可应用的规则后所产生的状态描述仍是可应用的（可应用性）</a:t>
            </a:r>
            <a:endParaRPr lang="en-US" altLang="zh-CN" dirty="0" smtClean="0"/>
          </a:p>
          <a:p>
            <a:r>
              <a:rPr lang="zh-CN" altLang="en-US" dirty="0" smtClean="0"/>
              <a:t>如果</a:t>
            </a:r>
            <a:r>
              <a:rPr lang="en-US" altLang="zh-CN" dirty="0" smtClean="0"/>
              <a:t>D</a:t>
            </a:r>
            <a:r>
              <a:rPr lang="zh-CN" altLang="en-US" dirty="0" smtClean="0"/>
              <a:t>满足目标条件，则对</a:t>
            </a:r>
            <a:r>
              <a:rPr lang="en-US" altLang="zh-CN" dirty="0" smtClean="0"/>
              <a:t>D</a:t>
            </a:r>
            <a:r>
              <a:rPr lang="zh-CN" altLang="en-US" dirty="0" smtClean="0"/>
              <a:t>应用任何一条可应用的规则所产生的状态描述也满足目标条件 （可满足性）</a:t>
            </a:r>
            <a:endParaRPr lang="en-US" altLang="zh-CN" dirty="0" smtClean="0"/>
          </a:p>
          <a:p>
            <a:r>
              <a:rPr lang="zh-CN" altLang="en-US" dirty="0" smtClean="0"/>
              <a:t>对</a:t>
            </a:r>
            <a:r>
              <a:rPr lang="en-US" altLang="zh-CN" dirty="0" smtClean="0"/>
              <a:t>D</a:t>
            </a:r>
            <a:r>
              <a:rPr lang="zh-CN" altLang="en-US" dirty="0" smtClean="0"/>
              <a:t>应用一个由可应用于</a:t>
            </a:r>
            <a:r>
              <a:rPr lang="en-US" altLang="zh-CN" dirty="0" smtClean="0"/>
              <a:t>D</a:t>
            </a:r>
            <a:r>
              <a:rPr lang="zh-CN" altLang="en-US" dirty="0" smtClean="0"/>
              <a:t>的规则所构成的规则序列所产生的状态描述不因序列的次序不同而改变</a:t>
            </a:r>
            <a:r>
              <a:rPr lang="en-US" altLang="zh-CN" dirty="0" smtClean="0"/>
              <a:t>(</a:t>
            </a:r>
            <a:r>
              <a:rPr lang="zh-CN" altLang="en-US" dirty="0" smtClean="0"/>
              <a:t>无次序性）</a:t>
            </a:r>
          </a:p>
          <a:p>
            <a:r>
              <a:rPr lang="zh-CN" altLang="en-US" dirty="0" smtClean="0"/>
              <a:t>例：基于归结方法的产生式系统</a:t>
            </a:r>
          </a:p>
        </p:txBody>
      </p:sp>
    </p:spTree>
    <p:extLst>
      <p:ext uri="{BB962C8B-B14F-4D97-AF65-F5344CB8AC3E}">
        <p14:creationId xmlns:p14="http://schemas.microsoft.com/office/powerpoint/2010/main" val="7698992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1901</Words>
  <Application>Microsoft Macintosh PowerPoint</Application>
  <PresentationFormat>宽屏</PresentationFormat>
  <Paragraphs>243</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Comic Sans MS</vt:lpstr>
      <vt:lpstr>DengXian</vt:lpstr>
      <vt:lpstr>DengXian Light</vt:lpstr>
      <vt:lpstr>楷体_GB2312</vt:lpstr>
      <vt:lpstr>宋体</vt:lpstr>
      <vt:lpstr>Arial</vt:lpstr>
      <vt:lpstr>Symbol</vt:lpstr>
      <vt:lpstr>Times New Roman</vt:lpstr>
      <vt:lpstr>Wingdings</vt:lpstr>
      <vt:lpstr>Office 主题</vt:lpstr>
      <vt:lpstr>PowerPoint 演示文稿</vt:lpstr>
      <vt:lpstr>PowerPoint 演示文稿</vt:lpstr>
      <vt:lpstr>人工智能的研究学派</vt:lpstr>
      <vt:lpstr>人工智能的主要研究领域及其发展</vt:lpstr>
      <vt:lpstr>简述你熟悉的一个人工智能研究方向的研究内容及其应用。</vt:lpstr>
      <vt:lpstr>产生式系统有哪几部分组成?  </vt:lpstr>
      <vt:lpstr>产生式系统的基本过程</vt:lpstr>
      <vt:lpstr>产生式系统的控制策略分类</vt:lpstr>
      <vt:lpstr>可交换产生式系统定义 </vt:lpstr>
      <vt:lpstr>可分解的产生式系统 </vt:lpstr>
      <vt:lpstr>可分解的产生式系统的基本过程</vt:lpstr>
      <vt:lpstr>PowerPoint 演示文稿</vt:lpstr>
      <vt:lpstr>PowerPoint 演示文稿</vt:lpstr>
      <vt:lpstr>A*算法 AO*算法的可采纳性</vt:lpstr>
      <vt:lpstr>渗透度与有效分枝系数 </vt:lpstr>
      <vt:lpstr>α-β剪枝剪枝规则 </vt:lpstr>
      <vt:lpstr>PowerPoint 演示文稿</vt:lpstr>
      <vt:lpstr> </vt:lpstr>
      <vt:lpstr>将公式xy(A(x)B(x,y))(yC(y)zD(z))       化为前束范式。 </vt:lpstr>
      <vt:lpstr>转化为Skolem 范式的例子</vt:lpstr>
      <vt:lpstr>PowerPoint 演示文稿</vt:lpstr>
      <vt:lpstr>例.  令 W={Q(f(a), g(x)), Q(y, y)}, 求W的mgu。</vt:lpstr>
      <vt:lpstr>例 令  W= {P(a, x, f(g(y))), P(z, f(z), f(u))}，        求出W的mgu。</vt:lpstr>
      <vt:lpstr>例.</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Kirsguo</dc:creator>
  <cp:lastModifiedBy>Kirsguo</cp:lastModifiedBy>
  <cp:revision>20</cp:revision>
  <dcterms:created xsi:type="dcterms:W3CDTF">2018-01-16T08:46:32Z</dcterms:created>
  <dcterms:modified xsi:type="dcterms:W3CDTF">2018-01-16T13:44:45Z</dcterms:modified>
</cp:coreProperties>
</file>