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C4A9-7DE6-467C-9799-ED0D2FC6CB1B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D394-46D1-4595-A475-8EE098A723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atinLnBrk="1"/>
            <a:r>
              <a:rPr lang="zh-CN" altLang="en-US" dirty="0"/>
              <a:t>神经网络与模糊控制考试题及答案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064896" cy="570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538"/>
            <a:ext cx="7704856" cy="671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39"/>
            <a:ext cx="7056784" cy="648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647" y="260648"/>
            <a:ext cx="789777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17232"/>
            <a:ext cx="21336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39"/>
            <a:ext cx="8136904" cy="624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8352928" cy="44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211061"/>
            <a:ext cx="2664296" cy="264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51045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280920" cy="434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640960" cy="558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55495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208912" cy="621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064896" cy="301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01008"/>
            <a:ext cx="809820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280920" cy="551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352928" cy="524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208912" cy="126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8568952" cy="468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08912" cy="57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208912" cy="245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454" y="2734496"/>
            <a:ext cx="8035978" cy="371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7"/>
            <a:ext cx="8064896" cy="628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366648" cy="2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2420888"/>
            <a:ext cx="53839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570663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36" y="2708920"/>
            <a:ext cx="152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916832"/>
            <a:ext cx="1542857" cy="1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284984"/>
            <a:ext cx="37814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093" y="4509120"/>
            <a:ext cx="1971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877703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648224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789040"/>
            <a:ext cx="48196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6632"/>
            <a:ext cx="7848872" cy="644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7560840" cy="56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790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6912768" cy="448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488832" cy="627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00939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7128792" cy="435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5435"/>
            <a:ext cx="7128792" cy="661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485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20688"/>
            <a:ext cx="4464496" cy="50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4664"/>
            <a:ext cx="3600400" cy="578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2655"/>
            <a:ext cx="3458572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57" y="1052736"/>
            <a:ext cx="42576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39"/>
            <a:ext cx="8352928" cy="533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44005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20688"/>
            <a:ext cx="442766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733256"/>
            <a:ext cx="1104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704856" cy="5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6631"/>
            <a:ext cx="7488832" cy="651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208912" cy="611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55076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332656"/>
            <a:ext cx="858878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7812360" cy="526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797152"/>
            <a:ext cx="3024336" cy="17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17232"/>
            <a:ext cx="34887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7"/>
            <a:ext cx="8064896" cy="33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4176464" cy="324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39"/>
            <a:ext cx="7848872" cy="589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7416824" cy="631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77" y="116633"/>
            <a:ext cx="7646591" cy="76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19"/>
            <a:ext cx="6768752" cy="563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064896" cy="567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332656"/>
            <a:ext cx="6984776" cy="53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1"/>
            <a:ext cx="6912768" cy="458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8136904" cy="60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165304"/>
            <a:ext cx="1440160" cy="39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23241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85" y="188640"/>
            <a:ext cx="796602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12976"/>
            <a:ext cx="6552728" cy="26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8280920" cy="555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27" y="260648"/>
            <a:ext cx="6408737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65039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3"/>
            <a:ext cx="7704856" cy="597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7488832" cy="608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39"/>
            <a:ext cx="7560840" cy="645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8480943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全屏显示(4:3)</PresentationFormat>
  <Paragraphs>1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神经网络与模糊控制考试题及答案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神经网络与模糊控制考试题及答案</dc:title>
  <dc:creator>wangkp</dc:creator>
  <cp:lastModifiedBy>wangkp</cp:lastModifiedBy>
  <cp:revision>11</cp:revision>
  <dcterms:created xsi:type="dcterms:W3CDTF">2017-06-04T08:31:07Z</dcterms:created>
  <dcterms:modified xsi:type="dcterms:W3CDTF">2017-06-04T09:29:01Z</dcterms:modified>
</cp:coreProperties>
</file>