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57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746" autoAdjust="0"/>
  </p:normalViewPr>
  <p:slideViewPr>
    <p:cSldViewPr>
      <p:cViewPr varScale="1">
        <p:scale>
          <a:sx n="71" d="100"/>
          <a:sy n="71" d="100"/>
        </p:scale>
        <p:origin x="-11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CF4D-5F89-4018-811B-97EE0C73568A}" type="datetimeFigureOut">
              <a:rPr lang="zh-CN" altLang="en-US" smtClean="0"/>
              <a:pPr/>
              <a:t>2011/4/29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697D-C2F0-47AE-AB02-2A0A03238F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CF4D-5F89-4018-811B-97EE0C73568A}" type="datetimeFigureOut">
              <a:rPr lang="zh-CN" altLang="en-US" smtClean="0"/>
              <a:pPr/>
              <a:t>2011/4/29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697D-C2F0-47AE-AB02-2A0A03238F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CF4D-5F89-4018-811B-97EE0C73568A}" type="datetimeFigureOut">
              <a:rPr lang="zh-CN" altLang="en-US" smtClean="0"/>
              <a:pPr/>
              <a:t>2011/4/29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697D-C2F0-47AE-AB02-2A0A03238F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CF4D-5F89-4018-811B-97EE0C73568A}" type="datetimeFigureOut">
              <a:rPr lang="zh-CN" altLang="en-US" smtClean="0"/>
              <a:pPr/>
              <a:t>2011/4/29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697D-C2F0-47AE-AB02-2A0A03238F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CF4D-5F89-4018-811B-97EE0C73568A}" type="datetimeFigureOut">
              <a:rPr lang="zh-CN" altLang="en-US" smtClean="0"/>
              <a:pPr/>
              <a:t>2011/4/29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697D-C2F0-47AE-AB02-2A0A03238F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CF4D-5F89-4018-811B-97EE0C73568A}" type="datetimeFigureOut">
              <a:rPr lang="zh-CN" altLang="en-US" smtClean="0"/>
              <a:pPr/>
              <a:t>2011/4/29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697D-C2F0-47AE-AB02-2A0A03238F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CF4D-5F89-4018-811B-97EE0C73568A}" type="datetimeFigureOut">
              <a:rPr lang="zh-CN" altLang="en-US" smtClean="0"/>
              <a:pPr/>
              <a:t>2011/4/29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697D-C2F0-47AE-AB02-2A0A03238F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CF4D-5F89-4018-811B-97EE0C73568A}" type="datetimeFigureOut">
              <a:rPr lang="zh-CN" altLang="en-US" smtClean="0"/>
              <a:pPr/>
              <a:t>2011/4/29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697D-C2F0-47AE-AB02-2A0A03238F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CF4D-5F89-4018-811B-97EE0C73568A}" type="datetimeFigureOut">
              <a:rPr lang="zh-CN" altLang="en-US" smtClean="0"/>
              <a:pPr/>
              <a:t>2011/4/29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697D-C2F0-47AE-AB02-2A0A03238F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CF4D-5F89-4018-811B-97EE0C73568A}" type="datetimeFigureOut">
              <a:rPr lang="zh-CN" altLang="en-US" smtClean="0"/>
              <a:pPr/>
              <a:t>2011/4/29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697D-C2F0-47AE-AB02-2A0A03238F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CF4D-5F89-4018-811B-97EE0C73568A}" type="datetimeFigureOut">
              <a:rPr lang="zh-CN" altLang="en-US" smtClean="0"/>
              <a:pPr/>
              <a:t>2011/4/29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697D-C2F0-47AE-AB02-2A0A03238F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ECF4D-5F89-4018-811B-97EE0C73568A}" type="datetimeFigureOut">
              <a:rPr lang="zh-CN" altLang="en-US" smtClean="0"/>
              <a:pPr/>
              <a:t>2011/4/29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2697D-C2F0-47AE-AB02-2A0A03238F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28860" y="1714488"/>
            <a:ext cx="2428892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组件业务接口类</a:t>
            </a:r>
            <a:endParaRPr lang="zh-CN" altLang="en-US" sz="2400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500298" y="642918"/>
            <a:ext cx="2071702" cy="714380"/>
            <a:chOff x="2000232" y="642918"/>
            <a:chExt cx="2071702" cy="714380"/>
          </a:xfrm>
        </p:grpSpPr>
        <p:sp>
          <p:nvSpPr>
            <p:cNvPr id="10" name="圆角矩形 9"/>
            <p:cNvSpPr/>
            <p:nvPr/>
          </p:nvSpPr>
          <p:spPr>
            <a:xfrm>
              <a:off x="2000232" y="642918"/>
              <a:ext cx="2071702" cy="7143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0232" y="714356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 smtClean="0"/>
                <a:t>EJBObject</a:t>
              </a:r>
              <a:r>
                <a:rPr lang="zh-CN" altLang="en-US" sz="2400" dirty="0" smtClean="0"/>
                <a:t>接口</a:t>
              </a:r>
              <a:endParaRPr lang="zh-CN" altLang="en-US" sz="24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42844" y="1643050"/>
            <a:ext cx="2071702" cy="714380"/>
            <a:chOff x="2000232" y="642918"/>
            <a:chExt cx="2071702" cy="714380"/>
          </a:xfrm>
        </p:grpSpPr>
        <p:sp>
          <p:nvSpPr>
            <p:cNvPr id="14" name="圆角矩形 13"/>
            <p:cNvSpPr/>
            <p:nvPr/>
          </p:nvSpPr>
          <p:spPr>
            <a:xfrm>
              <a:off x="2000232" y="642918"/>
              <a:ext cx="2071702" cy="7143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00232" y="714356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组件业务接口</a:t>
              </a:r>
              <a:endParaRPr lang="zh-CN" altLang="en-US" sz="2400" b="1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95244" y="4572008"/>
            <a:ext cx="2071702" cy="714380"/>
            <a:chOff x="2000232" y="642918"/>
            <a:chExt cx="2071702" cy="714380"/>
          </a:xfrm>
        </p:grpSpPr>
        <p:sp>
          <p:nvSpPr>
            <p:cNvPr id="17" name="圆角矩形 16"/>
            <p:cNvSpPr/>
            <p:nvPr/>
          </p:nvSpPr>
          <p:spPr>
            <a:xfrm>
              <a:off x="2000232" y="642918"/>
              <a:ext cx="2071702" cy="7143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00232" y="714356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/>
                <a:t>home</a:t>
              </a:r>
              <a:r>
                <a:rPr lang="zh-CN" altLang="en-US" sz="2400" b="1" dirty="0" smtClean="0"/>
                <a:t>接口</a:t>
              </a:r>
              <a:endParaRPr lang="zh-CN" altLang="en-US" sz="2400" b="1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00364" y="5357826"/>
            <a:ext cx="1643074" cy="1214446"/>
            <a:chOff x="2143108" y="2428868"/>
            <a:chExt cx="1643074" cy="1214446"/>
          </a:xfrm>
        </p:grpSpPr>
        <p:sp>
          <p:nvSpPr>
            <p:cNvPr id="23" name="椭圆 22"/>
            <p:cNvSpPr/>
            <p:nvPr/>
          </p:nvSpPr>
          <p:spPr>
            <a:xfrm>
              <a:off x="2143108" y="2428868"/>
              <a:ext cx="1643074" cy="12144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57422" y="2500306"/>
              <a:ext cx="11430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home</a:t>
              </a:r>
            </a:p>
            <a:p>
              <a:r>
                <a:rPr lang="zh-CN" altLang="en-US" sz="2800" dirty="0" smtClean="0"/>
                <a:t> 对象</a:t>
              </a:r>
              <a:endParaRPr lang="zh-CN" altLang="en-US" sz="28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714612" y="4714884"/>
            <a:ext cx="2428892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home</a:t>
            </a:r>
            <a:r>
              <a:rPr lang="zh-CN" altLang="en-US" sz="2400" b="1" dirty="0" smtClean="0"/>
              <a:t>类</a:t>
            </a:r>
            <a:endParaRPr lang="zh-CN" altLang="en-US" sz="24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5000628" y="642918"/>
            <a:ext cx="1928826" cy="714380"/>
            <a:chOff x="2000232" y="642918"/>
            <a:chExt cx="2071702" cy="714380"/>
          </a:xfrm>
        </p:grpSpPr>
        <p:sp>
          <p:nvSpPr>
            <p:cNvPr id="27" name="圆角矩形 26"/>
            <p:cNvSpPr/>
            <p:nvPr/>
          </p:nvSpPr>
          <p:spPr>
            <a:xfrm>
              <a:off x="2000232" y="642918"/>
              <a:ext cx="2071702" cy="7143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00232" y="714356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Context</a:t>
              </a:r>
              <a:r>
                <a:rPr lang="zh-CN" altLang="en-US" sz="2400" dirty="0" smtClean="0"/>
                <a:t>接口</a:t>
              </a:r>
              <a:endParaRPr lang="zh-CN" altLang="en-US" sz="24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072066" y="1681451"/>
            <a:ext cx="1785950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Context</a:t>
            </a:r>
            <a:r>
              <a:rPr lang="zh-CN" altLang="en-US" sz="2400" b="1" dirty="0" smtClean="0"/>
              <a:t>类</a:t>
            </a:r>
            <a:endParaRPr lang="zh-CN" altLang="en-US" sz="2400" b="1" dirty="0"/>
          </a:p>
        </p:txBody>
      </p:sp>
      <p:grpSp>
        <p:nvGrpSpPr>
          <p:cNvPr id="33" name="组合 32"/>
          <p:cNvGrpSpPr/>
          <p:nvPr/>
        </p:nvGrpSpPr>
        <p:grpSpPr>
          <a:xfrm>
            <a:off x="7072330" y="642918"/>
            <a:ext cx="2071670" cy="714380"/>
            <a:chOff x="2000232" y="642918"/>
            <a:chExt cx="2225127" cy="714380"/>
          </a:xfrm>
        </p:grpSpPr>
        <p:sp>
          <p:nvSpPr>
            <p:cNvPr id="34" name="圆角矩形 33"/>
            <p:cNvSpPr/>
            <p:nvPr/>
          </p:nvSpPr>
          <p:spPr>
            <a:xfrm>
              <a:off x="2000232" y="642918"/>
              <a:ext cx="2071702" cy="7143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000232" y="714356"/>
              <a:ext cx="22251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Bean</a:t>
              </a:r>
              <a:r>
                <a:rPr lang="zh-CN" altLang="en-US" sz="2400" dirty="0" smtClean="0"/>
                <a:t>种类接口</a:t>
              </a:r>
              <a:endParaRPr lang="zh-CN" altLang="en-US" sz="240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143768" y="1681451"/>
            <a:ext cx="1785950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Bean</a:t>
            </a:r>
            <a:r>
              <a:rPr lang="zh-CN" altLang="en-US" sz="2400" b="1" dirty="0" smtClean="0"/>
              <a:t>类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1285852" y="2143116"/>
            <a:ext cx="1643074" cy="1214446"/>
            <a:chOff x="2143108" y="2428868"/>
            <a:chExt cx="1643074" cy="1214446"/>
          </a:xfrm>
        </p:grpSpPr>
        <p:sp>
          <p:nvSpPr>
            <p:cNvPr id="73" name="椭圆 72"/>
            <p:cNvSpPr/>
            <p:nvPr/>
          </p:nvSpPr>
          <p:spPr>
            <a:xfrm>
              <a:off x="2143108" y="2428868"/>
              <a:ext cx="1643074" cy="12144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357422" y="2500306"/>
              <a:ext cx="11430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home</a:t>
              </a:r>
            </a:p>
            <a:p>
              <a:r>
                <a:rPr lang="zh-CN" altLang="en-US" sz="2800" dirty="0" smtClean="0"/>
                <a:t> 对象</a:t>
              </a:r>
              <a:endParaRPr lang="zh-CN" altLang="en-US" sz="2800" dirty="0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4643438" y="2500306"/>
            <a:ext cx="1643074" cy="1785950"/>
            <a:chOff x="2143108" y="2428868"/>
            <a:chExt cx="1643074" cy="1456433"/>
          </a:xfrm>
        </p:grpSpPr>
        <p:sp>
          <p:nvSpPr>
            <p:cNvPr id="76" name="椭圆 75"/>
            <p:cNvSpPr/>
            <p:nvPr/>
          </p:nvSpPr>
          <p:spPr>
            <a:xfrm>
              <a:off x="2143108" y="2428868"/>
              <a:ext cx="1643074" cy="12144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357422" y="2500306"/>
              <a:ext cx="12858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home</a:t>
              </a:r>
            </a:p>
            <a:p>
              <a:r>
                <a:rPr lang="zh-CN" altLang="en-US" sz="2800" dirty="0" smtClean="0"/>
                <a:t> 对象</a:t>
              </a:r>
              <a:r>
                <a:rPr lang="zh-CN" altLang="en-US" sz="2800" dirty="0"/>
                <a:t>信息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6572264" y="2857496"/>
            <a:ext cx="2000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EJB</a:t>
            </a:r>
            <a:r>
              <a:rPr lang="zh-CN" altLang="en-US" sz="2400" dirty="0" smtClean="0"/>
              <a:t>组件</a:t>
            </a:r>
            <a:r>
              <a:rPr lang="zh-CN" altLang="en-US" sz="2400" dirty="0"/>
              <a:t>部署</a:t>
            </a:r>
            <a:r>
              <a:rPr lang="zh-CN" altLang="en-US" sz="2400" dirty="0" smtClean="0"/>
              <a:t>名字</a:t>
            </a:r>
            <a:endParaRPr lang="zh-CN" alt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5072066" y="500042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JNDI</a:t>
            </a:r>
            <a:r>
              <a:rPr lang="zh-CN" altLang="en-US" sz="2400" b="1" dirty="0" smtClean="0"/>
              <a:t>树</a:t>
            </a:r>
            <a:endParaRPr lang="zh-CN" altLang="en-US" sz="2400" b="1" dirty="0"/>
          </a:p>
        </p:txBody>
      </p:sp>
      <p:sp>
        <p:nvSpPr>
          <p:cNvPr id="80" name="左大括号 79"/>
          <p:cNvSpPr/>
          <p:nvPr/>
        </p:nvSpPr>
        <p:spPr>
          <a:xfrm>
            <a:off x="4071934" y="2500306"/>
            <a:ext cx="357190" cy="17145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右大括号 80"/>
          <p:cNvSpPr/>
          <p:nvPr/>
        </p:nvSpPr>
        <p:spPr>
          <a:xfrm>
            <a:off x="8143900" y="2571744"/>
            <a:ext cx="642942" cy="16430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箭头连接符 82"/>
          <p:cNvCxnSpPr/>
          <p:nvPr/>
        </p:nvCxnSpPr>
        <p:spPr>
          <a:xfrm rot="16200000" flipV="1">
            <a:off x="5214942" y="1428736"/>
            <a:ext cx="114300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857232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客户程序</a:t>
            </a:r>
            <a:endParaRPr lang="zh-CN" altLang="en-US" sz="2400" b="1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1500166" y="2071678"/>
            <a:ext cx="3071834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43108" y="1500174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Lookup</a:t>
            </a:r>
            <a:r>
              <a:rPr lang="zh-CN" altLang="en-US" sz="2400" dirty="0" smtClean="0"/>
              <a:t>（名字）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857752" y="1824327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JNDI</a:t>
            </a:r>
            <a:r>
              <a:rPr lang="zh-CN" altLang="en-US" sz="2400" b="1" dirty="0" smtClean="0"/>
              <a:t>树</a:t>
            </a:r>
            <a:endParaRPr lang="zh-CN" altLang="en-US" sz="2400" b="1" dirty="0"/>
          </a:p>
        </p:txBody>
      </p:sp>
      <p:cxnSp>
        <p:nvCxnSpPr>
          <p:cNvPr id="10" name="直接箭头连接符 9"/>
          <p:cNvCxnSpPr/>
          <p:nvPr/>
        </p:nvCxnSpPr>
        <p:spPr>
          <a:xfrm rot="10800000" flipV="1">
            <a:off x="2928926" y="2786058"/>
            <a:ext cx="1785950" cy="14287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285852" y="4071942"/>
            <a:ext cx="1643074" cy="1214446"/>
            <a:chOff x="2143108" y="2428868"/>
            <a:chExt cx="1643074" cy="1214446"/>
          </a:xfrm>
        </p:grpSpPr>
        <p:sp>
          <p:nvSpPr>
            <p:cNvPr id="12" name="椭圆 11"/>
            <p:cNvSpPr/>
            <p:nvPr/>
          </p:nvSpPr>
          <p:spPr>
            <a:xfrm>
              <a:off x="2143108" y="2428868"/>
              <a:ext cx="1643074" cy="12144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43108" y="2500306"/>
              <a:ext cx="15001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   home</a:t>
              </a:r>
            </a:p>
            <a:p>
              <a:r>
                <a:rPr lang="zh-CN" altLang="en-US" sz="2800" dirty="0" smtClean="0"/>
                <a:t> 桩对象</a:t>
              </a:r>
              <a:endParaRPr lang="zh-CN" altLang="en-US" sz="28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143768" y="4071942"/>
            <a:ext cx="1643074" cy="1214446"/>
            <a:chOff x="2143108" y="2428868"/>
            <a:chExt cx="1643074" cy="1214446"/>
          </a:xfrm>
        </p:grpSpPr>
        <p:sp>
          <p:nvSpPr>
            <p:cNvPr id="15" name="椭圆 14"/>
            <p:cNvSpPr/>
            <p:nvPr/>
          </p:nvSpPr>
          <p:spPr>
            <a:xfrm>
              <a:off x="2143108" y="2428868"/>
              <a:ext cx="1643074" cy="12144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43108" y="2500306"/>
              <a:ext cx="15001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   home</a:t>
              </a:r>
            </a:p>
            <a:p>
              <a:r>
                <a:rPr lang="zh-CN" altLang="en-US" sz="2800" dirty="0" smtClean="0"/>
                <a:t>   对象</a:t>
              </a:r>
              <a:endParaRPr lang="zh-CN" altLang="en-US" sz="28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500298" y="3286124"/>
            <a:ext cx="35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根据</a:t>
            </a:r>
            <a:r>
              <a:rPr lang="en-US" altLang="zh-CN" sz="2400" b="1" dirty="0" smtClean="0"/>
              <a:t>home</a:t>
            </a:r>
            <a:r>
              <a:rPr lang="zh-CN" altLang="en-US" sz="2400" b="1" dirty="0" smtClean="0"/>
              <a:t>对象信息生成</a:t>
            </a:r>
            <a:endParaRPr lang="zh-CN" altLang="en-US" sz="2400" b="1" dirty="0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3143240" y="4786322"/>
            <a:ext cx="3571900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57224" y="1785926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客户程序</a:t>
            </a:r>
            <a:endParaRPr lang="zh-CN" altLang="en-US" sz="2400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214414" y="3071810"/>
            <a:ext cx="1643074" cy="1214446"/>
            <a:chOff x="2143108" y="2428868"/>
            <a:chExt cx="1643074" cy="1214446"/>
          </a:xfrm>
        </p:grpSpPr>
        <p:sp>
          <p:nvSpPr>
            <p:cNvPr id="14" name="椭圆 13"/>
            <p:cNvSpPr/>
            <p:nvPr/>
          </p:nvSpPr>
          <p:spPr>
            <a:xfrm>
              <a:off x="2143108" y="2428868"/>
              <a:ext cx="1643074" cy="12144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43108" y="2500306"/>
              <a:ext cx="15001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   home</a:t>
              </a:r>
            </a:p>
            <a:p>
              <a:r>
                <a:rPr lang="zh-CN" altLang="en-US" sz="2800" dirty="0" smtClean="0"/>
                <a:t> 桩对象</a:t>
              </a:r>
              <a:endParaRPr lang="zh-CN" altLang="en-US" sz="28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072330" y="3071810"/>
            <a:ext cx="1643074" cy="1214446"/>
            <a:chOff x="2143108" y="2428868"/>
            <a:chExt cx="1643074" cy="1214446"/>
          </a:xfrm>
        </p:grpSpPr>
        <p:sp>
          <p:nvSpPr>
            <p:cNvPr id="17" name="椭圆 16"/>
            <p:cNvSpPr/>
            <p:nvPr/>
          </p:nvSpPr>
          <p:spPr>
            <a:xfrm>
              <a:off x="2143108" y="2428868"/>
              <a:ext cx="1643074" cy="12144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43108" y="2500306"/>
              <a:ext cx="15001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   home</a:t>
              </a:r>
            </a:p>
            <a:p>
              <a:r>
                <a:rPr lang="zh-CN" altLang="en-US" sz="2800" dirty="0" smtClean="0"/>
                <a:t>   对象</a:t>
              </a:r>
              <a:endParaRPr lang="zh-CN" altLang="en-US" sz="2800" dirty="0"/>
            </a:p>
          </p:txBody>
        </p:sp>
      </p:grpSp>
      <p:cxnSp>
        <p:nvCxnSpPr>
          <p:cNvPr id="19" name="直接箭头连接符 18"/>
          <p:cNvCxnSpPr/>
          <p:nvPr/>
        </p:nvCxnSpPr>
        <p:spPr>
          <a:xfrm>
            <a:off x="3071802" y="3714752"/>
            <a:ext cx="3571900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28728" y="4714884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create</a:t>
            </a:r>
            <a:endParaRPr lang="zh-CN" alt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429520" y="4643446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create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072198" y="2071678"/>
            <a:ext cx="1643074" cy="1214446"/>
            <a:chOff x="2143108" y="2428868"/>
            <a:chExt cx="1643074" cy="1214446"/>
          </a:xfrm>
        </p:grpSpPr>
        <p:sp>
          <p:nvSpPr>
            <p:cNvPr id="5" name="椭圆 4"/>
            <p:cNvSpPr/>
            <p:nvPr/>
          </p:nvSpPr>
          <p:spPr>
            <a:xfrm>
              <a:off x="2143108" y="2428868"/>
              <a:ext cx="1643074" cy="12144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43108" y="2643182"/>
              <a:ext cx="16430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 smtClean="0"/>
                <a:t>EJBObject</a:t>
              </a:r>
              <a:endParaRPr lang="en-US" altLang="zh-CN" sz="2800" dirty="0" smtClean="0"/>
            </a:p>
            <a:p>
              <a:r>
                <a:rPr lang="zh-CN" altLang="en-US" sz="2800" dirty="0" smtClean="0"/>
                <a:t>    对象</a:t>
              </a:r>
              <a:endParaRPr lang="zh-CN" altLang="en-US" sz="28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786446" y="1357298"/>
            <a:ext cx="2428892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组件业务接口类</a:t>
            </a:r>
            <a:endParaRPr lang="zh-CN" altLang="en-US" sz="2400" b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5857884" y="285728"/>
            <a:ext cx="2071702" cy="714380"/>
            <a:chOff x="2000232" y="642918"/>
            <a:chExt cx="2071702" cy="714380"/>
          </a:xfrm>
        </p:grpSpPr>
        <p:sp>
          <p:nvSpPr>
            <p:cNvPr id="9" name="圆角矩形 8"/>
            <p:cNvSpPr/>
            <p:nvPr/>
          </p:nvSpPr>
          <p:spPr>
            <a:xfrm>
              <a:off x="2000232" y="642918"/>
              <a:ext cx="2071702" cy="7143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00232" y="714356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 smtClean="0"/>
                <a:t>EJBObject</a:t>
              </a:r>
              <a:r>
                <a:rPr lang="zh-CN" altLang="en-US" sz="2400" dirty="0" smtClean="0"/>
                <a:t>接口</a:t>
              </a:r>
              <a:endParaRPr lang="zh-CN" altLang="en-US" sz="24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500430" y="1285860"/>
            <a:ext cx="2071702" cy="714380"/>
            <a:chOff x="2000232" y="642918"/>
            <a:chExt cx="2071702" cy="714380"/>
          </a:xfrm>
        </p:grpSpPr>
        <p:sp>
          <p:nvSpPr>
            <p:cNvPr id="12" name="圆角矩形 11"/>
            <p:cNvSpPr/>
            <p:nvPr/>
          </p:nvSpPr>
          <p:spPr>
            <a:xfrm>
              <a:off x="2000232" y="642918"/>
              <a:ext cx="2071702" cy="7143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00232" y="714356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组件业务接口</a:t>
              </a:r>
              <a:endParaRPr lang="zh-CN" altLang="en-US" sz="2400" b="1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357950" y="5000636"/>
            <a:ext cx="1643074" cy="1214446"/>
            <a:chOff x="2143108" y="2428868"/>
            <a:chExt cx="1643074" cy="1214446"/>
          </a:xfrm>
        </p:grpSpPr>
        <p:sp>
          <p:nvSpPr>
            <p:cNvPr id="15" name="椭圆 14"/>
            <p:cNvSpPr/>
            <p:nvPr/>
          </p:nvSpPr>
          <p:spPr>
            <a:xfrm>
              <a:off x="2143108" y="2428868"/>
              <a:ext cx="1643074" cy="12144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57422" y="2500306"/>
              <a:ext cx="11430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home</a:t>
              </a:r>
            </a:p>
            <a:p>
              <a:r>
                <a:rPr lang="zh-CN" altLang="en-US" sz="2800" dirty="0" smtClean="0"/>
                <a:t> 对象</a:t>
              </a:r>
              <a:endParaRPr lang="zh-CN" altLang="en-US" sz="2800" dirty="0"/>
            </a:p>
          </p:txBody>
        </p:sp>
      </p:grpSp>
      <p:cxnSp>
        <p:nvCxnSpPr>
          <p:cNvPr id="17" name="直接箭头连接符 16"/>
          <p:cNvCxnSpPr/>
          <p:nvPr/>
        </p:nvCxnSpPr>
        <p:spPr>
          <a:xfrm rot="10800000">
            <a:off x="2143108" y="5643578"/>
            <a:ext cx="421484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428992" y="4357694"/>
            <a:ext cx="1643074" cy="1214446"/>
            <a:chOff x="2143108" y="2428868"/>
            <a:chExt cx="1643074" cy="1214446"/>
          </a:xfrm>
        </p:grpSpPr>
        <p:sp>
          <p:nvSpPr>
            <p:cNvPr id="24" name="椭圆 23"/>
            <p:cNvSpPr/>
            <p:nvPr/>
          </p:nvSpPr>
          <p:spPr>
            <a:xfrm>
              <a:off x="2143108" y="2428868"/>
              <a:ext cx="1643074" cy="12144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43108" y="2643182"/>
              <a:ext cx="16430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 smtClean="0"/>
                <a:t>EJBObject</a:t>
              </a:r>
              <a:endParaRPr lang="en-US" altLang="zh-CN" sz="2800" dirty="0" smtClean="0"/>
            </a:p>
            <a:p>
              <a:r>
                <a:rPr lang="zh-CN" altLang="en-US" sz="2800" dirty="0" smtClean="0"/>
                <a:t>    </a:t>
              </a:r>
              <a:r>
                <a:rPr lang="zh-CN" altLang="en-US" sz="2800" dirty="0" smtClean="0"/>
                <a:t>桩对象</a:t>
              </a:r>
              <a:endParaRPr lang="zh-CN" altLang="en-US" sz="2800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57158" y="4929198"/>
            <a:ext cx="1643074" cy="1214446"/>
            <a:chOff x="2143108" y="2428868"/>
            <a:chExt cx="1643074" cy="1214446"/>
          </a:xfrm>
        </p:grpSpPr>
        <p:sp>
          <p:nvSpPr>
            <p:cNvPr id="27" name="椭圆 26"/>
            <p:cNvSpPr/>
            <p:nvPr/>
          </p:nvSpPr>
          <p:spPr>
            <a:xfrm>
              <a:off x="2143108" y="2428868"/>
              <a:ext cx="1643074" cy="12144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43108" y="2500306"/>
              <a:ext cx="15001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   home</a:t>
              </a:r>
            </a:p>
            <a:p>
              <a:r>
                <a:rPr lang="zh-CN" altLang="en-US" sz="2800" dirty="0" smtClean="0"/>
                <a:t> 桩对象</a:t>
              </a:r>
              <a:endParaRPr lang="zh-CN" altLang="en-US" sz="28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00166" y="4643446"/>
            <a:ext cx="1643074" cy="1214446"/>
            <a:chOff x="2143108" y="2428868"/>
            <a:chExt cx="1643074" cy="1214446"/>
          </a:xfrm>
        </p:grpSpPr>
        <p:sp>
          <p:nvSpPr>
            <p:cNvPr id="6" name="椭圆 5"/>
            <p:cNvSpPr/>
            <p:nvPr/>
          </p:nvSpPr>
          <p:spPr>
            <a:xfrm>
              <a:off x="2143108" y="2428868"/>
              <a:ext cx="1643074" cy="12144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43108" y="2500306"/>
              <a:ext cx="15001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   home</a:t>
              </a:r>
            </a:p>
            <a:p>
              <a:r>
                <a:rPr lang="zh-CN" altLang="en-US" sz="2800" dirty="0" smtClean="0"/>
                <a:t> 桩对象</a:t>
              </a:r>
              <a:endParaRPr lang="zh-CN" altLang="en-US" sz="28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428728" y="1714488"/>
            <a:ext cx="1643074" cy="1214446"/>
            <a:chOff x="2143108" y="2428868"/>
            <a:chExt cx="1643074" cy="1214446"/>
          </a:xfrm>
        </p:grpSpPr>
        <p:sp>
          <p:nvSpPr>
            <p:cNvPr id="9" name="椭圆 8"/>
            <p:cNvSpPr/>
            <p:nvPr/>
          </p:nvSpPr>
          <p:spPr>
            <a:xfrm>
              <a:off x="2143108" y="2428868"/>
              <a:ext cx="1643074" cy="12144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43108" y="2643182"/>
              <a:ext cx="16430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 smtClean="0"/>
                <a:t>EJBObject</a:t>
              </a:r>
              <a:endParaRPr lang="en-US" altLang="zh-CN" sz="2800" dirty="0" smtClean="0"/>
            </a:p>
            <a:p>
              <a:r>
                <a:rPr lang="zh-CN" altLang="en-US" sz="2800" dirty="0" smtClean="0"/>
                <a:t>    </a:t>
              </a:r>
              <a:r>
                <a:rPr lang="zh-CN" altLang="en-US" sz="2800" dirty="0" smtClean="0"/>
                <a:t>桩对象</a:t>
              </a:r>
              <a:endParaRPr lang="zh-CN" altLang="en-US" sz="28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57290" y="3143248"/>
            <a:ext cx="242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组件业务接口中某业务方法</a:t>
            </a:r>
            <a:endParaRPr lang="zh-CN" altLang="en-US" sz="2400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143636" y="1643050"/>
            <a:ext cx="1643074" cy="1214446"/>
            <a:chOff x="2143108" y="2428868"/>
            <a:chExt cx="1643074" cy="1214446"/>
          </a:xfrm>
        </p:grpSpPr>
        <p:sp>
          <p:nvSpPr>
            <p:cNvPr id="13" name="椭圆 12"/>
            <p:cNvSpPr/>
            <p:nvPr/>
          </p:nvSpPr>
          <p:spPr>
            <a:xfrm>
              <a:off x="2143108" y="2428868"/>
              <a:ext cx="1643074" cy="12144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43108" y="2643182"/>
              <a:ext cx="16430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 smtClean="0"/>
                <a:t>EJBObject</a:t>
              </a:r>
              <a:endParaRPr lang="en-US" altLang="zh-CN" sz="2800" dirty="0" smtClean="0"/>
            </a:p>
            <a:p>
              <a:r>
                <a:rPr lang="zh-CN" altLang="en-US" sz="2800" dirty="0" smtClean="0"/>
                <a:t>    对象</a:t>
              </a:r>
              <a:endParaRPr lang="zh-CN" altLang="en-US" sz="28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857884" y="3098069"/>
            <a:ext cx="242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组件业务接口中某业务方法</a:t>
            </a:r>
            <a:endParaRPr lang="zh-CN" altLang="en-US" sz="2400" b="1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214678" y="2427280"/>
            <a:ext cx="2857520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00100" y="1142984"/>
            <a:ext cx="1643074" cy="1214446"/>
            <a:chOff x="2143108" y="2428868"/>
            <a:chExt cx="1643074" cy="1214446"/>
          </a:xfrm>
        </p:grpSpPr>
        <p:sp>
          <p:nvSpPr>
            <p:cNvPr id="5" name="椭圆 4"/>
            <p:cNvSpPr/>
            <p:nvPr/>
          </p:nvSpPr>
          <p:spPr>
            <a:xfrm>
              <a:off x="2143108" y="2428868"/>
              <a:ext cx="1643074" cy="12144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43108" y="2643182"/>
              <a:ext cx="16430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 smtClean="0"/>
                <a:t>EJBObject</a:t>
              </a:r>
              <a:endParaRPr lang="en-US" altLang="zh-CN" sz="2800" dirty="0" smtClean="0"/>
            </a:p>
            <a:p>
              <a:r>
                <a:rPr lang="zh-CN" altLang="en-US" sz="2800" dirty="0" smtClean="0"/>
                <a:t>    对象</a:t>
              </a:r>
              <a:endParaRPr lang="zh-CN" altLang="en-US" sz="28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14348" y="2598003"/>
            <a:ext cx="242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组件业务接口中某业务方法</a:t>
            </a:r>
            <a:endParaRPr lang="zh-CN" altLang="en-US" sz="2400" b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3786182" y="357166"/>
            <a:ext cx="1928826" cy="714380"/>
            <a:chOff x="2000232" y="642918"/>
            <a:chExt cx="2071702" cy="714380"/>
          </a:xfrm>
        </p:grpSpPr>
        <p:sp>
          <p:nvSpPr>
            <p:cNvPr id="9" name="圆角矩形 8"/>
            <p:cNvSpPr/>
            <p:nvPr/>
          </p:nvSpPr>
          <p:spPr>
            <a:xfrm>
              <a:off x="2000232" y="642918"/>
              <a:ext cx="2071702" cy="7143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00232" y="714356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Context</a:t>
              </a:r>
              <a:r>
                <a:rPr lang="zh-CN" altLang="en-US" sz="2400" dirty="0" smtClean="0"/>
                <a:t>接口</a:t>
              </a:r>
              <a:endParaRPr lang="zh-CN" altLang="en-US" sz="24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857620" y="1395699"/>
            <a:ext cx="1785950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Context</a:t>
            </a:r>
            <a:r>
              <a:rPr lang="zh-CN" altLang="en-US" sz="2400" b="1" dirty="0" smtClean="0"/>
              <a:t>类</a:t>
            </a:r>
            <a:endParaRPr lang="zh-CN" altLang="en-US" sz="2400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929058" y="2143116"/>
            <a:ext cx="1643074" cy="1214446"/>
            <a:chOff x="2143108" y="2428868"/>
            <a:chExt cx="1643074" cy="1214446"/>
          </a:xfrm>
        </p:grpSpPr>
        <p:sp>
          <p:nvSpPr>
            <p:cNvPr id="13" name="椭圆 12"/>
            <p:cNvSpPr/>
            <p:nvPr/>
          </p:nvSpPr>
          <p:spPr>
            <a:xfrm>
              <a:off x="2143108" y="2428868"/>
              <a:ext cx="1643074" cy="12144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43108" y="2643182"/>
              <a:ext cx="16430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Context</a:t>
              </a:r>
            </a:p>
            <a:p>
              <a:r>
                <a:rPr lang="zh-CN" altLang="en-US" sz="2800" dirty="0" smtClean="0"/>
                <a:t>    对象</a:t>
              </a:r>
              <a:endParaRPr lang="zh-CN" altLang="en-US" sz="28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857884" y="357166"/>
            <a:ext cx="2071670" cy="714380"/>
            <a:chOff x="2000232" y="642918"/>
            <a:chExt cx="2225127" cy="714380"/>
          </a:xfrm>
        </p:grpSpPr>
        <p:sp>
          <p:nvSpPr>
            <p:cNvPr id="16" name="圆角矩形 15"/>
            <p:cNvSpPr/>
            <p:nvPr/>
          </p:nvSpPr>
          <p:spPr>
            <a:xfrm>
              <a:off x="2000232" y="642918"/>
              <a:ext cx="2071702" cy="7143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00232" y="714356"/>
              <a:ext cx="22251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Bean</a:t>
              </a:r>
              <a:r>
                <a:rPr lang="zh-CN" altLang="en-US" sz="2400" dirty="0" smtClean="0"/>
                <a:t>种类接口</a:t>
              </a:r>
              <a:endParaRPr lang="zh-CN" altLang="en-US" sz="24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929322" y="1395699"/>
            <a:ext cx="1785950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Bean</a:t>
            </a:r>
            <a:r>
              <a:rPr lang="zh-CN" altLang="en-US" sz="2400" b="1" dirty="0" smtClean="0"/>
              <a:t>类</a:t>
            </a:r>
            <a:endParaRPr lang="zh-CN" altLang="en-US" sz="2400" b="1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000760" y="2143116"/>
            <a:ext cx="1643074" cy="1214446"/>
            <a:chOff x="2143108" y="2428868"/>
            <a:chExt cx="1643074" cy="1214446"/>
          </a:xfrm>
        </p:grpSpPr>
        <p:sp>
          <p:nvSpPr>
            <p:cNvPr id="20" name="椭圆 19"/>
            <p:cNvSpPr/>
            <p:nvPr/>
          </p:nvSpPr>
          <p:spPr>
            <a:xfrm>
              <a:off x="2143108" y="2428868"/>
              <a:ext cx="1643074" cy="12144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43108" y="2762904"/>
              <a:ext cx="1643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Bean</a:t>
              </a:r>
              <a:r>
                <a:rPr lang="zh-CN" altLang="en-US" sz="2800" dirty="0" smtClean="0"/>
                <a:t>实例       </a:t>
              </a:r>
              <a:endParaRPr lang="zh-CN" altLang="en-US" sz="280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214678" y="2357430"/>
            <a:ext cx="1643074" cy="1214446"/>
            <a:chOff x="2143108" y="2428868"/>
            <a:chExt cx="1643074" cy="1214446"/>
          </a:xfrm>
        </p:grpSpPr>
        <p:sp>
          <p:nvSpPr>
            <p:cNvPr id="5" name="椭圆 4"/>
            <p:cNvSpPr/>
            <p:nvPr/>
          </p:nvSpPr>
          <p:spPr>
            <a:xfrm>
              <a:off x="2143108" y="2428868"/>
              <a:ext cx="1643074" cy="12144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43108" y="2643182"/>
              <a:ext cx="16430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Context</a:t>
              </a:r>
            </a:p>
            <a:p>
              <a:r>
                <a:rPr lang="zh-CN" altLang="en-US" sz="2800" dirty="0" smtClean="0"/>
                <a:t>    对象</a:t>
              </a:r>
              <a:endParaRPr lang="zh-CN" altLang="en-US" sz="28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286512" y="3857628"/>
            <a:ext cx="1643074" cy="1214446"/>
            <a:chOff x="2143108" y="2428868"/>
            <a:chExt cx="1643074" cy="1214446"/>
          </a:xfrm>
        </p:grpSpPr>
        <p:sp>
          <p:nvSpPr>
            <p:cNvPr id="8" name="椭圆 7"/>
            <p:cNvSpPr/>
            <p:nvPr/>
          </p:nvSpPr>
          <p:spPr>
            <a:xfrm>
              <a:off x="2143108" y="2428868"/>
              <a:ext cx="1643074" cy="12144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43108" y="2762904"/>
              <a:ext cx="1643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Bean</a:t>
              </a:r>
              <a:r>
                <a:rPr lang="zh-CN" altLang="en-US" sz="2800" dirty="0" smtClean="0"/>
                <a:t>实例       </a:t>
              </a:r>
              <a:endParaRPr lang="zh-CN" altLang="en-US" sz="2800" dirty="0"/>
            </a:p>
          </p:txBody>
        </p:sp>
      </p:grpSp>
      <p:cxnSp>
        <p:nvCxnSpPr>
          <p:cNvPr id="10" name="直接箭头连接符 9"/>
          <p:cNvCxnSpPr/>
          <p:nvPr/>
        </p:nvCxnSpPr>
        <p:spPr>
          <a:xfrm rot="10800000">
            <a:off x="4500562" y="3500438"/>
            <a:ext cx="1714512" cy="7858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928794" y="571480"/>
            <a:ext cx="1643074" cy="1214446"/>
            <a:chOff x="2143108" y="2428868"/>
            <a:chExt cx="1643074" cy="1214446"/>
          </a:xfrm>
        </p:grpSpPr>
        <p:sp>
          <p:nvSpPr>
            <p:cNvPr id="14" name="椭圆 13"/>
            <p:cNvSpPr/>
            <p:nvPr/>
          </p:nvSpPr>
          <p:spPr>
            <a:xfrm>
              <a:off x="2143108" y="2428868"/>
              <a:ext cx="1643074" cy="12144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43108" y="2643182"/>
              <a:ext cx="16430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 smtClean="0"/>
                <a:t>EJBObject</a:t>
              </a:r>
              <a:endParaRPr lang="en-US" altLang="zh-CN" sz="2800" dirty="0" smtClean="0"/>
            </a:p>
            <a:p>
              <a:r>
                <a:rPr lang="zh-CN" altLang="en-US" sz="2800" dirty="0" smtClean="0"/>
                <a:t>    对象</a:t>
              </a:r>
              <a:endParaRPr lang="zh-CN" altLang="en-US" sz="2800" dirty="0"/>
            </a:p>
          </p:txBody>
        </p:sp>
      </p:grpSp>
      <p:cxnSp>
        <p:nvCxnSpPr>
          <p:cNvPr id="17" name="直接箭头连接符 16"/>
          <p:cNvCxnSpPr/>
          <p:nvPr/>
        </p:nvCxnSpPr>
        <p:spPr>
          <a:xfrm>
            <a:off x="3643306" y="1214422"/>
            <a:ext cx="3143272" cy="25717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714612" y="2428868"/>
            <a:ext cx="1643074" cy="1214446"/>
            <a:chOff x="2143108" y="2428868"/>
            <a:chExt cx="1643074" cy="1214446"/>
          </a:xfrm>
        </p:grpSpPr>
        <p:sp>
          <p:nvSpPr>
            <p:cNvPr id="5" name="椭圆 4"/>
            <p:cNvSpPr/>
            <p:nvPr/>
          </p:nvSpPr>
          <p:spPr>
            <a:xfrm>
              <a:off x="2143108" y="2428868"/>
              <a:ext cx="1643074" cy="12144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43108" y="2643182"/>
              <a:ext cx="16430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 smtClean="0"/>
                <a:t>EJBObject</a:t>
              </a:r>
              <a:endParaRPr lang="en-US" altLang="zh-CN" sz="2800" dirty="0" smtClean="0"/>
            </a:p>
            <a:p>
              <a:r>
                <a:rPr lang="zh-CN" altLang="en-US" sz="2800" dirty="0" smtClean="0"/>
                <a:t>    对象</a:t>
              </a:r>
              <a:endParaRPr lang="zh-CN" altLang="en-US" sz="28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28860" y="1714488"/>
            <a:ext cx="2428892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组件业务接口类</a:t>
            </a:r>
            <a:endParaRPr lang="zh-CN" altLang="en-US" sz="2400" b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2500298" y="642918"/>
            <a:ext cx="2071702" cy="714380"/>
            <a:chOff x="2000232" y="642918"/>
            <a:chExt cx="2071702" cy="714380"/>
          </a:xfrm>
        </p:grpSpPr>
        <p:sp>
          <p:nvSpPr>
            <p:cNvPr id="9" name="圆角矩形 8"/>
            <p:cNvSpPr/>
            <p:nvPr/>
          </p:nvSpPr>
          <p:spPr>
            <a:xfrm>
              <a:off x="2000232" y="642918"/>
              <a:ext cx="2071702" cy="7143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00232" y="714356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 smtClean="0"/>
                <a:t>EJBObject</a:t>
              </a:r>
              <a:r>
                <a:rPr lang="zh-CN" altLang="en-US" sz="2400" dirty="0" smtClean="0"/>
                <a:t>接口</a:t>
              </a:r>
              <a:endParaRPr lang="zh-CN" altLang="en-US" sz="24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42844" y="1643050"/>
            <a:ext cx="2071702" cy="714380"/>
            <a:chOff x="2000232" y="642918"/>
            <a:chExt cx="2071702" cy="714380"/>
          </a:xfrm>
        </p:grpSpPr>
        <p:sp>
          <p:nvSpPr>
            <p:cNvPr id="12" name="圆角矩形 11"/>
            <p:cNvSpPr/>
            <p:nvPr/>
          </p:nvSpPr>
          <p:spPr>
            <a:xfrm>
              <a:off x="2000232" y="642918"/>
              <a:ext cx="2071702" cy="7143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00232" y="714356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组件业务接口</a:t>
              </a:r>
              <a:endParaRPr lang="zh-CN" altLang="en-US" sz="2400" b="1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5244" y="4572008"/>
            <a:ext cx="2071702" cy="714380"/>
            <a:chOff x="2000232" y="642918"/>
            <a:chExt cx="2071702" cy="714380"/>
          </a:xfrm>
        </p:grpSpPr>
        <p:sp>
          <p:nvSpPr>
            <p:cNvPr id="15" name="圆角矩形 14"/>
            <p:cNvSpPr/>
            <p:nvPr/>
          </p:nvSpPr>
          <p:spPr>
            <a:xfrm>
              <a:off x="2000232" y="642918"/>
              <a:ext cx="2071702" cy="7143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00232" y="714356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/>
                <a:t>home</a:t>
              </a:r>
              <a:r>
                <a:rPr lang="zh-CN" altLang="en-US" sz="2400" b="1" dirty="0" smtClean="0"/>
                <a:t>接口</a:t>
              </a:r>
              <a:endParaRPr lang="zh-CN" altLang="en-US" sz="2400" b="1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786050" y="3857628"/>
            <a:ext cx="2071702" cy="714380"/>
            <a:chOff x="2000232" y="642918"/>
            <a:chExt cx="2071702" cy="714380"/>
          </a:xfrm>
        </p:grpSpPr>
        <p:sp>
          <p:nvSpPr>
            <p:cNvPr id="18" name="圆角矩形 17"/>
            <p:cNvSpPr/>
            <p:nvPr/>
          </p:nvSpPr>
          <p:spPr>
            <a:xfrm>
              <a:off x="2000232" y="642918"/>
              <a:ext cx="2071702" cy="7143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00232" y="714356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 smtClean="0"/>
                <a:t>EJBHome</a:t>
              </a:r>
              <a:r>
                <a:rPr lang="zh-CN" altLang="en-US" sz="2400" dirty="0" smtClean="0"/>
                <a:t>接口</a:t>
              </a:r>
              <a:endParaRPr lang="zh-CN" altLang="en-US" sz="24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000364" y="5357826"/>
            <a:ext cx="1643074" cy="1214446"/>
            <a:chOff x="2143108" y="2428868"/>
            <a:chExt cx="1643074" cy="1214446"/>
          </a:xfrm>
        </p:grpSpPr>
        <p:sp>
          <p:nvSpPr>
            <p:cNvPr id="21" name="椭圆 20"/>
            <p:cNvSpPr/>
            <p:nvPr/>
          </p:nvSpPr>
          <p:spPr>
            <a:xfrm>
              <a:off x="2143108" y="2428868"/>
              <a:ext cx="1643074" cy="12144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57422" y="2500306"/>
              <a:ext cx="11430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home</a:t>
              </a:r>
            </a:p>
            <a:p>
              <a:r>
                <a:rPr lang="zh-CN" altLang="en-US" sz="2800" dirty="0" smtClean="0"/>
                <a:t> 对象</a:t>
              </a:r>
              <a:endParaRPr lang="zh-CN" altLang="en-US" sz="28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714612" y="4714884"/>
            <a:ext cx="2428892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home</a:t>
            </a:r>
            <a:r>
              <a:rPr lang="zh-CN" altLang="en-US" sz="2400" b="1" smtClean="0"/>
              <a:t>类</a:t>
            </a:r>
            <a:endParaRPr lang="zh-CN" altLang="en-US" sz="2400" b="1" dirty="0"/>
          </a:p>
        </p:txBody>
      </p:sp>
      <p:grpSp>
        <p:nvGrpSpPr>
          <p:cNvPr id="24" name="组合 23"/>
          <p:cNvGrpSpPr/>
          <p:nvPr/>
        </p:nvGrpSpPr>
        <p:grpSpPr>
          <a:xfrm>
            <a:off x="5000628" y="642918"/>
            <a:ext cx="1928826" cy="714380"/>
            <a:chOff x="2000232" y="642918"/>
            <a:chExt cx="2071702" cy="714380"/>
          </a:xfrm>
        </p:grpSpPr>
        <p:sp>
          <p:nvSpPr>
            <p:cNvPr id="25" name="圆角矩形 24"/>
            <p:cNvSpPr/>
            <p:nvPr/>
          </p:nvSpPr>
          <p:spPr>
            <a:xfrm>
              <a:off x="2000232" y="642918"/>
              <a:ext cx="2071702" cy="7143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00232" y="714356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Context</a:t>
              </a:r>
              <a:r>
                <a:rPr lang="zh-CN" altLang="en-US" sz="2400" dirty="0" smtClean="0"/>
                <a:t>接口</a:t>
              </a:r>
              <a:endParaRPr lang="zh-CN" altLang="en-US" sz="24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072066" y="1681451"/>
            <a:ext cx="1785950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Context</a:t>
            </a:r>
            <a:r>
              <a:rPr lang="zh-CN" altLang="en-US" sz="2400" b="1" dirty="0" smtClean="0"/>
              <a:t>类</a:t>
            </a:r>
            <a:endParaRPr lang="zh-CN" altLang="en-US" sz="2400" b="1" dirty="0"/>
          </a:p>
        </p:txBody>
      </p:sp>
      <p:grpSp>
        <p:nvGrpSpPr>
          <p:cNvPr id="28" name="组合 27"/>
          <p:cNvGrpSpPr/>
          <p:nvPr/>
        </p:nvGrpSpPr>
        <p:grpSpPr>
          <a:xfrm>
            <a:off x="5143504" y="2428868"/>
            <a:ext cx="1643074" cy="1214446"/>
            <a:chOff x="2143108" y="2428868"/>
            <a:chExt cx="1643074" cy="1214446"/>
          </a:xfrm>
        </p:grpSpPr>
        <p:sp>
          <p:nvSpPr>
            <p:cNvPr id="29" name="椭圆 28"/>
            <p:cNvSpPr/>
            <p:nvPr/>
          </p:nvSpPr>
          <p:spPr>
            <a:xfrm>
              <a:off x="2143108" y="2428868"/>
              <a:ext cx="1643074" cy="12144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43108" y="2643182"/>
              <a:ext cx="16430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Context</a:t>
              </a:r>
            </a:p>
            <a:p>
              <a:r>
                <a:rPr lang="zh-CN" altLang="en-US" sz="2800" dirty="0" smtClean="0"/>
                <a:t>    对象</a:t>
              </a:r>
              <a:endParaRPr lang="zh-CN" altLang="en-US" sz="2800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072330" y="642918"/>
            <a:ext cx="2071670" cy="714380"/>
            <a:chOff x="2000232" y="642918"/>
            <a:chExt cx="2225127" cy="714380"/>
          </a:xfrm>
        </p:grpSpPr>
        <p:sp>
          <p:nvSpPr>
            <p:cNvPr id="32" name="圆角矩形 31"/>
            <p:cNvSpPr/>
            <p:nvPr/>
          </p:nvSpPr>
          <p:spPr>
            <a:xfrm>
              <a:off x="2000232" y="642918"/>
              <a:ext cx="2071702" cy="7143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000232" y="714356"/>
              <a:ext cx="22251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Bean</a:t>
              </a:r>
              <a:r>
                <a:rPr lang="zh-CN" altLang="en-US" sz="2400" dirty="0" smtClean="0"/>
                <a:t>种类接口</a:t>
              </a:r>
              <a:endParaRPr lang="zh-CN" altLang="en-US" sz="24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143768" y="1681451"/>
            <a:ext cx="1785950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Bean</a:t>
            </a:r>
            <a:r>
              <a:rPr lang="zh-CN" altLang="en-US" sz="2400" b="1" dirty="0" smtClean="0"/>
              <a:t>类</a:t>
            </a:r>
            <a:endParaRPr lang="zh-CN" altLang="en-US" sz="2400" b="1" dirty="0"/>
          </a:p>
        </p:txBody>
      </p:sp>
      <p:grpSp>
        <p:nvGrpSpPr>
          <p:cNvPr id="35" name="组合 34"/>
          <p:cNvGrpSpPr/>
          <p:nvPr/>
        </p:nvGrpSpPr>
        <p:grpSpPr>
          <a:xfrm>
            <a:off x="7215206" y="2428868"/>
            <a:ext cx="1643074" cy="1214446"/>
            <a:chOff x="2143108" y="2428868"/>
            <a:chExt cx="1643074" cy="1214446"/>
          </a:xfrm>
        </p:grpSpPr>
        <p:sp>
          <p:nvSpPr>
            <p:cNvPr id="36" name="椭圆 35"/>
            <p:cNvSpPr/>
            <p:nvPr/>
          </p:nvSpPr>
          <p:spPr>
            <a:xfrm>
              <a:off x="2143108" y="2428868"/>
              <a:ext cx="1643074" cy="12144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43108" y="2762904"/>
              <a:ext cx="1643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Bean</a:t>
              </a:r>
              <a:r>
                <a:rPr lang="zh-CN" altLang="en-US" sz="2800" dirty="0" smtClean="0"/>
                <a:t>实例       </a:t>
              </a:r>
              <a:endParaRPr lang="zh-CN" altLang="en-US" sz="28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190</Words>
  <Application>Microsoft Office PowerPoint</Application>
  <PresentationFormat>全屏显示(4:3)</PresentationFormat>
  <Paragraphs>83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Company>SkyUN.Org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SkyUN.Org</dc:creator>
  <cp:lastModifiedBy>SkyUN.Org</cp:lastModifiedBy>
  <cp:revision>14</cp:revision>
  <dcterms:created xsi:type="dcterms:W3CDTF">2010-05-17T08:26:10Z</dcterms:created>
  <dcterms:modified xsi:type="dcterms:W3CDTF">2011-04-29T04:01:18Z</dcterms:modified>
</cp:coreProperties>
</file>