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93" r:id="rId4"/>
    <p:sldId id="294" r:id="rId5"/>
    <p:sldId id="258" r:id="rId6"/>
    <p:sldId id="269" r:id="rId7"/>
    <p:sldId id="290" r:id="rId8"/>
    <p:sldId id="268" r:id="rId9"/>
    <p:sldId id="270" r:id="rId10"/>
    <p:sldId id="265" r:id="rId11"/>
    <p:sldId id="271" r:id="rId12"/>
    <p:sldId id="273" r:id="rId13"/>
    <p:sldId id="278" r:id="rId14"/>
    <p:sldId id="289" r:id="rId15"/>
    <p:sldId id="274" r:id="rId16"/>
    <p:sldId id="276" r:id="rId17"/>
    <p:sldId id="277" r:id="rId18"/>
    <p:sldId id="279" r:id="rId19"/>
    <p:sldId id="281" r:id="rId20"/>
    <p:sldId id="282" r:id="rId21"/>
    <p:sldId id="286" r:id="rId22"/>
    <p:sldId id="287" r:id="rId23"/>
    <p:sldId id="291" r:id="rId24"/>
    <p:sldId id="296" r:id="rId25"/>
    <p:sldId id="283" r:id="rId26"/>
    <p:sldId id="284" r:id="rId27"/>
    <p:sldId id="285" r:id="rId28"/>
    <p:sldId id="266" r:id="rId29"/>
    <p:sldId id="275" r:id="rId30"/>
    <p:sldId id="272" r:id="rId31"/>
    <p:sldId id="295" r:id="rId32"/>
    <p:sldId id="257" r:id="rId33"/>
    <p:sldId id="262" r:id="rId34"/>
    <p:sldId id="263"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5050"/>
    <a:srgbClr val="66FF66"/>
    <a:srgbClr val="0000DC"/>
    <a:srgbClr val="3764F3"/>
    <a:srgbClr val="663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51" autoAdjust="0"/>
  </p:normalViewPr>
  <p:slideViewPr>
    <p:cSldViewPr>
      <p:cViewPr varScale="1">
        <p:scale>
          <a:sx n="136" d="100"/>
          <a:sy n="136" d="100"/>
        </p:scale>
        <p:origin x="-89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0F2F0-1F6B-49DE-AECE-7ABEFCB92665}" type="datetimeFigureOut">
              <a:rPr lang="en-US" smtClean="0"/>
              <a:t>4/9/2017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027D23-729D-4DE0-8772-1DBAF4BFE9C9}" type="slidenum">
              <a:rPr lang="en-US" smtClean="0"/>
              <a:t>‹#›</a:t>
            </a:fld>
            <a:endParaRPr lang="en-US" dirty="0"/>
          </a:p>
        </p:txBody>
      </p:sp>
    </p:spTree>
    <p:extLst>
      <p:ext uri="{BB962C8B-B14F-4D97-AF65-F5344CB8AC3E}">
        <p14:creationId xmlns:p14="http://schemas.microsoft.com/office/powerpoint/2010/main" val="69528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a:t>
            </a:fld>
            <a:endParaRPr lang="en-US" dirty="0"/>
          </a:p>
        </p:txBody>
      </p:sp>
    </p:spTree>
    <p:extLst>
      <p:ext uri="{BB962C8B-B14F-4D97-AF65-F5344CB8AC3E}">
        <p14:creationId xmlns:p14="http://schemas.microsoft.com/office/powerpoint/2010/main" val="1834477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transformation that</a:t>
            </a:r>
            <a:r>
              <a:rPr lang="en-US" baseline="0" dirty="0" smtClean="0"/>
              <a:t> enhances the locality, does it always result in correct code?</a:t>
            </a:r>
          </a:p>
          <a:p>
            <a:r>
              <a:rPr lang="en-US" baseline="0" dirty="0" smtClean="0"/>
              <a:t>Parameterless naturally fitting them in cache</a:t>
            </a:r>
          </a:p>
          <a:p>
            <a:r>
              <a:rPr lang="en-US" baseline="0" dirty="0" smtClean="0"/>
              <a:t>Locality </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12</a:t>
            </a:fld>
            <a:endParaRPr lang="en-US" dirty="0"/>
          </a:p>
        </p:txBody>
      </p:sp>
    </p:spTree>
    <p:extLst>
      <p:ext uri="{BB962C8B-B14F-4D97-AF65-F5344CB8AC3E}">
        <p14:creationId xmlns:p14="http://schemas.microsoft.com/office/powerpoint/2010/main" val="299259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a:t>
            </a:r>
            <a:r>
              <a:rPr lang="en-US" baseline="0" dirty="0" smtClean="0"/>
              <a:t> quickly</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13</a:t>
            </a:fld>
            <a:endParaRPr lang="en-US" dirty="0"/>
          </a:p>
        </p:txBody>
      </p:sp>
    </p:spTree>
    <p:extLst>
      <p:ext uri="{BB962C8B-B14F-4D97-AF65-F5344CB8AC3E}">
        <p14:creationId xmlns:p14="http://schemas.microsoft.com/office/powerpoint/2010/main" val="4238452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but recursion</a:t>
            </a:r>
            <a:r>
              <a:rPr lang="en-US" baseline="0" dirty="0" smtClean="0"/>
              <a:t> doesn’t always look like a complete tree join. Traversals may truncate</a:t>
            </a:r>
            <a:r>
              <a:rPr lang="mr-IN" baseline="0" dirty="0" smtClean="0"/>
              <a:t>…</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14</a:t>
            </a:fld>
            <a:endParaRPr lang="en-US" dirty="0"/>
          </a:p>
        </p:txBody>
      </p:sp>
    </p:spTree>
    <p:extLst>
      <p:ext uri="{BB962C8B-B14F-4D97-AF65-F5344CB8AC3E}">
        <p14:creationId xmlns:p14="http://schemas.microsoft.com/office/powerpoint/2010/main" val="249783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Irregular</a:t>
            </a:r>
            <a:r>
              <a:rPr lang="en-US" baseline="0" dirty="0" smtClean="0"/>
              <a:t> iteration spaces</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15</a:t>
            </a:fld>
            <a:endParaRPr lang="en-US" dirty="0"/>
          </a:p>
        </p:txBody>
      </p:sp>
    </p:spTree>
    <p:extLst>
      <p:ext uri="{BB962C8B-B14F-4D97-AF65-F5344CB8AC3E}">
        <p14:creationId xmlns:p14="http://schemas.microsoft.com/office/powerpoint/2010/main" val="405398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Getting right,</a:t>
            </a:r>
            <a:r>
              <a:rPr lang="en-US" baseline="0" dirty="0" smtClean="0"/>
              <a:t> getting it efficient, getting it work with recursion twisting</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17</a:t>
            </a:fld>
            <a:endParaRPr lang="en-US" dirty="0"/>
          </a:p>
        </p:txBody>
      </p:sp>
    </p:spTree>
    <p:extLst>
      <p:ext uri="{BB962C8B-B14F-4D97-AF65-F5344CB8AC3E}">
        <p14:creationId xmlns:p14="http://schemas.microsoft.com/office/powerpoint/2010/main" val="3316426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Irregular</a:t>
            </a:r>
            <a:r>
              <a:rPr lang="en-US" baseline="0" dirty="0" smtClean="0"/>
              <a:t> truncation conditions </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18</a:t>
            </a:fld>
            <a:endParaRPr lang="en-US" dirty="0"/>
          </a:p>
        </p:txBody>
      </p:sp>
    </p:spTree>
    <p:extLst>
      <p:ext uri="{BB962C8B-B14F-4D97-AF65-F5344CB8AC3E}">
        <p14:creationId xmlns:p14="http://schemas.microsoft.com/office/powerpoint/2010/main" val="266474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Arrow near geo mean</a:t>
            </a:r>
          </a:p>
          <a:p>
            <a:r>
              <a:rPr lang="en-US" baseline="0" dirty="0" smtClean="0"/>
              <a:t>Just the speed up.</a:t>
            </a:r>
          </a:p>
          <a:p>
            <a:r>
              <a:rPr lang="en-US" baseline="0" dirty="0" smtClean="0"/>
              <a:t>Axis explanation </a:t>
            </a:r>
          </a:p>
          <a:p>
            <a:r>
              <a:rPr lang="en-US" dirty="0" smtClean="0"/>
              <a:t>Relative computation intensity</a:t>
            </a:r>
          </a:p>
          <a:p>
            <a:r>
              <a:rPr lang="en-US" dirty="0" smtClean="0"/>
              <a:t>Truncation</a:t>
            </a:r>
            <a:r>
              <a:rPr lang="en-US" baseline="0" dirty="0" smtClean="0"/>
              <a:t> conditions</a:t>
            </a:r>
          </a:p>
          <a:p>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19</a:t>
            </a:fld>
            <a:endParaRPr lang="en-US" dirty="0"/>
          </a:p>
        </p:txBody>
      </p:sp>
    </p:spTree>
    <p:extLst>
      <p:ext uri="{BB962C8B-B14F-4D97-AF65-F5344CB8AC3E}">
        <p14:creationId xmlns:p14="http://schemas.microsoft.com/office/powerpoint/2010/main" val="1436680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 I am Kirshanthan</a:t>
            </a:r>
            <a:r>
              <a:rPr lang="en-US" baseline="0" dirty="0" smtClean="0"/>
              <a:t> Sundararajah. I am here to present our work, Locality Transformations for Nested Recursive Iteration Spaces. This is a joint work done myself, Laith Sakka and our adviser Prof. Milind Kulkarni. </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23</a:t>
            </a:fld>
            <a:endParaRPr lang="en-US" dirty="0"/>
          </a:p>
        </p:txBody>
      </p:sp>
    </p:spTree>
    <p:extLst>
      <p:ext uri="{BB962C8B-B14F-4D97-AF65-F5344CB8AC3E}">
        <p14:creationId xmlns:p14="http://schemas.microsoft.com/office/powerpoint/2010/main" val="1834477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original outer recursion</a:t>
            </a:r>
            <a:r>
              <a:rPr lang="en-US" baseline="0" dirty="0" smtClean="0"/>
              <a:t> and interchanged outer recursion. </a:t>
            </a:r>
          </a:p>
          <a:p>
            <a:r>
              <a:rPr lang="en-US" baseline="0" dirty="0" smtClean="0"/>
              <a:t>The only change here is that these functions can invoke either themselves or the other. Which means the original outer recursion can invoke either interchanged outer recursion or itself based on some condition.</a:t>
            </a:r>
          </a:p>
          <a:p>
            <a:r>
              <a:rPr lang="en-US" baseline="0" dirty="0" smtClean="0"/>
              <a:t>What this condition?  the size of the sub-tree this recursion are going to be invoked.</a:t>
            </a:r>
          </a:p>
          <a:p>
            <a:r>
              <a:rPr lang="en-US" baseline="0" dirty="0" smtClean="0"/>
              <a:t>This essentially means we are always trying to keep the smaller tree for the inner recursion.</a:t>
            </a:r>
          </a:p>
          <a:p>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28</a:t>
            </a:fld>
            <a:endParaRPr lang="en-US" dirty="0"/>
          </a:p>
        </p:txBody>
      </p:sp>
    </p:spTree>
    <p:extLst>
      <p:ext uri="{BB962C8B-B14F-4D97-AF65-F5344CB8AC3E}">
        <p14:creationId xmlns:p14="http://schemas.microsoft.com/office/powerpoint/2010/main" val="1183602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Old code to</a:t>
            </a:r>
            <a:r>
              <a:rPr lang="en-US" baseline="0" dirty="0" smtClean="0"/>
              <a:t> new code, Overlay on the slides </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31</a:t>
            </a:fld>
            <a:endParaRPr lang="en-US" dirty="0"/>
          </a:p>
        </p:txBody>
      </p:sp>
    </p:spTree>
    <p:extLst>
      <p:ext uri="{BB962C8B-B14F-4D97-AF65-F5344CB8AC3E}">
        <p14:creationId xmlns:p14="http://schemas.microsoft.com/office/powerpoint/2010/main" val="203052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about locality enhancing transformations.</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2</a:t>
            </a:fld>
            <a:endParaRPr lang="en-US" dirty="0"/>
          </a:p>
        </p:txBody>
      </p:sp>
    </p:spTree>
    <p:extLst>
      <p:ext uri="{BB962C8B-B14F-4D97-AF65-F5344CB8AC3E}">
        <p14:creationId xmlns:p14="http://schemas.microsoft.com/office/powerpoint/2010/main" val="1937001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visual example of an iteration space, where dynamic instances of code or work shown in the order that they are executed/done.</a:t>
            </a:r>
            <a:endParaRPr lang="en-US" dirty="0" smtClean="0"/>
          </a:p>
          <a:p>
            <a:r>
              <a:rPr lang="en-US" dirty="0" smtClean="0"/>
              <a:t>Explain</a:t>
            </a:r>
            <a:r>
              <a:rPr lang="en-US" baseline="0" dirty="0" smtClean="0"/>
              <a:t> the reuse distance of U and V properly with an example.</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32</a:t>
            </a:fld>
            <a:endParaRPr lang="en-US" dirty="0"/>
          </a:p>
        </p:txBody>
      </p:sp>
    </p:spTree>
    <p:extLst>
      <p:ext uri="{BB962C8B-B14F-4D97-AF65-F5344CB8AC3E}">
        <p14:creationId xmlns:p14="http://schemas.microsoft.com/office/powerpoint/2010/main" val="2439393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reuse distance of U and V properly with an example</a:t>
            </a:r>
          </a:p>
          <a:p>
            <a:r>
              <a:rPr lang="en-US" baseline="0" dirty="0" smtClean="0"/>
              <a:t>If U fits in cache ~~</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33</a:t>
            </a:fld>
            <a:endParaRPr lang="en-US" dirty="0"/>
          </a:p>
        </p:txBody>
      </p:sp>
    </p:spTree>
    <p:extLst>
      <p:ext uri="{BB962C8B-B14F-4D97-AF65-F5344CB8AC3E}">
        <p14:creationId xmlns:p14="http://schemas.microsoft.com/office/powerpoint/2010/main" val="649695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the reuse distance of U and V properly with an example.</a:t>
            </a:r>
          </a:p>
          <a:p>
            <a:r>
              <a:rPr lang="en-US" dirty="0" smtClean="0"/>
              <a:t>What about when the repeated operations come from recursive methods</a:t>
            </a:r>
            <a:r>
              <a:rPr lang="en-US" baseline="0" dirty="0" smtClean="0"/>
              <a:t> instead?</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34</a:t>
            </a:fld>
            <a:endParaRPr lang="en-US" dirty="0"/>
          </a:p>
        </p:txBody>
      </p:sp>
    </p:spTree>
    <p:extLst>
      <p:ext uri="{BB962C8B-B14F-4D97-AF65-F5344CB8AC3E}">
        <p14:creationId xmlns:p14="http://schemas.microsoft.com/office/powerpoint/2010/main" val="298692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a:t>
            </a:r>
          </a:p>
          <a:p>
            <a:r>
              <a:rPr lang="en-US" dirty="0" smtClean="0"/>
              <a:t>Similar to</a:t>
            </a:r>
            <a:r>
              <a:rPr lang="en-US" baseline="0" dirty="0" smtClean="0"/>
              <a:t> increment operation in for loops they have recursive calls. </a:t>
            </a:r>
          </a:p>
          <a:p>
            <a:r>
              <a:rPr lang="en-US" baseline="0" dirty="0" smtClean="0"/>
              <a:t>Finally the work happens inside the inner recursion. If we consider such nested recursion in a scenario of tree traversals, it would be like this…. </a:t>
            </a:r>
          </a:p>
          <a:p>
            <a:r>
              <a:rPr lang="en-US" dirty="0" smtClean="0"/>
              <a:t>First</a:t>
            </a:r>
            <a:r>
              <a:rPr lang="en-US" baseline="0" dirty="0" smtClean="0"/>
              <a:t> animation then code</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5</a:t>
            </a:fld>
            <a:endParaRPr lang="en-US" dirty="0"/>
          </a:p>
        </p:txBody>
      </p:sp>
    </p:spTree>
    <p:extLst>
      <p:ext uri="{BB962C8B-B14F-4D97-AF65-F5344CB8AC3E}">
        <p14:creationId xmlns:p14="http://schemas.microsoft.com/office/powerpoint/2010/main" val="147070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thing that we have to notice here is that the reuse of these tree nodes, node A is reused in every instance of column one here but node 1 is reused only after the whole traversal of inner tree.</a:t>
            </a:r>
          </a:p>
          <a:p>
            <a:r>
              <a:rPr lang="en-US" baseline="0" dirty="0" smtClean="0"/>
              <a:t>If the inner tree is big enough not to fit in the cache then this poor locality may result in bad performance. So the thing naturally comes to our mind is, “Can’t we do something like loop interchange?”</a:t>
            </a:r>
          </a:p>
          <a:p>
            <a:r>
              <a:rPr lang="en-US" baseline="0" dirty="0" smtClean="0"/>
              <a:t>Comes from recursion. Just like loops</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6</a:t>
            </a:fld>
            <a:endParaRPr lang="en-US" dirty="0"/>
          </a:p>
        </p:txBody>
      </p:sp>
    </p:spTree>
    <p:extLst>
      <p:ext uri="{BB962C8B-B14F-4D97-AF65-F5344CB8AC3E}">
        <p14:creationId xmlns:p14="http://schemas.microsoft.com/office/powerpoint/2010/main" val="353242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 6 you should be here</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7</a:t>
            </a:fld>
            <a:endParaRPr lang="en-US" dirty="0"/>
          </a:p>
        </p:txBody>
      </p:sp>
    </p:spTree>
    <p:extLst>
      <p:ext uri="{BB962C8B-B14F-4D97-AF65-F5344CB8AC3E}">
        <p14:creationId xmlns:p14="http://schemas.microsoft.com/office/powerpoint/2010/main" val="122775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a:t>
            </a:r>
            <a:r>
              <a:rPr lang="en-US" baseline="0" dirty="0" smtClean="0"/>
              <a:t> a more general template for nested recursion in the context of tree traversals.</a:t>
            </a:r>
          </a:p>
          <a:p>
            <a:r>
              <a:rPr lang="en-US" baseline="0" dirty="0" smtClean="0"/>
              <a:t>Essentially we are considering complete cross product of two trees instead of vectors as in the loop example.</a:t>
            </a:r>
          </a:p>
        </p:txBody>
      </p:sp>
      <p:sp>
        <p:nvSpPr>
          <p:cNvPr id="4" name="Slide Number Placeholder 3"/>
          <p:cNvSpPr>
            <a:spLocks noGrp="1"/>
          </p:cNvSpPr>
          <p:nvPr>
            <p:ph type="sldNum" sz="quarter" idx="10"/>
          </p:nvPr>
        </p:nvSpPr>
        <p:spPr/>
        <p:txBody>
          <a:bodyPr/>
          <a:lstStyle/>
          <a:p>
            <a:fld id="{72027D23-729D-4DE0-8772-1DBAF4BFE9C9}" type="slidenum">
              <a:rPr lang="en-US" smtClean="0"/>
              <a:t>8</a:t>
            </a:fld>
            <a:endParaRPr lang="en-US" dirty="0"/>
          </a:p>
        </p:txBody>
      </p:sp>
    </p:spTree>
    <p:extLst>
      <p:ext uri="{BB962C8B-B14F-4D97-AF65-F5344CB8AC3E}">
        <p14:creationId xmlns:p14="http://schemas.microsoft.com/office/powerpoint/2010/main" val="242703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original outer tree named with alphabets will be the traversed by the inner recursion while the original inner tree named</a:t>
            </a:r>
            <a:r>
              <a:rPr lang="en-US" baseline="0" dirty="0" smtClean="0"/>
              <a:t> with numbers traversed by the outer recursion. </a:t>
            </a:r>
          </a:p>
          <a:p>
            <a:r>
              <a:rPr lang="en-US" baseline="0" dirty="0" smtClean="0"/>
              <a:t>It is similar as loop interchange. The problems are same as well. </a:t>
            </a:r>
          </a:p>
          <a:p>
            <a:r>
              <a:rPr lang="en-US" baseline="0" dirty="0" smtClean="0"/>
              <a:t>If the original outer tree is big enough not to fit in cache it will result in poor performance.</a:t>
            </a:r>
          </a:p>
          <a:p>
            <a:r>
              <a:rPr lang="en-US" baseline="0" dirty="0" smtClean="0"/>
              <a:t>The natural question comes to our mind is “Can’t we block this code in any way like loop titling?”</a:t>
            </a:r>
          </a:p>
          <a:p>
            <a:r>
              <a:rPr lang="en-US" baseline="0" dirty="0" smtClean="0"/>
              <a:t>So now let’s dive into the recursion twisting.</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9</a:t>
            </a:fld>
            <a:endParaRPr lang="en-US" dirty="0"/>
          </a:p>
        </p:txBody>
      </p:sp>
    </p:spTree>
    <p:extLst>
      <p:ext uri="{BB962C8B-B14F-4D97-AF65-F5344CB8AC3E}">
        <p14:creationId xmlns:p14="http://schemas.microsoft.com/office/powerpoint/2010/main" val="1833547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Old code to</a:t>
            </a:r>
            <a:r>
              <a:rPr lang="en-US" baseline="0" dirty="0" smtClean="0"/>
              <a:t> new code, Overlay on the slides </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10</a:t>
            </a:fld>
            <a:endParaRPr lang="en-US" dirty="0"/>
          </a:p>
        </p:txBody>
      </p:sp>
    </p:spTree>
    <p:extLst>
      <p:ext uri="{BB962C8B-B14F-4D97-AF65-F5344CB8AC3E}">
        <p14:creationId xmlns:p14="http://schemas.microsoft.com/office/powerpoint/2010/main" val="2030526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Swapping animation of outer and inner recursion</a:t>
            </a:r>
          </a:p>
          <a:p>
            <a:r>
              <a:rPr lang="en-US" dirty="0" smtClean="0"/>
              <a:t>Highlight the tree</a:t>
            </a:r>
          </a:p>
          <a:p>
            <a:r>
              <a:rPr lang="en-US" dirty="0" smtClean="0"/>
              <a:t>Key slide to the whole talk</a:t>
            </a:r>
          </a:p>
          <a:p>
            <a:r>
              <a:rPr lang="en-US" dirty="0" smtClean="0"/>
              <a:t>Putting the box, and not showing</a:t>
            </a:r>
            <a:r>
              <a:rPr lang="en-US" baseline="0" dirty="0" smtClean="0"/>
              <a:t> the whole iteration space</a:t>
            </a:r>
          </a:p>
          <a:p>
            <a:r>
              <a:rPr lang="en-US" baseline="0" dirty="0" smtClean="0"/>
              <a:t>Tile them too.</a:t>
            </a:r>
            <a:endParaRPr lang="en-US" dirty="0"/>
          </a:p>
        </p:txBody>
      </p:sp>
      <p:sp>
        <p:nvSpPr>
          <p:cNvPr id="4" name="Slide Number Placeholder 3"/>
          <p:cNvSpPr>
            <a:spLocks noGrp="1"/>
          </p:cNvSpPr>
          <p:nvPr>
            <p:ph type="sldNum" sz="quarter" idx="10"/>
          </p:nvPr>
        </p:nvSpPr>
        <p:spPr/>
        <p:txBody>
          <a:bodyPr/>
          <a:lstStyle/>
          <a:p>
            <a:fld id="{72027D23-729D-4DE0-8772-1DBAF4BFE9C9}" type="slidenum">
              <a:rPr lang="en-US" smtClean="0"/>
              <a:t>11</a:t>
            </a:fld>
            <a:endParaRPr lang="en-US" dirty="0"/>
          </a:p>
        </p:txBody>
      </p:sp>
    </p:spTree>
    <p:extLst>
      <p:ext uri="{BB962C8B-B14F-4D97-AF65-F5344CB8AC3E}">
        <p14:creationId xmlns:p14="http://schemas.microsoft.com/office/powerpoint/2010/main" val="323185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4000">
                <a:latin typeface="Gill Sans M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800">
                <a:solidFill>
                  <a:schemeClr val="tx2"/>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FB07DDD-8C31-4CFF-9469-D2DD4C380634}" type="datetime1">
              <a:rPr lang="en-US" smtClean="0"/>
              <a:t>4/9/2017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162BB0D-B5A7-4AD7-8624-6645CF0AB6F4}" type="slidenum">
              <a:rPr lang="en-US" smtClean="0"/>
              <a:pPr/>
              <a:t>‹#›</a:t>
            </a:fld>
            <a:endParaRPr lang="en-US" dirty="0"/>
          </a:p>
        </p:txBody>
      </p:sp>
    </p:spTree>
    <p:extLst>
      <p:ext uri="{BB962C8B-B14F-4D97-AF65-F5344CB8AC3E}">
        <p14:creationId xmlns:p14="http://schemas.microsoft.com/office/powerpoint/2010/main" val="225624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Gill Sans MT" pitchFamily="34" charset="0"/>
              </a:defRPr>
            </a:lvl1pPr>
            <a:lvl2pPr>
              <a:defRPr>
                <a:solidFill>
                  <a:schemeClr val="tx2"/>
                </a:solidFill>
                <a:latin typeface="Gill Sans MT" pitchFamily="34" charset="0"/>
              </a:defRPr>
            </a:lvl2pPr>
            <a:lvl3pPr>
              <a:defRPr>
                <a:solidFill>
                  <a:schemeClr val="tx2"/>
                </a:solidFill>
                <a:latin typeface="Gill Sans MT" pitchFamily="34" charset="0"/>
              </a:defRPr>
            </a:lvl3pPr>
            <a:lvl4pPr>
              <a:defRPr>
                <a:solidFill>
                  <a:schemeClr val="tx2"/>
                </a:solidFill>
                <a:latin typeface="Gill Sans MT" pitchFamily="34" charset="0"/>
              </a:defRPr>
            </a:lvl4pPr>
            <a:lvl5pPr>
              <a:defRPr>
                <a:solidFill>
                  <a:schemeClr val="tx2"/>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D5C326-A9E0-4F80-9C78-EEBD78BFEB82}" type="datetime1">
              <a:rPr lang="en-US" smtClean="0"/>
              <a:t>4/9/2017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62BB0D-B5A7-4AD7-8624-6645CF0AB6F4}" type="slidenum">
              <a:rPr lang="en-US" smtClean="0"/>
              <a:t>‹#›</a:t>
            </a:fld>
            <a:endParaRPr lang="en-US" dirty="0"/>
          </a:p>
        </p:txBody>
      </p:sp>
    </p:spTree>
    <p:extLst>
      <p:ext uri="{BB962C8B-B14F-4D97-AF65-F5344CB8AC3E}">
        <p14:creationId xmlns:p14="http://schemas.microsoft.com/office/powerpoint/2010/main" val="79867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Gill Sans MT"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Gill Sans MT" pitchFamily="34" charset="0"/>
              </a:defRPr>
            </a:lvl1pPr>
            <a:lvl2pPr>
              <a:defRPr>
                <a:solidFill>
                  <a:schemeClr val="tx2"/>
                </a:solidFill>
                <a:latin typeface="Gill Sans MT" pitchFamily="34" charset="0"/>
              </a:defRPr>
            </a:lvl2pPr>
            <a:lvl3pPr>
              <a:defRPr>
                <a:solidFill>
                  <a:schemeClr val="tx2"/>
                </a:solidFill>
                <a:latin typeface="Gill Sans MT" pitchFamily="34" charset="0"/>
              </a:defRPr>
            </a:lvl3pPr>
            <a:lvl4pPr>
              <a:defRPr>
                <a:solidFill>
                  <a:schemeClr val="tx2"/>
                </a:solidFill>
                <a:latin typeface="Gill Sans MT" pitchFamily="34" charset="0"/>
              </a:defRPr>
            </a:lvl4pPr>
            <a:lvl5pPr>
              <a:defRPr>
                <a:solidFill>
                  <a:schemeClr val="tx2"/>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E37A112-BCE8-4182-8B04-4AC6E3464988}" type="datetime1">
              <a:rPr lang="en-US" smtClean="0"/>
              <a:t>4/9/2017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62BB0D-B5A7-4AD7-8624-6645CF0AB6F4}" type="slidenum">
              <a:rPr lang="en-US" smtClean="0"/>
              <a:t>‹#›</a:t>
            </a:fld>
            <a:endParaRPr lang="en-US" dirty="0"/>
          </a:p>
        </p:txBody>
      </p:sp>
    </p:spTree>
    <p:extLst>
      <p:ext uri="{BB962C8B-B14F-4D97-AF65-F5344CB8AC3E}">
        <p14:creationId xmlns:p14="http://schemas.microsoft.com/office/powerpoint/2010/main" val="35607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latin typeface="Gill Sans MT" pitchFamily="34" charset="0"/>
              </a:defRPr>
            </a:lvl1pPr>
            <a:lvl2pPr>
              <a:defRPr>
                <a:solidFill>
                  <a:schemeClr val="tx2"/>
                </a:solidFill>
                <a:latin typeface="Gill Sans MT" pitchFamily="34" charset="0"/>
              </a:defRPr>
            </a:lvl2pPr>
            <a:lvl3pPr>
              <a:defRPr>
                <a:solidFill>
                  <a:schemeClr val="tx2"/>
                </a:solidFill>
                <a:latin typeface="Gill Sans MT" pitchFamily="34" charset="0"/>
              </a:defRPr>
            </a:lvl3pPr>
            <a:lvl4pPr>
              <a:defRPr>
                <a:solidFill>
                  <a:schemeClr val="tx2"/>
                </a:solidFill>
                <a:latin typeface="Gill Sans MT" pitchFamily="34" charset="0"/>
              </a:defRPr>
            </a:lvl4pPr>
            <a:lvl5pPr>
              <a:defRPr>
                <a:solidFill>
                  <a:schemeClr val="tx2"/>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353FCA1-46AC-4335-B2AF-FC880A920A02}" type="datetime1">
              <a:rPr lang="en-US" smtClean="0"/>
              <a:t>4/9/2017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162BB0D-B5A7-4AD7-8624-6645CF0AB6F4}" type="slidenum">
              <a:rPr lang="en-US" smtClean="0"/>
              <a:pPr/>
              <a:t>‹#›</a:t>
            </a:fld>
            <a:endParaRPr lang="en-US" dirty="0"/>
          </a:p>
        </p:txBody>
      </p:sp>
    </p:spTree>
    <p:extLst>
      <p:ext uri="{BB962C8B-B14F-4D97-AF65-F5344CB8AC3E}">
        <p14:creationId xmlns:p14="http://schemas.microsoft.com/office/powerpoint/2010/main" val="201967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Gill Sans MT"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2"/>
                </a:solidFill>
                <a:latin typeface="Gill Sans MT"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465623A-A4DF-4E22-9284-193D0DB870F7}" type="datetime1">
              <a:rPr lang="en-US" smtClean="0"/>
              <a:t>4/9/2017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62BB0D-B5A7-4AD7-8624-6645CF0AB6F4}" type="slidenum">
              <a:rPr lang="en-US" smtClean="0"/>
              <a:t>‹#›</a:t>
            </a:fld>
            <a:endParaRPr lang="en-US" dirty="0"/>
          </a:p>
        </p:txBody>
      </p:sp>
    </p:spTree>
    <p:extLst>
      <p:ext uri="{BB962C8B-B14F-4D97-AF65-F5344CB8AC3E}">
        <p14:creationId xmlns:p14="http://schemas.microsoft.com/office/powerpoint/2010/main" val="124465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800">
                <a:latin typeface="Gill Sans MT" pitchFamily="34" charset="0"/>
              </a:defRPr>
            </a:lvl1pPr>
            <a:lvl2pPr>
              <a:defRPr sz="2400">
                <a:solidFill>
                  <a:schemeClr val="tx2"/>
                </a:solidFill>
                <a:latin typeface="Gill Sans MT" pitchFamily="34" charset="0"/>
              </a:defRPr>
            </a:lvl2pPr>
            <a:lvl3pPr>
              <a:defRPr sz="2000">
                <a:solidFill>
                  <a:schemeClr val="tx2"/>
                </a:solidFill>
                <a:latin typeface="Gill Sans MT" pitchFamily="34" charset="0"/>
              </a:defRPr>
            </a:lvl3pPr>
            <a:lvl4pPr>
              <a:defRPr sz="1800">
                <a:solidFill>
                  <a:schemeClr val="tx2"/>
                </a:solidFill>
                <a:latin typeface="Gill Sans MT" pitchFamily="34" charset="0"/>
              </a:defRPr>
            </a:lvl4pPr>
            <a:lvl5pPr>
              <a:defRPr sz="1800">
                <a:solidFill>
                  <a:schemeClr val="tx2"/>
                </a:solidFill>
                <a:latin typeface="Gill Sans MT"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atin typeface="Gill Sans MT" pitchFamily="34" charset="0"/>
              </a:defRPr>
            </a:lvl1pPr>
            <a:lvl2pPr>
              <a:defRPr sz="2400">
                <a:solidFill>
                  <a:schemeClr val="tx2"/>
                </a:solidFill>
                <a:latin typeface="Gill Sans MT" pitchFamily="34" charset="0"/>
              </a:defRPr>
            </a:lvl2pPr>
            <a:lvl3pPr>
              <a:defRPr sz="2000">
                <a:solidFill>
                  <a:schemeClr val="tx2"/>
                </a:solidFill>
                <a:latin typeface="Gill Sans MT" pitchFamily="34" charset="0"/>
              </a:defRPr>
            </a:lvl3pPr>
            <a:lvl4pPr>
              <a:defRPr sz="1800">
                <a:solidFill>
                  <a:schemeClr val="tx2"/>
                </a:solidFill>
                <a:latin typeface="Gill Sans MT" pitchFamily="34" charset="0"/>
              </a:defRPr>
            </a:lvl4pPr>
            <a:lvl5pPr>
              <a:defRPr sz="1800">
                <a:solidFill>
                  <a:schemeClr val="tx2"/>
                </a:solidFill>
                <a:latin typeface="Gill Sans MT"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B27C754-D90F-4758-8605-E0E10DFC56C6}" type="datetime1">
              <a:rPr lang="en-US" smtClean="0"/>
              <a:t>4/9/2017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62BB0D-B5A7-4AD7-8624-6645CF0AB6F4}" type="slidenum">
              <a:rPr lang="en-US" smtClean="0"/>
              <a:t>‹#›</a:t>
            </a:fld>
            <a:endParaRPr lang="en-US" dirty="0"/>
          </a:p>
        </p:txBody>
      </p:sp>
    </p:spTree>
    <p:extLst>
      <p:ext uri="{BB962C8B-B14F-4D97-AF65-F5344CB8AC3E}">
        <p14:creationId xmlns:p14="http://schemas.microsoft.com/office/powerpoint/2010/main" val="165901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Gill Sans MT" pitchFamily="34" charset="0"/>
              </a:defRPr>
            </a:lvl1pPr>
            <a:lvl2pPr>
              <a:defRPr sz="2000">
                <a:solidFill>
                  <a:schemeClr val="tx2"/>
                </a:solidFill>
                <a:latin typeface="Gill Sans MT" pitchFamily="34" charset="0"/>
              </a:defRPr>
            </a:lvl2pPr>
            <a:lvl3pPr>
              <a:defRPr sz="1800">
                <a:solidFill>
                  <a:schemeClr val="tx2"/>
                </a:solidFill>
                <a:latin typeface="Gill Sans MT" pitchFamily="34" charset="0"/>
              </a:defRPr>
            </a:lvl3pPr>
            <a:lvl4pPr>
              <a:defRPr sz="1600">
                <a:solidFill>
                  <a:schemeClr val="tx2"/>
                </a:solidFill>
                <a:latin typeface="Gill Sans MT" pitchFamily="34" charset="0"/>
              </a:defRPr>
            </a:lvl4pPr>
            <a:lvl5pPr>
              <a:defRPr sz="1600">
                <a:solidFill>
                  <a:schemeClr val="tx2"/>
                </a:solidFill>
                <a:latin typeface="Gill Sans MT"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Gill Sans MT" pitchFamily="34" charset="0"/>
              </a:defRPr>
            </a:lvl1pPr>
            <a:lvl2pPr>
              <a:defRPr sz="2000">
                <a:solidFill>
                  <a:schemeClr val="tx2"/>
                </a:solidFill>
                <a:latin typeface="Gill Sans MT" pitchFamily="34" charset="0"/>
              </a:defRPr>
            </a:lvl2pPr>
            <a:lvl3pPr>
              <a:defRPr sz="1800">
                <a:solidFill>
                  <a:schemeClr val="tx2"/>
                </a:solidFill>
                <a:latin typeface="Gill Sans MT" pitchFamily="34" charset="0"/>
              </a:defRPr>
            </a:lvl3pPr>
            <a:lvl4pPr>
              <a:defRPr sz="1600">
                <a:solidFill>
                  <a:schemeClr val="tx2"/>
                </a:solidFill>
                <a:latin typeface="Gill Sans MT" pitchFamily="34" charset="0"/>
              </a:defRPr>
            </a:lvl4pPr>
            <a:lvl5pPr>
              <a:defRPr sz="1600">
                <a:solidFill>
                  <a:schemeClr val="tx2"/>
                </a:solidFill>
                <a:latin typeface="Gill Sans MT"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E371E25-D898-4723-9F44-5A1A37E3B7F3}" type="datetime1">
              <a:rPr lang="en-US" smtClean="0"/>
              <a:t>4/9/2017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62BB0D-B5A7-4AD7-8624-6645CF0AB6F4}" type="slidenum">
              <a:rPr lang="en-US" smtClean="0"/>
              <a:t>‹#›</a:t>
            </a:fld>
            <a:endParaRPr lang="en-US" dirty="0"/>
          </a:p>
        </p:txBody>
      </p:sp>
    </p:spTree>
    <p:extLst>
      <p:ext uri="{BB962C8B-B14F-4D97-AF65-F5344CB8AC3E}">
        <p14:creationId xmlns:p14="http://schemas.microsoft.com/office/powerpoint/2010/main" val="45268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495A651-F741-4145-BADB-23394E187176}" type="datetime1">
              <a:rPr lang="en-US" smtClean="0"/>
              <a:t>4/9/2017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62BB0D-B5A7-4AD7-8624-6645CF0AB6F4}" type="slidenum">
              <a:rPr lang="en-US" smtClean="0"/>
              <a:t>‹#›</a:t>
            </a:fld>
            <a:endParaRPr lang="en-US" dirty="0"/>
          </a:p>
        </p:txBody>
      </p:sp>
    </p:spTree>
    <p:extLst>
      <p:ext uri="{BB962C8B-B14F-4D97-AF65-F5344CB8AC3E}">
        <p14:creationId xmlns:p14="http://schemas.microsoft.com/office/powerpoint/2010/main" val="298999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882B4-07DA-4DDA-A612-D060F5958961}" type="datetime1">
              <a:rPr lang="en-US" smtClean="0"/>
              <a:t>4/9/2017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t>‹#›</a:t>
            </a:fld>
            <a:endParaRPr lang="en-US" dirty="0"/>
          </a:p>
        </p:txBody>
      </p:sp>
    </p:spTree>
    <p:extLst>
      <p:ext uri="{BB962C8B-B14F-4D97-AF65-F5344CB8AC3E}">
        <p14:creationId xmlns:p14="http://schemas.microsoft.com/office/powerpoint/2010/main" val="194818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Gill Sans MT"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atin typeface="Gill Sans MT" pitchFamily="34" charset="0"/>
              </a:defRPr>
            </a:lvl1pPr>
            <a:lvl2pPr>
              <a:defRPr sz="2800">
                <a:solidFill>
                  <a:schemeClr val="tx2"/>
                </a:solidFill>
                <a:latin typeface="Gill Sans MT" pitchFamily="34" charset="0"/>
              </a:defRPr>
            </a:lvl2pPr>
            <a:lvl3pPr>
              <a:defRPr sz="2400">
                <a:solidFill>
                  <a:schemeClr val="tx2"/>
                </a:solidFill>
                <a:latin typeface="Gill Sans MT" pitchFamily="34" charset="0"/>
              </a:defRPr>
            </a:lvl3pPr>
            <a:lvl4pPr>
              <a:defRPr sz="2000">
                <a:solidFill>
                  <a:schemeClr val="tx2"/>
                </a:solidFill>
                <a:latin typeface="Gill Sans MT" pitchFamily="34" charset="0"/>
              </a:defRPr>
            </a:lvl4pPr>
            <a:lvl5pPr>
              <a:defRPr sz="2000">
                <a:solidFill>
                  <a:schemeClr val="tx2"/>
                </a:solidFill>
                <a:latin typeface="Gill Sans MT"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solidFill>
                  <a:schemeClr val="tx2"/>
                </a:solidFill>
                <a:latin typeface="Gill Sans MT"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3B287085-B8AA-4AD3-A410-A2989BF3520B}" type="datetime1">
              <a:rPr lang="en-US" smtClean="0"/>
              <a:t>4/9/2017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62BB0D-B5A7-4AD7-8624-6645CF0AB6F4}" type="slidenum">
              <a:rPr lang="en-US" smtClean="0"/>
              <a:t>‹#›</a:t>
            </a:fld>
            <a:endParaRPr lang="en-US" dirty="0"/>
          </a:p>
        </p:txBody>
      </p:sp>
    </p:spTree>
    <p:extLst>
      <p:ext uri="{BB962C8B-B14F-4D97-AF65-F5344CB8AC3E}">
        <p14:creationId xmlns:p14="http://schemas.microsoft.com/office/powerpoint/2010/main" val="292093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Gill Sans MT"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solidFill>
                  <a:schemeClr val="tx2"/>
                </a:solidFill>
                <a:latin typeface="Gill Sans MT"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1F6FE98-7BF2-42C9-A458-92445A43E5DF}" type="datetime1">
              <a:rPr lang="en-US" smtClean="0"/>
              <a:t>4/9/2017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62BB0D-B5A7-4AD7-8624-6645CF0AB6F4}" type="slidenum">
              <a:rPr lang="en-US" smtClean="0"/>
              <a:t>‹#›</a:t>
            </a:fld>
            <a:endParaRPr lang="en-US" dirty="0"/>
          </a:p>
        </p:txBody>
      </p:sp>
    </p:spTree>
    <p:extLst>
      <p:ext uri="{BB962C8B-B14F-4D97-AF65-F5344CB8AC3E}">
        <p14:creationId xmlns:p14="http://schemas.microsoft.com/office/powerpoint/2010/main" val="424884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2"/>
                </a:solidFill>
              </a:defRPr>
            </a:lvl1pPr>
          </a:lstStyle>
          <a:p>
            <a:fld id="{8824899D-0A3A-4D4F-AB7B-2FC8C4A97ABA}" type="datetime1">
              <a:rPr lang="en-US" smtClean="0"/>
              <a:t>4/9/2017</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2"/>
                </a:solidFill>
              </a:defRPr>
            </a:lvl1pPr>
          </a:lstStyle>
          <a:p>
            <a:fld id="{C162BB0D-B5A7-4AD7-8624-6645CF0AB6F4}" type="slidenum">
              <a:rPr lang="en-US" smtClean="0"/>
              <a:pPr/>
              <a:t>‹#›</a:t>
            </a:fld>
            <a:endParaRPr lang="en-US" dirty="0"/>
          </a:p>
        </p:txBody>
      </p:sp>
    </p:spTree>
    <p:extLst>
      <p:ext uri="{BB962C8B-B14F-4D97-AF65-F5344CB8AC3E}">
        <p14:creationId xmlns:p14="http://schemas.microsoft.com/office/powerpoint/2010/main" val="2881672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000" kern="1200">
          <a:solidFill>
            <a:schemeClr val="tx1"/>
          </a:solidFill>
          <a:latin typeface="Gill Sans M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Gill Sans M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Gill Sans M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2950"/>
            <a:ext cx="7772400" cy="1102519"/>
          </a:xfrm>
        </p:spPr>
        <p:txBody>
          <a:bodyPr>
            <a:noAutofit/>
          </a:bodyPr>
          <a:lstStyle/>
          <a:p>
            <a:r>
              <a:rPr lang="en-US" sz="4800" dirty="0" smtClean="0">
                <a:solidFill>
                  <a:srgbClr val="0000DC"/>
                </a:solidFill>
                <a:latin typeface="Gill Sans MT" pitchFamily="34" charset="0"/>
              </a:rPr>
              <a:t>Locality Transformations </a:t>
            </a:r>
            <a:br>
              <a:rPr lang="en-US" sz="4800" dirty="0" smtClean="0">
                <a:solidFill>
                  <a:srgbClr val="0000DC"/>
                </a:solidFill>
                <a:latin typeface="Gill Sans MT" pitchFamily="34" charset="0"/>
              </a:rPr>
            </a:br>
            <a:r>
              <a:rPr lang="en-US" sz="4800" dirty="0" smtClean="0">
                <a:solidFill>
                  <a:srgbClr val="0000DC"/>
                </a:solidFill>
                <a:latin typeface="Gill Sans MT" pitchFamily="34" charset="0"/>
              </a:rPr>
              <a:t>for Nested Recursive </a:t>
            </a:r>
            <a:br>
              <a:rPr lang="en-US" sz="4800" dirty="0" smtClean="0">
                <a:solidFill>
                  <a:srgbClr val="0000DC"/>
                </a:solidFill>
                <a:latin typeface="Gill Sans MT" pitchFamily="34" charset="0"/>
              </a:rPr>
            </a:br>
            <a:r>
              <a:rPr lang="en-US" sz="4800" dirty="0" smtClean="0">
                <a:solidFill>
                  <a:srgbClr val="0000DC"/>
                </a:solidFill>
                <a:latin typeface="Gill Sans MT" pitchFamily="34" charset="0"/>
              </a:rPr>
              <a:t>Iteration Spaces</a:t>
            </a:r>
            <a:endParaRPr lang="en-US" sz="4800" dirty="0">
              <a:solidFill>
                <a:srgbClr val="0000DC"/>
              </a:solidFill>
              <a:latin typeface="Gill Sans MT" pitchFamily="34" charset="0"/>
            </a:endParaRPr>
          </a:p>
        </p:txBody>
      </p:sp>
      <p:sp>
        <p:nvSpPr>
          <p:cNvPr id="3" name="Subtitle 2"/>
          <p:cNvSpPr>
            <a:spLocks noGrp="1"/>
          </p:cNvSpPr>
          <p:nvPr>
            <p:ph type="subTitle" idx="1"/>
          </p:nvPr>
        </p:nvSpPr>
        <p:spPr>
          <a:xfrm>
            <a:off x="0" y="2552700"/>
            <a:ext cx="9144000" cy="1314450"/>
          </a:xfrm>
        </p:spPr>
        <p:txBody>
          <a:bodyPr>
            <a:normAutofit/>
          </a:bodyPr>
          <a:lstStyle/>
          <a:p>
            <a:r>
              <a:rPr lang="en-US" sz="2800" dirty="0" smtClean="0">
                <a:latin typeface="Gill Sans MT" pitchFamily="34" charset="0"/>
              </a:rPr>
              <a:t>Kirshanthan Sundararajah, Laith Sakka and Milind Kulkarni</a:t>
            </a:r>
          </a:p>
          <a:p>
            <a:r>
              <a:rPr lang="en-US" sz="2800" dirty="0" smtClean="0">
                <a:latin typeface="Gill Sans MT" pitchFamily="34" charset="0"/>
              </a:rPr>
              <a:t>School of Electrical and Computer Engineering</a:t>
            </a:r>
            <a:endParaRPr lang="en-US" sz="2800" dirty="0">
              <a:latin typeface="Gill Sans MT" pitchFamily="34" charset="0"/>
            </a:endParaRPr>
          </a:p>
        </p:txBody>
      </p:sp>
      <p:pic>
        <p:nvPicPr>
          <p:cNvPr id="4" name="Picture 2" descr="C:\Users\Kirshanthan\Desktop\ASPLOS\purp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562350"/>
            <a:ext cx="1600200" cy="141107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C162BB0D-B5A7-4AD7-8624-6645CF0AB6F4}" type="slidenum">
              <a:rPr lang="en-US" smtClean="0"/>
              <a:pPr/>
              <a:t>1</a:t>
            </a:fld>
            <a:endParaRPr lang="en-US" dirty="0"/>
          </a:p>
        </p:txBody>
      </p:sp>
      <p:pic>
        <p:nvPicPr>
          <p:cNvPr id="6" name="Picture 2" descr="C:\Users\Kirshanthan\Desktop\ASPLOS\Purd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678894"/>
            <a:ext cx="381952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216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895350"/>
            <a:ext cx="8763000" cy="4062651"/>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Node outer, inner;</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recurseOuterSwapped(Node o, Node i){</a:t>
            </a:r>
          </a:p>
          <a:p>
            <a:r>
              <a:rPr lang="en-US" sz="1600" b="1" dirty="0" smtClean="0">
                <a:solidFill>
                  <a:schemeClr val="tx2"/>
                </a:solidFill>
                <a:latin typeface="Courier New" pitchFamily="49" charset="0"/>
                <a:cs typeface="Courier New" pitchFamily="49" charset="0"/>
              </a:rPr>
              <a:t>    if ( truncateInner1?(</a:t>
            </a:r>
            <a:r>
              <a:rPr lang="en-US" sz="1600" b="1" dirty="0">
                <a:solidFill>
                  <a:schemeClr val="tx2"/>
                </a:solidFill>
                <a:latin typeface="Courier New" pitchFamily="49" charset="0"/>
                <a:cs typeface="Courier New" pitchFamily="49" charset="0"/>
              </a:rPr>
              <a:t>i</a:t>
            </a:r>
            <a:r>
              <a:rPr lang="en-US" sz="1600" b="1" dirty="0" smtClean="0">
                <a:solidFill>
                  <a:schemeClr val="tx2"/>
                </a:solidFill>
                <a:latin typeface="Courier New" pitchFamily="49" charset="0"/>
                <a:cs typeface="Courier New" pitchFamily="49" charset="0"/>
              </a:rPr>
              <a:t>) )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recurseInnerSwapped(o, 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recurseOuterSwapped(o.c1, 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recurseOuterSwapped(o.c2, i);</a:t>
            </a: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recurseInnerSwapped(Node o, Node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a:t>
            </a:r>
            <a:r>
              <a:rPr lang="en-US" sz="1600" b="1" dirty="0" smtClean="0">
                <a:solidFill>
                  <a:schemeClr val="tx2"/>
                </a:solidFill>
                <a:latin typeface="Courier New" pitchFamily="49" charset="0"/>
                <a:cs typeface="Courier New" pitchFamily="49" charset="0"/>
              </a:rPr>
              <a:t>truncateOuter?(</a:t>
            </a:r>
            <a:r>
              <a:rPr lang="en-US" sz="1600" b="1" dirty="0">
                <a:solidFill>
                  <a:schemeClr val="tx2"/>
                </a:solidFill>
                <a:latin typeface="Courier New" pitchFamily="49" charset="0"/>
                <a:cs typeface="Courier New" pitchFamily="49" charset="0"/>
              </a:rPr>
              <a:t>o</a:t>
            </a:r>
            <a:r>
              <a:rPr lang="en-US" sz="1600" b="1" dirty="0" smtClean="0">
                <a:solidFill>
                  <a:schemeClr val="tx2"/>
                </a:solidFill>
                <a:latin typeface="Courier New" pitchFamily="49" charset="0"/>
                <a:cs typeface="Courier New" pitchFamily="49" charset="0"/>
              </a:rPr>
              <a:t>) ) </a:t>
            </a:r>
            <a:r>
              <a:rPr lang="en-US" sz="1600" b="1" dirty="0">
                <a:solidFill>
                  <a:schemeClr val="tx2"/>
                </a:solidFill>
                <a:latin typeface="Courier New" pitchFamily="49" charset="0"/>
                <a:cs typeface="Courier New" pitchFamily="49" charset="0"/>
              </a:rPr>
              <a:t>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work(o,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recurseInnerSwapped(o, i.c1);</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recurseInnerSwapped(o, i.c2);</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solidFill>
                  <a:srgbClr val="0000DC"/>
                </a:solidFill>
                <a:latin typeface="Gill Sans MT" pitchFamily="34" charset="0"/>
              </a:rPr>
              <a:t>Recursion Interchange</a:t>
            </a:r>
            <a:endParaRPr lang="en-US" dirty="0">
              <a:solidFill>
                <a:srgbClr val="0000DC"/>
              </a:solidFill>
              <a:latin typeface="Gill Sans MT" pitchFamily="34" charset="0"/>
            </a:endParaRPr>
          </a:p>
        </p:txBody>
      </p:sp>
      <p:sp>
        <p:nvSpPr>
          <p:cNvPr id="4" name="Rectangle 3"/>
          <p:cNvSpPr/>
          <p:nvPr/>
        </p:nvSpPr>
        <p:spPr>
          <a:xfrm>
            <a:off x="685800" y="1696380"/>
            <a:ext cx="4191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685800" y="3385788"/>
            <a:ext cx="4191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85800" y="2190750"/>
            <a:ext cx="4191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5800" y="3880158"/>
            <a:ext cx="4191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2"/>
          </p:nvPr>
        </p:nvSpPr>
        <p:spPr/>
        <p:txBody>
          <a:bodyPr/>
          <a:lstStyle/>
          <a:p>
            <a:fld id="{C162BB0D-B5A7-4AD7-8624-6645CF0AB6F4}" type="slidenum">
              <a:rPr lang="en-US" smtClean="0"/>
              <a:pPr/>
              <a:t>10</a:t>
            </a:fld>
            <a:endParaRPr lang="en-US" dirty="0"/>
          </a:p>
        </p:txBody>
      </p:sp>
      <p:sp>
        <p:nvSpPr>
          <p:cNvPr id="9" name="Oval 8"/>
          <p:cNvSpPr/>
          <p:nvPr/>
        </p:nvSpPr>
        <p:spPr>
          <a:xfrm>
            <a:off x="562515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6068704"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649747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6940456" y="16573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7378891"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7805384"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8229600"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562515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6068704"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649747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6940456" y="2114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7378891"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7805384"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8229600"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62515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068704"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49747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6940456" y="255525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7378891"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7805384"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8229600"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562515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6068704"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649747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6940456" y="300051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7385715"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7805384"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8229600"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62515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6068704"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64974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940456" y="347591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7378891"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7805384"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8229600"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62515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6068704"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649747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6940456" y="4400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7378891"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7805384"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8229600"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Arrow Connector 50"/>
          <p:cNvCxnSpPr/>
          <p:nvPr/>
        </p:nvCxnSpPr>
        <p:spPr>
          <a:xfrm>
            <a:off x="5410200" y="1504950"/>
            <a:ext cx="0" cy="3276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10200" y="1504950"/>
            <a:ext cx="3200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486400" y="1200150"/>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54" name="Oval 53"/>
          <p:cNvSpPr/>
          <p:nvPr/>
        </p:nvSpPr>
        <p:spPr>
          <a:xfrm>
            <a:off x="5625720"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60692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64974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6940456" y="391832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7378891"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7805384"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8229600"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5625720"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60692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p:cNvGrpSpPr/>
          <p:nvPr/>
        </p:nvGrpSpPr>
        <p:grpSpPr>
          <a:xfrm>
            <a:off x="5105400" y="1636567"/>
            <a:ext cx="228600" cy="3016780"/>
            <a:chOff x="5105400" y="1636567"/>
            <a:chExt cx="228600" cy="3016780"/>
          </a:xfrm>
        </p:grpSpPr>
        <p:sp>
          <p:nvSpPr>
            <p:cNvPr id="64" name="TextBox 63"/>
            <p:cNvSpPr txBox="1"/>
            <p:nvPr/>
          </p:nvSpPr>
          <p:spPr>
            <a:xfrm>
              <a:off x="5105400" y="2100902"/>
              <a:ext cx="228600" cy="261610"/>
            </a:xfrm>
            <a:prstGeom prst="rect">
              <a:avLst/>
            </a:prstGeom>
            <a:noFill/>
          </p:spPr>
          <p:txBody>
            <a:bodyPr wrap="square" rtlCol="0">
              <a:spAutoFit/>
            </a:bodyPr>
            <a:lstStyle/>
            <a:p>
              <a:r>
                <a:rPr lang="en-US" sz="1100" dirty="0" smtClean="0">
                  <a:solidFill>
                    <a:schemeClr val="tx2"/>
                  </a:solidFill>
                </a:rPr>
                <a:t>2</a:t>
              </a:r>
              <a:endParaRPr lang="en-US" sz="1100" dirty="0">
                <a:solidFill>
                  <a:schemeClr val="tx2"/>
                </a:solidFill>
              </a:endParaRPr>
            </a:p>
          </p:txBody>
        </p:sp>
        <p:sp>
          <p:nvSpPr>
            <p:cNvPr id="65" name="TextBox 64"/>
            <p:cNvSpPr txBox="1"/>
            <p:nvPr/>
          </p:nvSpPr>
          <p:spPr>
            <a:xfrm>
              <a:off x="5105400" y="1636567"/>
              <a:ext cx="228600" cy="261610"/>
            </a:xfrm>
            <a:prstGeom prst="rect">
              <a:avLst/>
            </a:prstGeom>
            <a:noFill/>
          </p:spPr>
          <p:txBody>
            <a:bodyPr wrap="square" rtlCol="0">
              <a:spAutoFit/>
            </a:bodyPr>
            <a:lstStyle/>
            <a:p>
              <a:r>
                <a:rPr lang="en-US" sz="1100" dirty="0" smtClean="0">
                  <a:solidFill>
                    <a:schemeClr val="tx2"/>
                  </a:solidFill>
                </a:rPr>
                <a:t>1</a:t>
              </a:r>
              <a:endParaRPr lang="en-US" sz="1100" dirty="0">
                <a:solidFill>
                  <a:schemeClr val="tx2"/>
                </a:solidFill>
              </a:endParaRPr>
            </a:p>
          </p:txBody>
        </p:sp>
        <p:sp>
          <p:nvSpPr>
            <p:cNvPr id="66" name="TextBox 65"/>
            <p:cNvSpPr txBox="1"/>
            <p:nvPr/>
          </p:nvSpPr>
          <p:spPr>
            <a:xfrm>
              <a:off x="5105400" y="2537346"/>
              <a:ext cx="228600" cy="261610"/>
            </a:xfrm>
            <a:prstGeom prst="rect">
              <a:avLst/>
            </a:prstGeom>
            <a:noFill/>
          </p:spPr>
          <p:txBody>
            <a:bodyPr wrap="square" rtlCol="0">
              <a:spAutoFit/>
            </a:bodyPr>
            <a:lstStyle/>
            <a:p>
              <a:r>
                <a:rPr lang="en-US" sz="1100" dirty="0">
                  <a:solidFill>
                    <a:schemeClr val="tx2"/>
                  </a:solidFill>
                </a:rPr>
                <a:t>3</a:t>
              </a:r>
            </a:p>
          </p:txBody>
        </p:sp>
        <p:sp>
          <p:nvSpPr>
            <p:cNvPr id="67" name="TextBox 66"/>
            <p:cNvSpPr txBox="1"/>
            <p:nvPr/>
          </p:nvSpPr>
          <p:spPr>
            <a:xfrm>
              <a:off x="5105400" y="2984013"/>
              <a:ext cx="228600" cy="261610"/>
            </a:xfrm>
            <a:prstGeom prst="rect">
              <a:avLst/>
            </a:prstGeom>
            <a:noFill/>
          </p:spPr>
          <p:txBody>
            <a:bodyPr wrap="square" rtlCol="0">
              <a:spAutoFit/>
            </a:bodyPr>
            <a:lstStyle/>
            <a:p>
              <a:r>
                <a:rPr lang="en-US" sz="1100" dirty="0">
                  <a:solidFill>
                    <a:schemeClr val="tx2"/>
                  </a:solidFill>
                </a:rPr>
                <a:t>4</a:t>
              </a:r>
            </a:p>
          </p:txBody>
        </p:sp>
        <p:sp>
          <p:nvSpPr>
            <p:cNvPr id="68" name="TextBox 67"/>
            <p:cNvSpPr txBox="1"/>
            <p:nvPr/>
          </p:nvSpPr>
          <p:spPr>
            <a:xfrm>
              <a:off x="5105400" y="3450894"/>
              <a:ext cx="228600" cy="261610"/>
            </a:xfrm>
            <a:prstGeom prst="rect">
              <a:avLst/>
            </a:prstGeom>
            <a:noFill/>
          </p:spPr>
          <p:txBody>
            <a:bodyPr wrap="square" rtlCol="0">
              <a:spAutoFit/>
            </a:bodyPr>
            <a:lstStyle/>
            <a:p>
              <a:r>
                <a:rPr lang="en-US" sz="1100" dirty="0">
                  <a:solidFill>
                    <a:schemeClr val="tx2"/>
                  </a:solidFill>
                </a:rPr>
                <a:t>5</a:t>
              </a:r>
            </a:p>
          </p:txBody>
        </p:sp>
        <p:sp>
          <p:nvSpPr>
            <p:cNvPr id="69" name="TextBox 68"/>
            <p:cNvSpPr txBox="1"/>
            <p:nvPr/>
          </p:nvSpPr>
          <p:spPr>
            <a:xfrm>
              <a:off x="5105400" y="3928566"/>
              <a:ext cx="228600" cy="261610"/>
            </a:xfrm>
            <a:prstGeom prst="rect">
              <a:avLst/>
            </a:prstGeom>
            <a:noFill/>
          </p:spPr>
          <p:txBody>
            <a:bodyPr wrap="square" rtlCol="0">
              <a:spAutoFit/>
            </a:bodyPr>
            <a:lstStyle/>
            <a:p>
              <a:r>
                <a:rPr lang="en-US" sz="1100" dirty="0">
                  <a:solidFill>
                    <a:schemeClr val="tx2"/>
                  </a:solidFill>
                </a:rPr>
                <a:t>6</a:t>
              </a:r>
            </a:p>
          </p:txBody>
        </p:sp>
        <p:sp>
          <p:nvSpPr>
            <p:cNvPr id="70" name="TextBox 69"/>
            <p:cNvSpPr txBox="1"/>
            <p:nvPr/>
          </p:nvSpPr>
          <p:spPr>
            <a:xfrm>
              <a:off x="5105400" y="4391737"/>
              <a:ext cx="228600" cy="261610"/>
            </a:xfrm>
            <a:prstGeom prst="rect">
              <a:avLst/>
            </a:prstGeom>
            <a:noFill/>
          </p:spPr>
          <p:txBody>
            <a:bodyPr wrap="square" rtlCol="0">
              <a:spAutoFit/>
            </a:bodyPr>
            <a:lstStyle/>
            <a:p>
              <a:r>
                <a:rPr lang="en-US" sz="1100" dirty="0">
                  <a:solidFill>
                    <a:schemeClr val="tx2"/>
                  </a:solidFill>
                </a:rPr>
                <a:t>7</a:t>
              </a:r>
            </a:p>
          </p:txBody>
        </p:sp>
      </p:grpSp>
      <p:cxnSp>
        <p:nvCxnSpPr>
          <p:cNvPr id="71" name="Straight Arrow Connector 70"/>
          <p:cNvCxnSpPr>
            <a:stCxn id="9" idx="6"/>
            <a:endCxn id="10" idx="2"/>
          </p:cNvCxnSpPr>
          <p:nvPr/>
        </p:nvCxnSpPr>
        <p:spPr>
          <a:xfrm>
            <a:off x="5853752" y="17716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0" idx="6"/>
            <a:endCxn id="11" idx="2"/>
          </p:cNvCxnSpPr>
          <p:nvPr/>
        </p:nvCxnSpPr>
        <p:spPr>
          <a:xfrm>
            <a:off x="6297304" y="17716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6"/>
            <a:endCxn id="12" idx="2"/>
          </p:cNvCxnSpPr>
          <p:nvPr/>
        </p:nvCxnSpPr>
        <p:spPr>
          <a:xfrm flipV="1">
            <a:off x="6726072" y="17716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6"/>
            <a:endCxn id="13" idx="2"/>
          </p:cNvCxnSpPr>
          <p:nvPr/>
        </p:nvCxnSpPr>
        <p:spPr>
          <a:xfrm>
            <a:off x="7169056" y="17716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3" idx="6"/>
            <a:endCxn id="14" idx="2"/>
          </p:cNvCxnSpPr>
          <p:nvPr/>
        </p:nvCxnSpPr>
        <p:spPr>
          <a:xfrm>
            <a:off x="7607491" y="17750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4" idx="6"/>
            <a:endCxn id="15" idx="2"/>
          </p:cNvCxnSpPr>
          <p:nvPr/>
        </p:nvCxnSpPr>
        <p:spPr>
          <a:xfrm>
            <a:off x="8033984" y="17750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6" idx="6"/>
            <a:endCxn id="17" idx="2"/>
          </p:cNvCxnSpPr>
          <p:nvPr/>
        </p:nvCxnSpPr>
        <p:spPr>
          <a:xfrm>
            <a:off x="5853752" y="2228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7" idx="6"/>
            <a:endCxn id="18" idx="2"/>
          </p:cNvCxnSpPr>
          <p:nvPr/>
        </p:nvCxnSpPr>
        <p:spPr>
          <a:xfrm>
            <a:off x="6297304" y="22288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3" idx="6"/>
            <a:endCxn id="24" idx="2"/>
          </p:cNvCxnSpPr>
          <p:nvPr/>
        </p:nvCxnSpPr>
        <p:spPr>
          <a:xfrm>
            <a:off x="5853752" y="2669558"/>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0" idx="6"/>
            <a:endCxn id="31" idx="2"/>
          </p:cNvCxnSpPr>
          <p:nvPr/>
        </p:nvCxnSpPr>
        <p:spPr>
          <a:xfrm>
            <a:off x="5853752" y="3114818"/>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7" idx="6"/>
            <a:endCxn id="38" idx="2"/>
          </p:cNvCxnSpPr>
          <p:nvPr/>
        </p:nvCxnSpPr>
        <p:spPr>
          <a:xfrm>
            <a:off x="5853752" y="3590214"/>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1" idx="6"/>
            <a:endCxn id="62" idx="2"/>
          </p:cNvCxnSpPr>
          <p:nvPr/>
        </p:nvCxnSpPr>
        <p:spPr>
          <a:xfrm>
            <a:off x="5854320" y="403263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4" idx="6"/>
            <a:endCxn id="45" idx="2"/>
          </p:cNvCxnSpPr>
          <p:nvPr/>
        </p:nvCxnSpPr>
        <p:spPr>
          <a:xfrm>
            <a:off x="5853752" y="4514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6"/>
            <a:endCxn id="25" idx="2"/>
          </p:cNvCxnSpPr>
          <p:nvPr/>
        </p:nvCxnSpPr>
        <p:spPr>
          <a:xfrm>
            <a:off x="6297304" y="2669558"/>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31" idx="6"/>
            <a:endCxn id="32" idx="2"/>
          </p:cNvCxnSpPr>
          <p:nvPr/>
        </p:nvCxnSpPr>
        <p:spPr>
          <a:xfrm>
            <a:off x="6297304" y="3114818"/>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8" idx="6"/>
            <a:endCxn id="39" idx="2"/>
          </p:cNvCxnSpPr>
          <p:nvPr/>
        </p:nvCxnSpPr>
        <p:spPr>
          <a:xfrm>
            <a:off x="6297304" y="3590214"/>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6"/>
            <a:endCxn id="56" idx="2"/>
          </p:cNvCxnSpPr>
          <p:nvPr/>
        </p:nvCxnSpPr>
        <p:spPr>
          <a:xfrm>
            <a:off x="6297872" y="4032630"/>
            <a:ext cx="1996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5" idx="6"/>
            <a:endCxn id="46" idx="2"/>
          </p:cNvCxnSpPr>
          <p:nvPr/>
        </p:nvCxnSpPr>
        <p:spPr>
          <a:xfrm>
            <a:off x="6297304" y="45148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8" idx="6"/>
            <a:endCxn id="19" idx="2"/>
          </p:cNvCxnSpPr>
          <p:nvPr/>
        </p:nvCxnSpPr>
        <p:spPr>
          <a:xfrm flipV="1">
            <a:off x="6726072" y="22288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5" idx="6"/>
            <a:endCxn id="26" idx="2"/>
          </p:cNvCxnSpPr>
          <p:nvPr/>
        </p:nvCxnSpPr>
        <p:spPr>
          <a:xfrm flipV="1">
            <a:off x="6726072" y="2669557"/>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2" idx="6"/>
            <a:endCxn id="33" idx="2"/>
          </p:cNvCxnSpPr>
          <p:nvPr/>
        </p:nvCxnSpPr>
        <p:spPr>
          <a:xfrm flipV="1">
            <a:off x="6726072" y="3114817"/>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39" idx="6"/>
            <a:endCxn id="40" idx="2"/>
          </p:cNvCxnSpPr>
          <p:nvPr/>
        </p:nvCxnSpPr>
        <p:spPr>
          <a:xfrm flipV="1">
            <a:off x="6726072" y="3590213"/>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6" idx="6"/>
            <a:endCxn id="57" idx="2"/>
          </p:cNvCxnSpPr>
          <p:nvPr/>
        </p:nvCxnSpPr>
        <p:spPr>
          <a:xfrm flipV="1">
            <a:off x="6726072" y="403262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6" idx="6"/>
            <a:endCxn id="47" idx="2"/>
          </p:cNvCxnSpPr>
          <p:nvPr/>
        </p:nvCxnSpPr>
        <p:spPr>
          <a:xfrm flipV="1">
            <a:off x="6726072" y="45148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9" idx="6"/>
            <a:endCxn id="20" idx="2"/>
          </p:cNvCxnSpPr>
          <p:nvPr/>
        </p:nvCxnSpPr>
        <p:spPr>
          <a:xfrm>
            <a:off x="7169056" y="22288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6" idx="6"/>
            <a:endCxn id="27" idx="2"/>
          </p:cNvCxnSpPr>
          <p:nvPr/>
        </p:nvCxnSpPr>
        <p:spPr>
          <a:xfrm>
            <a:off x="7169056" y="2669557"/>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0" idx="6"/>
            <a:endCxn id="21" idx="2"/>
          </p:cNvCxnSpPr>
          <p:nvPr/>
        </p:nvCxnSpPr>
        <p:spPr>
          <a:xfrm>
            <a:off x="7607491" y="2232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1" idx="6"/>
            <a:endCxn id="22" idx="2"/>
          </p:cNvCxnSpPr>
          <p:nvPr/>
        </p:nvCxnSpPr>
        <p:spPr>
          <a:xfrm>
            <a:off x="8033984" y="2232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7" idx="6"/>
            <a:endCxn id="28" idx="2"/>
          </p:cNvCxnSpPr>
          <p:nvPr/>
        </p:nvCxnSpPr>
        <p:spPr>
          <a:xfrm>
            <a:off x="7607491" y="2672970"/>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8" idx="6"/>
            <a:endCxn id="29" idx="2"/>
          </p:cNvCxnSpPr>
          <p:nvPr/>
        </p:nvCxnSpPr>
        <p:spPr>
          <a:xfrm>
            <a:off x="8033984" y="267297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3" idx="6"/>
            <a:endCxn id="34" idx="2"/>
          </p:cNvCxnSpPr>
          <p:nvPr/>
        </p:nvCxnSpPr>
        <p:spPr>
          <a:xfrm>
            <a:off x="7169056" y="3114817"/>
            <a:ext cx="216659"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4" idx="6"/>
            <a:endCxn id="35" idx="2"/>
          </p:cNvCxnSpPr>
          <p:nvPr/>
        </p:nvCxnSpPr>
        <p:spPr>
          <a:xfrm>
            <a:off x="7614315" y="3118230"/>
            <a:ext cx="19106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5" idx="6"/>
            <a:endCxn id="36" idx="2"/>
          </p:cNvCxnSpPr>
          <p:nvPr/>
        </p:nvCxnSpPr>
        <p:spPr>
          <a:xfrm>
            <a:off x="8033984" y="311823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40" idx="6"/>
            <a:endCxn id="41" idx="2"/>
          </p:cNvCxnSpPr>
          <p:nvPr/>
        </p:nvCxnSpPr>
        <p:spPr>
          <a:xfrm>
            <a:off x="7169056" y="3590213"/>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1" idx="6"/>
            <a:endCxn id="42" idx="2"/>
          </p:cNvCxnSpPr>
          <p:nvPr/>
        </p:nvCxnSpPr>
        <p:spPr>
          <a:xfrm>
            <a:off x="7607491" y="3593626"/>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42" idx="6"/>
            <a:endCxn id="43" idx="2"/>
          </p:cNvCxnSpPr>
          <p:nvPr/>
        </p:nvCxnSpPr>
        <p:spPr>
          <a:xfrm>
            <a:off x="8033984" y="3593626"/>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57" idx="6"/>
            <a:endCxn id="58" idx="2"/>
          </p:cNvCxnSpPr>
          <p:nvPr/>
        </p:nvCxnSpPr>
        <p:spPr>
          <a:xfrm>
            <a:off x="7169056" y="403262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6"/>
            <a:endCxn id="59" idx="2"/>
          </p:cNvCxnSpPr>
          <p:nvPr/>
        </p:nvCxnSpPr>
        <p:spPr>
          <a:xfrm>
            <a:off x="7607491" y="403604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9" idx="6"/>
            <a:endCxn id="60" idx="2"/>
          </p:cNvCxnSpPr>
          <p:nvPr/>
        </p:nvCxnSpPr>
        <p:spPr>
          <a:xfrm>
            <a:off x="8033984" y="403604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47" idx="6"/>
            <a:endCxn id="48" idx="2"/>
          </p:cNvCxnSpPr>
          <p:nvPr/>
        </p:nvCxnSpPr>
        <p:spPr>
          <a:xfrm>
            <a:off x="7169056" y="45148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8" idx="6"/>
            <a:endCxn id="49" idx="2"/>
          </p:cNvCxnSpPr>
          <p:nvPr/>
        </p:nvCxnSpPr>
        <p:spPr>
          <a:xfrm>
            <a:off x="7607491" y="4518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49" idx="6"/>
            <a:endCxn id="50" idx="2"/>
          </p:cNvCxnSpPr>
          <p:nvPr/>
        </p:nvCxnSpPr>
        <p:spPr>
          <a:xfrm>
            <a:off x="8033984" y="4518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5" idx="4"/>
            <a:endCxn id="16" idx="0"/>
          </p:cNvCxnSpPr>
          <p:nvPr/>
        </p:nvCxnSpPr>
        <p:spPr>
          <a:xfrm flipH="1">
            <a:off x="5739452" y="1889362"/>
            <a:ext cx="2604448" cy="2251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22" idx="4"/>
            <a:endCxn id="23" idx="0"/>
          </p:cNvCxnSpPr>
          <p:nvPr/>
        </p:nvCxnSpPr>
        <p:spPr>
          <a:xfrm flipH="1">
            <a:off x="5739452" y="2346562"/>
            <a:ext cx="2604448" cy="2086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9" idx="4"/>
            <a:endCxn id="30" idx="0"/>
          </p:cNvCxnSpPr>
          <p:nvPr/>
        </p:nvCxnSpPr>
        <p:spPr>
          <a:xfrm flipH="1">
            <a:off x="5739452" y="2787270"/>
            <a:ext cx="2604448" cy="2132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6" idx="4"/>
            <a:endCxn id="37" idx="0"/>
          </p:cNvCxnSpPr>
          <p:nvPr/>
        </p:nvCxnSpPr>
        <p:spPr>
          <a:xfrm flipH="1">
            <a:off x="5739452" y="3232530"/>
            <a:ext cx="2604448" cy="2433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43" idx="4"/>
            <a:endCxn id="61" idx="0"/>
          </p:cNvCxnSpPr>
          <p:nvPr/>
        </p:nvCxnSpPr>
        <p:spPr>
          <a:xfrm flipH="1">
            <a:off x="5740020" y="3707926"/>
            <a:ext cx="2603880" cy="2104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0" idx="4"/>
            <a:endCxn id="44" idx="0"/>
          </p:cNvCxnSpPr>
          <p:nvPr/>
        </p:nvCxnSpPr>
        <p:spPr>
          <a:xfrm flipH="1">
            <a:off x="5739452" y="4150342"/>
            <a:ext cx="2604448" cy="2502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8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DC"/>
                </a:solidFill>
                <a:latin typeface="Gill Sans MT" pitchFamily="34" charset="0"/>
              </a:rPr>
              <a:t>Recursion Twisting</a:t>
            </a:r>
            <a:endParaRPr lang="en-US" dirty="0">
              <a:solidFill>
                <a:srgbClr val="0000DC"/>
              </a:solidFill>
              <a:latin typeface="Gill Sans MT" pitchFamily="34" charset="0"/>
            </a:endParaRPr>
          </a:p>
        </p:txBody>
      </p:sp>
      <p:sp>
        <p:nvSpPr>
          <p:cNvPr id="3" name="Oval 2"/>
          <p:cNvSpPr/>
          <p:nvPr/>
        </p:nvSpPr>
        <p:spPr>
          <a:xfrm>
            <a:off x="1088410" y="1607023"/>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A</a:t>
            </a:r>
            <a:endParaRPr lang="en-US" sz="2400" b="1" dirty="0">
              <a:solidFill>
                <a:schemeClr val="tx2"/>
              </a:solidFill>
              <a:latin typeface="Calibri" pitchFamily="34" charset="0"/>
              <a:cs typeface="Calibri" pitchFamily="34" charset="0"/>
            </a:endParaRPr>
          </a:p>
        </p:txBody>
      </p:sp>
      <p:sp>
        <p:nvSpPr>
          <p:cNvPr id="4" name="Oval 3"/>
          <p:cNvSpPr/>
          <p:nvPr/>
        </p:nvSpPr>
        <p:spPr>
          <a:xfrm>
            <a:off x="597090" y="2445223"/>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B</a:t>
            </a:r>
            <a:endParaRPr lang="en-US" sz="2400" b="1" dirty="0">
              <a:solidFill>
                <a:schemeClr val="tx2"/>
              </a:solidFill>
              <a:latin typeface="Calibri" pitchFamily="34" charset="0"/>
              <a:cs typeface="Calibri" pitchFamily="34" charset="0"/>
            </a:endParaRPr>
          </a:p>
        </p:txBody>
      </p:sp>
      <p:sp>
        <p:nvSpPr>
          <p:cNvPr id="5" name="Oval 4"/>
          <p:cNvSpPr/>
          <p:nvPr/>
        </p:nvSpPr>
        <p:spPr>
          <a:xfrm>
            <a:off x="1663890" y="2445223"/>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E</a:t>
            </a:r>
            <a:endParaRPr lang="en-US" sz="2400" b="1" dirty="0">
              <a:solidFill>
                <a:schemeClr val="tx2"/>
              </a:solidFill>
              <a:latin typeface="Calibri" pitchFamily="34" charset="0"/>
              <a:cs typeface="Calibri" pitchFamily="34" charset="0"/>
            </a:endParaRPr>
          </a:p>
        </p:txBody>
      </p:sp>
      <p:sp>
        <p:nvSpPr>
          <p:cNvPr id="6" name="Oval 5"/>
          <p:cNvSpPr/>
          <p:nvPr/>
        </p:nvSpPr>
        <p:spPr>
          <a:xfrm>
            <a:off x="304800" y="330503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C</a:t>
            </a:r>
            <a:endParaRPr lang="en-US" sz="2400" b="1" dirty="0">
              <a:solidFill>
                <a:schemeClr val="tx2"/>
              </a:solidFill>
              <a:latin typeface="Calibri" pitchFamily="34" charset="0"/>
              <a:cs typeface="Calibri" pitchFamily="34" charset="0"/>
            </a:endParaRPr>
          </a:p>
        </p:txBody>
      </p:sp>
      <p:sp>
        <p:nvSpPr>
          <p:cNvPr id="7" name="Oval 6"/>
          <p:cNvSpPr/>
          <p:nvPr/>
        </p:nvSpPr>
        <p:spPr>
          <a:xfrm>
            <a:off x="846162" y="330503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D</a:t>
            </a:r>
            <a:endParaRPr lang="en-US" sz="2400" b="1" dirty="0">
              <a:solidFill>
                <a:schemeClr val="tx2"/>
              </a:solidFill>
              <a:latin typeface="Calibri" pitchFamily="34" charset="0"/>
              <a:cs typeface="Calibri" pitchFamily="34" charset="0"/>
            </a:endParaRPr>
          </a:p>
        </p:txBody>
      </p:sp>
      <p:sp>
        <p:nvSpPr>
          <p:cNvPr id="8" name="Oval 7"/>
          <p:cNvSpPr/>
          <p:nvPr/>
        </p:nvSpPr>
        <p:spPr>
          <a:xfrm>
            <a:off x="1435290" y="329707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F</a:t>
            </a:r>
            <a:endParaRPr lang="en-US" sz="2400" b="1" dirty="0">
              <a:solidFill>
                <a:schemeClr val="tx2"/>
              </a:solidFill>
              <a:latin typeface="Calibri" pitchFamily="34" charset="0"/>
              <a:cs typeface="Calibri" pitchFamily="34" charset="0"/>
            </a:endParaRPr>
          </a:p>
        </p:txBody>
      </p:sp>
      <p:sp>
        <p:nvSpPr>
          <p:cNvPr id="9" name="Oval 8"/>
          <p:cNvSpPr/>
          <p:nvPr/>
        </p:nvSpPr>
        <p:spPr>
          <a:xfrm>
            <a:off x="1982338" y="3290247"/>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G</a:t>
            </a:r>
            <a:endParaRPr lang="en-US" sz="2400" b="1" dirty="0">
              <a:solidFill>
                <a:schemeClr val="tx2"/>
              </a:solidFill>
              <a:latin typeface="Calibri" pitchFamily="34" charset="0"/>
              <a:cs typeface="Calibri" pitchFamily="34" charset="0"/>
            </a:endParaRPr>
          </a:p>
        </p:txBody>
      </p:sp>
      <p:cxnSp>
        <p:nvCxnSpPr>
          <p:cNvPr id="10" name="Straight Arrow Connector 9"/>
          <p:cNvCxnSpPr>
            <a:stCxn id="3" idx="4"/>
            <a:endCxn id="4" idx="0"/>
          </p:cNvCxnSpPr>
          <p:nvPr/>
        </p:nvCxnSpPr>
        <p:spPr>
          <a:xfrm flipH="1">
            <a:off x="825690" y="2064223"/>
            <a:ext cx="49132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4"/>
            <a:endCxn id="5" idx="0"/>
          </p:cNvCxnSpPr>
          <p:nvPr/>
        </p:nvCxnSpPr>
        <p:spPr>
          <a:xfrm>
            <a:off x="1317010" y="2064223"/>
            <a:ext cx="57548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6" idx="0"/>
          </p:cNvCxnSpPr>
          <p:nvPr/>
        </p:nvCxnSpPr>
        <p:spPr>
          <a:xfrm flipH="1">
            <a:off x="533400" y="2902423"/>
            <a:ext cx="292290"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4"/>
            <a:endCxn id="7" idx="0"/>
          </p:cNvCxnSpPr>
          <p:nvPr/>
        </p:nvCxnSpPr>
        <p:spPr>
          <a:xfrm>
            <a:off x="825690" y="2902423"/>
            <a:ext cx="249072"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4"/>
            <a:endCxn id="8" idx="0"/>
          </p:cNvCxnSpPr>
          <p:nvPr/>
        </p:nvCxnSpPr>
        <p:spPr>
          <a:xfrm flipH="1">
            <a:off x="1663890" y="2902423"/>
            <a:ext cx="228600" cy="3946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4"/>
            <a:endCxn id="9" idx="0"/>
          </p:cNvCxnSpPr>
          <p:nvPr/>
        </p:nvCxnSpPr>
        <p:spPr>
          <a:xfrm>
            <a:off x="1892490" y="2902423"/>
            <a:ext cx="318448" cy="3878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456296" y="15811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1</a:t>
            </a:r>
            <a:endParaRPr lang="en-US" sz="2400" b="1" dirty="0">
              <a:solidFill>
                <a:schemeClr val="tx2"/>
              </a:solidFill>
              <a:latin typeface="Calibri" pitchFamily="34" charset="0"/>
              <a:cs typeface="Calibri" pitchFamily="34" charset="0"/>
            </a:endParaRPr>
          </a:p>
        </p:txBody>
      </p:sp>
      <p:sp>
        <p:nvSpPr>
          <p:cNvPr id="17" name="Oval 16"/>
          <p:cNvSpPr/>
          <p:nvPr/>
        </p:nvSpPr>
        <p:spPr>
          <a:xfrm>
            <a:off x="2964976" y="2419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2</a:t>
            </a:r>
            <a:endParaRPr lang="en-US" sz="2400" b="1" dirty="0">
              <a:solidFill>
                <a:schemeClr val="tx2"/>
              </a:solidFill>
              <a:latin typeface="Calibri" pitchFamily="34" charset="0"/>
              <a:cs typeface="Calibri" pitchFamily="34" charset="0"/>
            </a:endParaRPr>
          </a:p>
        </p:txBody>
      </p:sp>
      <p:sp>
        <p:nvSpPr>
          <p:cNvPr id="18" name="Oval 17"/>
          <p:cNvSpPr/>
          <p:nvPr/>
        </p:nvSpPr>
        <p:spPr>
          <a:xfrm>
            <a:off x="4035188" y="2419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5</a:t>
            </a:r>
            <a:endParaRPr lang="en-US" sz="2400" b="1" dirty="0">
              <a:solidFill>
                <a:schemeClr val="tx2"/>
              </a:solidFill>
              <a:latin typeface="Calibri" pitchFamily="34" charset="0"/>
              <a:cs typeface="Calibri" pitchFamily="34" charset="0"/>
            </a:endParaRPr>
          </a:p>
        </p:txBody>
      </p:sp>
      <p:sp>
        <p:nvSpPr>
          <p:cNvPr id="19" name="Oval 18"/>
          <p:cNvSpPr/>
          <p:nvPr/>
        </p:nvSpPr>
        <p:spPr>
          <a:xfrm>
            <a:off x="2672686" y="327915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3</a:t>
            </a:r>
            <a:endParaRPr lang="en-US" sz="2400" b="1" dirty="0">
              <a:solidFill>
                <a:schemeClr val="tx2"/>
              </a:solidFill>
              <a:latin typeface="Calibri" pitchFamily="34" charset="0"/>
              <a:cs typeface="Calibri" pitchFamily="34" charset="0"/>
            </a:endParaRPr>
          </a:p>
        </p:txBody>
      </p:sp>
      <p:sp>
        <p:nvSpPr>
          <p:cNvPr id="20" name="Oval 19"/>
          <p:cNvSpPr/>
          <p:nvPr/>
        </p:nvSpPr>
        <p:spPr>
          <a:xfrm>
            <a:off x="3214048" y="327915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4</a:t>
            </a:r>
            <a:endParaRPr lang="en-US" sz="2400" b="1" dirty="0">
              <a:solidFill>
                <a:schemeClr val="tx2"/>
              </a:solidFill>
              <a:latin typeface="Calibri" pitchFamily="34" charset="0"/>
              <a:cs typeface="Calibri" pitchFamily="34" charset="0"/>
            </a:endParaRPr>
          </a:p>
        </p:txBody>
      </p:sp>
      <p:sp>
        <p:nvSpPr>
          <p:cNvPr id="21" name="Oval 20"/>
          <p:cNvSpPr/>
          <p:nvPr/>
        </p:nvSpPr>
        <p:spPr>
          <a:xfrm>
            <a:off x="3806588" y="327119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6</a:t>
            </a:r>
            <a:endParaRPr lang="en-US" sz="2400" b="1" dirty="0">
              <a:solidFill>
                <a:schemeClr val="tx2"/>
              </a:solidFill>
              <a:latin typeface="Calibri" pitchFamily="34" charset="0"/>
              <a:cs typeface="Calibri" pitchFamily="34" charset="0"/>
            </a:endParaRPr>
          </a:p>
        </p:txBody>
      </p:sp>
      <p:sp>
        <p:nvSpPr>
          <p:cNvPr id="22" name="Oval 21"/>
          <p:cNvSpPr/>
          <p:nvPr/>
        </p:nvSpPr>
        <p:spPr>
          <a:xfrm>
            <a:off x="4350224" y="3264374"/>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7</a:t>
            </a:r>
            <a:endParaRPr lang="en-US" sz="2400" b="1" dirty="0">
              <a:solidFill>
                <a:schemeClr val="tx2"/>
              </a:solidFill>
              <a:latin typeface="Calibri" pitchFamily="34" charset="0"/>
              <a:cs typeface="Calibri" pitchFamily="34" charset="0"/>
            </a:endParaRPr>
          </a:p>
        </p:txBody>
      </p:sp>
      <p:cxnSp>
        <p:nvCxnSpPr>
          <p:cNvPr id="23" name="Straight Arrow Connector 22"/>
          <p:cNvCxnSpPr>
            <a:stCxn id="16" idx="4"/>
            <a:endCxn id="17" idx="0"/>
          </p:cNvCxnSpPr>
          <p:nvPr/>
        </p:nvCxnSpPr>
        <p:spPr>
          <a:xfrm flipH="1">
            <a:off x="3193576" y="2038350"/>
            <a:ext cx="49132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a:endCxn id="18" idx="0"/>
          </p:cNvCxnSpPr>
          <p:nvPr/>
        </p:nvCxnSpPr>
        <p:spPr>
          <a:xfrm>
            <a:off x="3684896" y="2038350"/>
            <a:ext cx="578892"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4"/>
            <a:endCxn id="19" idx="0"/>
          </p:cNvCxnSpPr>
          <p:nvPr/>
        </p:nvCxnSpPr>
        <p:spPr>
          <a:xfrm flipH="1">
            <a:off x="2901286" y="2876550"/>
            <a:ext cx="292290"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4"/>
            <a:endCxn id="20" idx="0"/>
          </p:cNvCxnSpPr>
          <p:nvPr/>
        </p:nvCxnSpPr>
        <p:spPr>
          <a:xfrm>
            <a:off x="3193576" y="2876550"/>
            <a:ext cx="249072"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4"/>
            <a:endCxn id="21" idx="0"/>
          </p:cNvCxnSpPr>
          <p:nvPr/>
        </p:nvCxnSpPr>
        <p:spPr>
          <a:xfrm flipH="1">
            <a:off x="4035188" y="2876550"/>
            <a:ext cx="228600" cy="3946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4"/>
            <a:endCxn id="22" idx="0"/>
          </p:cNvCxnSpPr>
          <p:nvPr/>
        </p:nvCxnSpPr>
        <p:spPr>
          <a:xfrm>
            <a:off x="4263788" y="2876550"/>
            <a:ext cx="315036" cy="3878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62515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6068704"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649747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6940456" y="16573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7378891"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7805384"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8229600"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562515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6068704"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649747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6940456" y="2114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7378891"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7805384"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8229600"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562515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6068704"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649747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6940456" y="255525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7378891"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7805384"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8229600"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562515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6068704"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49747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940456" y="300051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7385715"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7805384"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8229600"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62515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6068704"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64974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940456" y="347591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7378891"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7805384"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8229600"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562515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6068704"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49747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940456" y="4400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7378891"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7805384"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8229600"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Arrow Connector 70"/>
          <p:cNvCxnSpPr/>
          <p:nvPr/>
        </p:nvCxnSpPr>
        <p:spPr>
          <a:xfrm>
            <a:off x="5410200" y="1504950"/>
            <a:ext cx="0" cy="3276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410200" y="1504950"/>
            <a:ext cx="3200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486400" y="1200150"/>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74" name="Oval 73"/>
          <p:cNvSpPr/>
          <p:nvPr/>
        </p:nvSpPr>
        <p:spPr>
          <a:xfrm>
            <a:off x="5625720"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60692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64974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6940456" y="391832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7378891"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7805384"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8229600"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5625720"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60692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 name="Group 82"/>
          <p:cNvGrpSpPr/>
          <p:nvPr/>
        </p:nvGrpSpPr>
        <p:grpSpPr>
          <a:xfrm>
            <a:off x="5105400" y="1636567"/>
            <a:ext cx="228600" cy="3016780"/>
            <a:chOff x="5105400" y="1636567"/>
            <a:chExt cx="228600" cy="3016780"/>
          </a:xfrm>
        </p:grpSpPr>
        <p:sp>
          <p:nvSpPr>
            <p:cNvPr id="84" name="TextBox 83"/>
            <p:cNvSpPr txBox="1"/>
            <p:nvPr/>
          </p:nvSpPr>
          <p:spPr>
            <a:xfrm>
              <a:off x="5105400" y="2100902"/>
              <a:ext cx="228600" cy="261610"/>
            </a:xfrm>
            <a:prstGeom prst="rect">
              <a:avLst/>
            </a:prstGeom>
            <a:noFill/>
          </p:spPr>
          <p:txBody>
            <a:bodyPr wrap="square" rtlCol="0">
              <a:spAutoFit/>
            </a:bodyPr>
            <a:lstStyle/>
            <a:p>
              <a:r>
                <a:rPr lang="en-US" sz="1100" dirty="0" smtClean="0">
                  <a:solidFill>
                    <a:schemeClr val="tx2"/>
                  </a:solidFill>
                </a:rPr>
                <a:t>2</a:t>
              </a:r>
              <a:endParaRPr lang="en-US" sz="1100" dirty="0">
                <a:solidFill>
                  <a:schemeClr val="tx2"/>
                </a:solidFill>
              </a:endParaRPr>
            </a:p>
          </p:txBody>
        </p:sp>
        <p:sp>
          <p:nvSpPr>
            <p:cNvPr id="85" name="TextBox 84"/>
            <p:cNvSpPr txBox="1"/>
            <p:nvPr/>
          </p:nvSpPr>
          <p:spPr>
            <a:xfrm>
              <a:off x="5105400" y="1636567"/>
              <a:ext cx="228600" cy="261610"/>
            </a:xfrm>
            <a:prstGeom prst="rect">
              <a:avLst/>
            </a:prstGeom>
            <a:noFill/>
          </p:spPr>
          <p:txBody>
            <a:bodyPr wrap="square" rtlCol="0">
              <a:spAutoFit/>
            </a:bodyPr>
            <a:lstStyle/>
            <a:p>
              <a:r>
                <a:rPr lang="en-US" sz="1100" dirty="0" smtClean="0">
                  <a:solidFill>
                    <a:schemeClr val="tx2"/>
                  </a:solidFill>
                </a:rPr>
                <a:t>1</a:t>
              </a:r>
              <a:endParaRPr lang="en-US" sz="1100" dirty="0">
                <a:solidFill>
                  <a:schemeClr val="tx2"/>
                </a:solidFill>
              </a:endParaRPr>
            </a:p>
          </p:txBody>
        </p:sp>
        <p:sp>
          <p:nvSpPr>
            <p:cNvPr id="86" name="TextBox 85"/>
            <p:cNvSpPr txBox="1"/>
            <p:nvPr/>
          </p:nvSpPr>
          <p:spPr>
            <a:xfrm>
              <a:off x="5105400" y="2537346"/>
              <a:ext cx="228600" cy="261610"/>
            </a:xfrm>
            <a:prstGeom prst="rect">
              <a:avLst/>
            </a:prstGeom>
            <a:noFill/>
          </p:spPr>
          <p:txBody>
            <a:bodyPr wrap="square" rtlCol="0">
              <a:spAutoFit/>
            </a:bodyPr>
            <a:lstStyle/>
            <a:p>
              <a:r>
                <a:rPr lang="en-US" sz="1100" dirty="0">
                  <a:solidFill>
                    <a:schemeClr val="tx2"/>
                  </a:solidFill>
                </a:rPr>
                <a:t>3</a:t>
              </a:r>
            </a:p>
          </p:txBody>
        </p:sp>
        <p:sp>
          <p:nvSpPr>
            <p:cNvPr id="87" name="TextBox 86"/>
            <p:cNvSpPr txBox="1"/>
            <p:nvPr/>
          </p:nvSpPr>
          <p:spPr>
            <a:xfrm>
              <a:off x="5105400" y="2984013"/>
              <a:ext cx="228600" cy="261610"/>
            </a:xfrm>
            <a:prstGeom prst="rect">
              <a:avLst/>
            </a:prstGeom>
            <a:noFill/>
          </p:spPr>
          <p:txBody>
            <a:bodyPr wrap="square" rtlCol="0">
              <a:spAutoFit/>
            </a:bodyPr>
            <a:lstStyle/>
            <a:p>
              <a:r>
                <a:rPr lang="en-US" sz="1100" dirty="0">
                  <a:solidFill>
                    <a:schemeClr val="tx2"/>
                  </a:solidFill>
                </a:rPr>
                <a:t>4</a:t>
              </a:r>
            </a:p>
          </p:txBody>
        </p:sp>
        <p:sp>
          <p:nvSpPr>
            <p:cNvPr id="88" name="TextBox 87"/>
            <p:cNvSpPr txBox="1"/>
            <p:nvPr/>
          </p:nvSpPr>
          <p:spPr>
            <a:xfrm>
              <a:off x="5105400" y="3450894"/>
              <a:ext cx="228600" cy="261610"/>
            </a:xfrm>
            <a:prstGeom prst="rect">
              <a:avLst/>
            </a:prstGeom>
            <a:noFill/>
          </p:spPr>
          <p:txBody>
            <a:bodyPr wrap="square" rtlCol="0">
              <a:spAutoFit/>
            </a:bodyPr>
            <a:lstStyle/>
            <a:p>
              <a:r>
                <a:rPr lang="en-US" sz="1100" dirty="0">
                  <a:solidFill>
                    <a:schemeClr val="tx2"/>
                  </a:solidFill>
                </a:rPr>
                <a:t>5</a:t>
              </a:r>
            </a:p>
          </p:txBody>
        </p:sp>
        <p:sp>
          <p:nvSpPr>
            <p:cNvPr id="89" name="TextBox 88"/>
            <p:cNvSpPr txBox="1"/>
            <p:nvPr/>
          </p:nvSpPr>
          <p:spPr>
            <a:xfrm>
              <a:off x="5105400" y="3928566"/>
              <a:ext cx="228600" cy="261610"/>
            </a:xfrm>
            <a:prstGeom prst="rect">
              <a:avLst/>
            </a:prstGeom>
            <a:noFill/>
          </p:spPr>
          <p:txBody>
            <a:bodyPr wrap="square" rtlCol="0">
              <a:spAutoFit/>
            </a:bodyPr>
            <a:lstStyle/>
            <a:p>
              <a:r>
                <a:rPr lang="en-US" sz="1100" dirty="0">
                  <a:solidFill>
                    <a:schemeClr val="tx2"/>
                  </a:solidFill>
                </a:rPr>
                <a:t>6</a:t>
              </a:r>
            </a:p>
          </p:txBody>
        </p:sp>
        <p:sp>
          <p:nvSpPr>
            <p:cNvPr id="90" name="TextBox 89"/>
            <p:cNvSpPr txBox="1"/>
            <p:nvPr/>
          </p:nvSpPr>
          <p:spPr>
            <a:xfrm>
              <a:off x="5105400" y="4391737"/>
              <a:ext cx="228600" cy="261610"/>
            </a:xfrm>
            <a:prstGeom prst="rect">
              <a:avLst/>
            </a:prstGeom>
            <a:noFill/>
          </p:spPr>
          <p:txBody>
            <a:bodyPr wrap="square" rtlCol="0">
              <a:spAutoFit/>
            </a:bodyPr>
            <a:lstStyle/>
            <a:p>
              <a:r>
                <a:rPr lang="en-US" sz="1100" dirty="0">
                  <a:solidFill>
                    <a:schemeClr val="tx2"/>
                  </a:solidFill>
                </a:rPr>
                <a:t>7</a:t>
              </a:r>
            </a:p>
          </p:txBody>
        </p:sp>
      </p:grpSp>
      <p:cxnSp>
        <p:nvCxnSpPr>
          <p:cNvPr id="140" name="Straight Arrow Connector 139"/>
          <p:cNvCxnSpPr>
            <a:stCxn id="29" idx="4"/>
            <a:endCxn id="36" idx="0"/>
          </p:cNvCxnSpPr>
          <p:nvPr/>
        </p:nvCxnSpPr>
        <p:spPr>
          <a:xfrm>
            <a:off x="5739452" y="188595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36" idx="4"/>
            <a:endCxn id="43" idx="0"/>
          </p:cNvCxnSpPr>
          <p:nvPr/>
        </p:nvCxnSpPr>
        <p:spPr>
          <a:xfrm>
            <a:off x="5739452" y="2343150"/>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43" idx="4"/>
            <a:endCxn id="50" idx="0"/>
          </p:cNvCxnSpPr>
          <p:nvPr/>
        </p:nvCxnSpPr>
        <p:spPr>
          <a:xfrm>
            <a:off x="5739452" y="2783858"/>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50" idx="4"/>
            <a:endCxn id="74" idx="0"/>
          </p:cNvCxnSpPr>
          <p:nvPr/>
        </p:nvCxnSpPr>
        <p:spPr>
          <a:xfrm>
            <a:off x="5739452" y="3229118"/>
            <a:ext cx="568"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74" idx="4"/>
            <a:endCxn id="81" idx="0"/>
          </p:cNvCxnSpPr>
          <p:nvPr/>
        </p:nvCxnSpPr>
        <p:spPr>
          <a:xfrm>
            <a:off x="5740020" y="3704514"/>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81" idx="4"/>
            <a:endCxn id="64" idx="0"/>
          </p:cNvCxnSpPr>
          <p:nvPr/>
        </p:nvCxnSpPr>
        <p:spPr>
          <a:xfrm flipH="1">
            <a:off x="5739452" y="4146930"/>
            <a:ext cx="568"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64" idx="6"/>
            <a:endCxn id="30" idx="2"/>
          </p:cNvCxnSpPr>
          <p:nvPr/>
        </p:nvCxnSpPr>
        <p:spPr>
          <a:xfrm flipV="1">
            <a:off x="5853752" y="1771650"/>
            <a:ext cx="214952" cy="27432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30" idx="6"/>
            <a:endCxn id="31" idx="2"/>
          </p:cNvCxnSpPr>
          <p:nvPr/>
        </p:nvCxnSpPr>
        <p:spPr>
          <a:xfrm>
            <a:off x="6297304" y="17716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31" idx="6"/>
            <a:endCxn id="32" idx="2"/>
          </p:cNvCxnSpPr>
          <p:nvPr/>
        </p:nvCxnSpPr>
        <p:spPr>
          <a:xfrm flipV="1">
            <a:off x="6726072" y="17716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32" idx="4"/>
            <a:endCxn id="37" idx="0"/>
          </p:cNvCxnSpPr>
          <p:nvPr/>
        </p:nvCxnSpPr>
        <p:spPr>
          <a:xfrm flipH="1">
            <a:off x="6183004" y="1885949"/>
            <a:ext cx="871752" cy="2286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37" idx="4"/>
            <a:endCxn id="44" idx="0"/>
          </p:cNvCxnSpPr>
          <p:nvPr/>
        </p:nvCxnSpPr>
        <p:spPr>
          <a:xfrm>
            <a:off x="6183004" y="2343150"/>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44" idx="4"/>
            <a:endCxn id="51" idx="0"/>
          </p:cNvCxnSpPr>
          <p:nvPr/>
        </p:nvCxnSpPr>
        <p:spPr>
          <a:xfrm>
            <a:off x="6183004" y="2783858"/>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1" idx="6"/>
            <a:endCxn id="38" idx="2"/>
          </p:cNvCxnSpPr>
          <p:nvPr/>
        </p:nvCxnSpPr>
        <p:spPr>
          <a:xfrm flipV="1">
            <a:off x="6297304" y="2228850"/>
            <a:ext cx="200168" cy="8859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38" idx="4"/>
            <a:endCxn id="45" idx="0"/>
          </p:cNvCxnSpPr>
          <p:nvPr/>
        </p:nvCxnSpPr>
        <p:spPr>
          <a:xfrm>
            <a:off x="6611772" y="2343150"/>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45" idx="4"/>
            <a:endCxn id="52" idx="0"/>
          </p:cNvCxnSpPr>
          <p:nvPr/>
        </p:nvCxnSpPr>
        <p:spPr>
          <a:xfrm>
            <a:off x="6611772" y="2783858"/>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52" idx="6"/>
            <a:endCxn id="39" idx="2"/>
          </p:cNvCxnSpPr>
          <p:nvPr/>
        </p:nvCxnSpPr>
        <p:spPr>
          <a:xfrm flipV="1">
            <a:off x="6726072" y="2228849"/>
            <a:ext cx="214384" cy="8859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39" idx="4"/>
            <a:endCxn id="46" idx="0"/>
          </p:cNvCxnSpPr>
          <p:nvPr/>
        </p:nvCxnSpPr>
        <p:spPr>
          <a:xfrm>
            <a:off x="7054756" y="2343149"/>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46" idx="4"/>
            <a:endCxn id="53" idx="0"/>
          </p:cNvCxnSpPr>
          <p:nvPr/>
        </p:nvCxnSpPr>
        <p:spPr>
          <a:xfrm>
            <a:off x="7054756" y="2783857"/>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53" idx="4"/>
            <a:endCxn id="75" idx="0"/>
          </p:cNvCxnSpPr>
          <p:nvPr/>
        </p:nvCxnSpPr>
        <p:spPr>
          <a:xfrm flipH="1">
            <a:off x="6183572" y="3229117"/>
            <a:ext cx="871184" cy="2467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58" idx="4"/>
            <a:endCxn id="82" idx="0"/>
          </p:cNvCxnSpPr>
          <p:nvPr/>
        </p:nvCxnSpPr>
        <p:spPr>
          <a:xfrm>
            <a:off x="6183004" y="3704514"/>
            <a:ext cx="568"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82" idx="4"/>
            <a:endCxn id="65" idx="0"/>
          </p:cNvCxnSpPr>
          <p:nvPr/>
        </p:nvCxnSpPr>
        <p:spPr>
          <a:xfrm flipH="1">
            <a:off x="6183004" y="4146930"/>
            <a:ext cx="568"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65" idx="6"/>
            <a:endCxn id="59" idx="2"/>
          </p:cNvCxnSpPr>
          <p:nvPr/>
        </p:nvCxnSpPr>
        <p:spPr>
          <a:xfrm flipV="1">
            <a:off x="6297304" y="3590214"/>
            <a:ext cx="200168" cy="9246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59" idx="4"/>
            <a:endCxn id="76" idx="0"/>
          </p:cNvCxnSpPr>
          <p:nvPr/>
        </p:nvCxnSpPr>
        <p:spPr>
          <a:xfrm>
            <a:off x="6611772" y="3704514"/>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76" idx="4"/>
            <a:endCxn id="66" idx="0"/>
          </p:cNvCxnSpPr>
          <p:nvPr/>
        </p:nvCxnSpPr>
        <p:spPr>
          <a:xfrm>
            <a:off x="6611772" y="4146930"/>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66" idx="6"/>
            <a:endCxn id="60" idx="2"/>
          </p:cNvCxnSpPr>
          <p:nvPr/>
        </p:nvCxnSpPr>
        <p:spPr>
          <a:xfrm flipV="1">
            <a:off x="6726072" y="3590213"/>
            <a:ext cx="214384" cy="924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60" idx="4"/>
            <a:endCxn id="77" idx="0"/>
          </p:cNvCxnSpPr>
          <p:nvPr/>
        </p:nvCxnSpPr>
        <p:spPr>
          <a:xfrm>
            <a:off x="7054756" y="3704513"/>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77" idx="4"/>
            <a:endCxn id="67" idx="0"/>
          </p:cNvCxnSpPr>
          <p:nvPr/>
        </p:nvCxnSpPr>
        <p:spPr>
          <a:xfrm>
            <a:off x="7054756" y="4146929"/>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67" idx="6"/>
            <a:endCxn id="33" idx="2"/>
          </p:cNvCxnSpPr>
          <p:nvPr/>
        </p:nvCxnSpPr>
        <p:spPr>
          <a:xfrm flipV="1">
            <a:off x="7169056" y="1775062"/>
            <a:ext cx="209835" cy="273978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33" idx="6"/>
            <a:endCxn id="34" idx="2"/>
          </p:cNvCxnSpPr>
          <p:nvPr/>
        </p:nvCxnSpPr>
        <p:spPr>
          <a:xfrm>
            <a:off x="7607491" y="17750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34" idx="6"/>
            <a:endCxn id="35" idx="2"/>
          </p:cNvCxnSpPr>
          <p:nvPr/>
        </p:nvCxnSpPr>
        <p:spPr>
          <a:xfrm>
            <a:off x="8033984" y="17750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5" idx="4"/>
            <a:endCxn id="40" idx="0"/>
          </p:cNvCxnSpPr>
          <p:nvPr/>
        </p:nvCxnSpPr>
        <p:spPr>
          <a:xfrm flipH="1">
            <a:off x="7493191" y="1889362"/>
            <a:ext cx="850709"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40" idx="4"/>
            <a:endCxn id="47" idx="0"/>
          </p:cNvCxnSpPr>
          <p:nvPr/>
        </p:nvCxnSpPr>
        <p:spPr>
          <a:xfrm>
            <a:off x="7493191" y="2346562"/>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47" idx="4"/>
            <a:endCxn id="54" idx="0"/>
          </p:cNvCxnSpPr>
          <p:nvPr/>
        </p:nvCxnSpPr>
        <p:spPr>
          <a:xfrm>
            <a:off x="7493191" y="2787270"/>
            <a:ext cx="6824"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54" idx="6"/>
            <a:endCxn id="41" idx="2"/>
          </p:cNvCxnSpPr>
          <p:nvPr/>
        </p:nvCxnSpPr>
        <p:spPr>
          <a:xfrm flipV="1">
            <a:off x="7614315" y="2232262"/>
            <a:ext cx="191069" cy="8859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41" idx="4"/>
            <a:endCxn id="48" idx="0"/>
          </p:cNvCxnSpPr>
          <p:nvPr/>
        </p:nvCxnSpPr>
        <p:spPr>
          <a:xfrm>
            <a:off x="7919684" y="2346562"/>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48" idx="4"/>
            <a:endCxn id="55" idx="0"/>
          </p:cNvCxnSpPr>
          <p:nvPr/>
        </p:nvCxnSpPr>
        <p:spPr>
          <a:xfrm>
            <a:off x="7919684" y="2787270"/>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55" idx="6"/>
            <a:endCxn id="42" idx="2"/>
          </p:cNvCxnSpPr>
          <p:nvPr/>
        </p:nvCxnSpPr>
        <p:spPr>
          <a:xfrm flipV="1">
            <a:off x="8033984" y="2232262"/>
            <a:ext cx="195616" cy="8859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42" idx="4"/>
            <a:endCxn id="49" idx="0"/>
          </p:cNvCxnSpPr>
          <p:nvPr/>
        </p:nvCxnSpPr>
        <p:spPr>
          <a:xfrm>
            <a:off x="8343900" y="2346562"/>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49" idx="4"/>
            <a:endCxn id="56" idx="0"/>
          </p:cNvCxnSpPr>
          <p:nvPr/>
        </p:nvCxnSpPr>
        <p:spPr>
          <a:xfrm>
            <a:off x="8343900" y="2787270"/>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56" idx="4"/>
            <a:endCxn id="61" idx="0"/>
          </p:cNvCxnSpPr>
          <p:nvPr/>
        </p:nvCxnSpPr>
        <p:spPr>
          <a:xfrm flipH="1">
            <a:off x="7493191" y="3232530"/>
            <a:ext cx="850709"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61" idx="4"/>
            <a:endCxn id="78" idx="0"/>
          </p:cNvCxnSpPr>
          <p:nvPr/>
        </p:nvCxnSpPr>
        <p:spPr>
          <a:xfrm>
            <a:off x="7493191" y="3707926"/>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78" idx="4"/>
            <a:endCxn id="68" idx="0"/>
          </p:cNvCxnSpPr>
          <p:nvPr/>
        </p:nvCxnSpPr>
        <p:spPr>
          <a:xfrm>
            <a:off x="7493191" y="4150342"/>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68" idx="6"/>
            <a:endCxn id="62" idx="2"/>
          </p:cNvCxnSpPr>
          <p:nvPr/>
        </p:nvCxnSpPr>
        <p:spPr>
          <a:xfrm flipV="1">
            <a:off x="7607491" y="3593626"/>
            <a:ext cx="197893" cy="9246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62" idx="4"/>
            <a:endCxn id="79" idx="0"/>
          </p:cNvCxnSpPr>
          <p:nvPr/>
        </p:nvCxnSpPr>
        <p:spPr>
          <a:xfrm>
            <a:off x="7919684" y="3707926"/>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stCxn id="79" idx="4"/>
            <a:endCxn id="69" idx="0"/>
          </p:cNvCxnSpPr>
          <p:nvPr/>
        </p:nvCxnSpPr>
        <p:spPr>
          <a:xfrm>
            <a:off x="7919684" y="4150342"/>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69" idx="6"/>
            <a:endCxn id="63" idx="2"/>
          </p:cNvCxnSpPr>
          <p:nvPr/>
        </p:nvCxnSpPr>
        <p:spPr>
          <a:xfrm flipV="1">
            <a:off x="8033984" y="3593626"/>
            <a:ext cx="195616" cy="9246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63" idx="4"/>
            <a:endCxn id="80" idx="0"/>
          </p:cNvCxnSpPr>
          <p:nvPr/>
        </p:nvCxnSpPr>
        <p:spPr>
          <a:xfrm>
            <a:off x="8343900" y="3707926"/>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80" idx="4"/>
            <a:endCxn id="70" idx="0"/>
          </p:cNvCxnSpPr>
          <p:nvPr/>
        </p:nvCxnSpPr>
        <p:spPr>
          <a:xfrm>
            <a:off x="8343900" y="4150342"/>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24" name="Slide Number Placeholder 223"/>
          <p:cNvSpPr>
            <a:spLocks noGrp="1"/>
          </p:cNvSpPr>
          <p:nvPr>
            <p:ph type="sldNum" sz="quarter" idx="12"/>
          </p:nvPr>
        </p:nvSpPr>
        <p:spPr/>
        <p:txBody>
          <a:bodyPr/>
          <a:lstStyle/>
          <a:p>
            <a:fld id="{C162BB0D-B5A7-4AD7-8624-6645CF0AB6F4}" type="slidenum">
              <a:rPr lang="en-US" smtClean="0"/>
              <a:pPr/>
              <a:t>11</a:t>
            </a:fld>
            <a:endParaRPr lang="en-US" dirty="0"/>
          </a:p>
        </p:txBody>
      </p:sp>
      <p:sp>
        <p:nvSpPr>
          <p:cNvPr id="141" name="TextBox 140"/>
          <p:cNvSpPr txBox="1"/>
          <p:nvPr/>
        </p:nvSpPr>
        <p:spPr>
          <a:xfrm>
            <a:off x="862476" y="3955018"/>
            <a:ext cx="1032112" cy="369332"/>
          </a:xfrm>
          <a:prstGeom prst="rect">
            <a:avLst/>
          </a:prstGeom>
          <a:noFill/>
        </p:spPr>
        <p:txBody>
          <a:bodyPr wrap="square" rtlCol="0">
            <a:spAutoFit/>
          </a:bodyPr>
          <a:lstStyle/>
          <a:p>
            <a:pPr algn="ctr"/>
            <a:r>
              <a:rPr lang="en-US" dirty="0" smtClean="0">
                <a:solidFill>
                  <a:srgbClr val="FF0000"/>
                </a:solidFill>
              </a:rPr>
              <a:t>Outer</a:t>
            </a:r>
            <a:endParaRPr lang="en-US" dirty="0">
              <a:solidFill>
                <a:srgbClr val="FF0000"/>
              </a:solidFill>
            </a:endParaRPr>
          </a:p>
        </p:txBody>
      </p:sp>
      <p:sp>
        <p:nvSpPr>
          <p:cNvPr id="143" name="TextBox 142"/>
          <p:cNvSpPr txBox="1"/>
          <p:nvPr/>
        </p:nvSpPr>
        <p:spPr>
          <a:xfrm>
            <a:off x="3224676" y="3955018"/>
            <a:ext cx="1032112" cy="369332"/>
          </a:xfrm>
          <a:prstGeom prst="rect">
            <a:avLst/>
          </a:prstGeom>
          <a:noFill/>
        </p:spPr>
        <p:txBody>
          <a:bodyPr wrap="square" rtlCol="0">
            <a:spAutoFit/>
          </a:bodyPr>
          <a:lstStyle/>
          <a:p>
            <a:pPr algn="ctr"/>
            <a:r>
              <a:rPr lang="en-US" dirty="0" smtClean="0">
                <a:solidFill>
                  <a:srgbClr val="008000"/>
                </a:solidFill>
              </a:rPr>
              <a:t>Inner</a:t>
            </a:r>
            <a:endParaRPr lang="en-US" dirty="0">
              <a:solidFill>
                <a:srgbClr val="008000"/>
              </a:solidFill>
            </a:endParaRPr>
          </a:p>
        </p:txBody>
      </p:sp>
      <p:sp>
        <p:nvSpPr>
          <p:cNvPr id="226" name="Rectangle 225"/>
          <p:cNvSpPr/>
          <p:nvPr/>
        </p:nvSpPr>
        <p:spPr>
          <a:xfrm>
            <a:off x="228600" y="2362512"/>
            <a:ext cx="1149932" cy="14523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883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2" fill="hold" nodeType="clickEffect">
                                  <p:stCondLst>
                                    <p:cond delay="0"/>
                                  </p:stCondLst>
                                  <p:childTnLst>
                                    <p:animClr clrSpc="rgb" dir="cw">
                                      <p:cBhvr>
                                        <p:cTn id="118" dur="500" fill="hold"/>
                                        <p:tgtEl>
                                          <p:spTgt spid="3"/>
                                        </p:tgtEl>
                                        <p:attrNameLst>
                                          <p:attrName>fillcolor</p:attrName>
                                        </p:attrNameLst>
                                      </p:cBhvr>
                                      <p:to>
                                        <a:srgbClr val="FF5050"/>
                                      </p:to>
                                    </p:animClr>
                                    <p:set>
                                      <p:cBhvr>
                                        <p:cTn id="119" dur="500" fill="hold"/>
                                        <p:tgtEl>
                                          <p:spTgt spid="3"/>
                                        </p:tgtEl>
                                        <p:attrNameLst>
                                          <p:attrName>fill.type</p:attrName>
                                        </p:attrNameLst>
                                      </p:cBhvr>
                                      <p:to>
                                        <p:strVal val="solid"/>
                                      </p:to>
                                    </p:set>
                                    <p:set>
                                      <p:cBhvr>
                                        <p:cTn id="120" dur="500" fill="hold"/>
                                        <p:tgtEl>
                                          <p:spTgt spid="3"/>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1" presetClass="emph" presetSubtype="2" fill="hold" nodeType="clickEffect">
                                  <p:stCondLst>
                                    <p:cond delay="0"/>
                                  </p:stCondLst>
                                  <p:childTnLst>
                                    <p:animClr clrSpc="rgb" dir="cw">
                                      <p:cBhvr>
                                        <p:cTn id="124" dur="500" fill="hold"/>
                                        <p:tgtEl>
                                          <p:spTgt spid="16"/>
                                        </p:tgtEl>
                                        <p:attrNameLst>
                                          <p:attrName>fillcolor</p:attrName>
                                        </p:attrNameLst>
                                      </p:cBhvr>
                                      <p:to>
                                        <a:srgbClr val="66FF66"/>
                                      </p:to>
                                    </p:animClr>
                                    <p:set>
                                      <p:cBhvr>
                                        <p:cTn id="125" dur="500" fill="hold"/>
                                        <p:tgtEl>
                                          <p:spTgt spid="16"/>
                                        </p:tgtEl>
                                        <p:attrNameLst>
                                          <p:attrName>fill.type</p:attrName>
                                        </p:attrNameLst>
                                      </p:cBhvr>
                                      <p:to>
                                        <p:strVal val="solid"/>
                                      </p:to>
                                    </p:set>
                                    <p:set>
                                      <p:cBhvr>
                                        <p:cTn id="126" dur="500" fill="hold"/>
                                        <p:tgtEl>
                                          <p:spTgt spid="16"/>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500" fill="hold"/>
                                        <p:tgtEl>
                                          <p:spTgt spid="29"/>
                                        </p:tgtEl>
                                        <p:attrNameLst>
                                          <p:attrName>fillcolor</p:attrName>
                                        </p:attrNameLst>
                                      </p:cBhvr>
                                      <p:to>
                                        <a:schemeClr val="tx1"/>
                                      </p:to>
                                    </p:animClr>
                                    <p:set>
                                      <p:cBhvr>
                                        <p:cTn id="129" dur="500" fill="hold"/>
                                        <p:tgtEl>
                                          <p:spTgt spid="29"/>
                                        </p:tgtEl>
                                        <p:attrNameLst>
                                          <p:attrName>fill.type</p:attrName>
                                        </p:attrNameLst>
                                      </p:cBhvr>
                                      <p:to>
                                        <p:strVal val="solid"/>
                                      </p:to>
                                    </p:set>
                                    <p:set>
                                      <p:cBhvr>
                                        <p:cTn id="130" dur="500" fill="hold"/>
                                        <p:tgtEl>
                                          <p:spTgt spid="29"/>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2" fill="hold" nodeType="clickEffect">
                                  <p:stCondLst>
                                    <p:cond delay="0"/>
                                  </p:stCondLst>
                                  <p:childTnLst>
                                    <p:animClr clrSpc="rgb" dir="cw">
                                      <p:cBhvr>
                                        <p:cTn id="134" dur="500" fill="hold"/>
                                        <p:tgtEl>
                                          <p:spTgt spid="17"/>
                                        </p:tgtEl>
                                        <p:attrNameLst>
                                          <p:attrName>fillcolor</p:attrName>
                                        </p:attrNameLst>
                                      </p:cBhvr>
                                      <p:to>
                                        <a:srgbClr val="66FF66"/>
                                      </p:to>
                                    </p:animClr>
                                    <p:set>
                                      <p:cBhvr>
                                        <p:cTn id="135" dur="500" fill="hold"/>
                                        <p:tgtEl>
                                          <p:spTgt spid="17"/>
                                        </p:tgtEl>
                                        <p:attrNameLst>
                                          <p:attrName>fill.type</p:attrName>
                                        </p:attrNameLst>
                                      </p:cBhvr>
                                      <p:to>
                                        <p:strVal val="solid"/>
                                      </p:to>
                                    </p:set>
                                    <p:set>
                                      <p:cBhvr>
                                        <p:cTn id="136" dur="500" fill="hold"/>
                                        <p:tgtEl>
                                          <p:spTgt spid="17"/>
                                        </p:tgtEl>
                                        <p:attrNameLst>
                                          <p:attrName>fill.on</p:attrName>
                                        </p:attrNameLst>
                                      </p:cBhvr>
                                      <p:to>
                                        <p:strVal val="true"/>
                                      </p:to>
                                    </p:set>
                                  </p:childTnLst>
                                </p:cTn>
                              </p:par>
                              <p:par>
                                <p:cTn id="137" presetID="1" presetClass="entr" presetSubtype="0" fill="hold" nodeType="withEffect">
                                  <p:stCondLst>
                                    <p:cond delay="0"/>
                                  </p:stCondLst>
                                  <p:childTnLst>
                                    <p:set>
                                      <p:cBhvr>
                                        <p:cTn id="138" dur="1" fill="hold">
                                          <p:stCondLst>
                                            <p:cond delay="0"/>
                                          </p:stCondLst>
                                        </p:cTn>
                                        <p:tgtEl>
                                          <p:spTgt spid="140"/>
                                        </p:tgtEl>
                                        <p:attrNameLst>
                                          <p:attrName>style.visibility</p:attrName>
                                        </p:attrNameLst>
                                      </p:cBhvr>
                                      <p:to>
                                        <p:strVal val="visible"/>
                                      </p:to>
                                    </p:set>
                                  </p:childTnLst>
                                </p:cTn>
                              </p:par>
                              <p:par>
                                <p:cTn id="139" presetID="1" presetClass="emph" presetSubtype="2" fill="hold" nodeType="withEffect">
                                  <p:stCondLst>
                                    <p:cond delay="0"/>
                                  </p:stCondLst>
                                  <p:childTnLst>
                                    <p:animClr clrSpc="rgb" dir="cw">
                                      <p:cBhvr>
                                        <p:cTn id="140" dur="500" fill="hold"/>
                                        <p:tgtEl>
                                          <p:spTgt spid="36"/>
                                        </p:tgtEl>
                                        <p:attrNameLst>
                                          <p:attrName>fillcolor</p:attrName>
                                        </p:attrNameLst>
                                      </p:cBhvr>
                                      <p:to>
                                        <a:schemeClr val="tx1"/>
                                      </p:to>
                                    </p:animClr>
                                    <p:set>
                                      <p:cBhvr>
                                        <p:cTn id="141" dur="500" fill="hold"/>
                                        <p:tgtEl>
                                          <p:spTgt spid="36"/>
                                        </p:tgtEl>
                                        <p:attrNameLst>
                                          <p:attrName>fill.type</p:attrName>
                                        </p:attrNameLst>
                                      </p:cBhvr>
                                      <p:to>
                                        <p:strVal val="solid"/>
                                      </p:to>
                                    </p:set>
                                    <p:set>
                                      <p:cBhvr>
                                        <p:cTn id="142" dur="500" fill="hold"/>
                                        <p:tgtEl>
                                          <p:spTgt spid="36"/>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2" fill="hold" nodeType="clickEffect">
                                  <p:stCondLst>
                                    <p:cond delay="0"/>
                                  </p:stCondLst>
                                  <p:childTnLst>
                                    <p:animClr clrSpc="rgb" dir="cw">
                                      <p:cBhvr>
                                        <p:cTn id="146" dur="500" fill="hold"/>
                                        <p:tgtEl>
                                          <p:spTgt spid="19"/>
                                        </p:tgtEl>
                                        <p:attrNameLst>
                                          <p:attrName>fillcolor</p:attrName>
                                        </p:attrNameLst>
                                      </p:cBhvr>
                                      <p:to>
                                        <a:srgbClr val="66FF66"/>
                                      </p:to>
                                    </p:animClr>
                                    <p:set>
                                      <p:cBhvr>
                                        <p:cTn id="147" dur="500" fill="hold"/>
                                        <p:tgtEl>
                                          <p:spTgt spid="19"/>
                                        </p:tgtEl>
                                        <p:attrNameLst>
                                          <p:attrName>fill.type</p:attrName>
                                        </p:attrNameLst>
                                      </p:cBhvr>
                                      <p:to>
                                        <p:strVal val="solid"/>
                                      </p:to>
                                    </p:set>
                                    <p:set>
                                      <p:cBhvr>
                                        <p:cTn id="148" dur="500" fill="hold"/>
                                        <p:tgtEl>
                                          <p:spTgt spid="19"/>
                                        </p:tgtEl>
                                        <p:attrNameLst>
                                          <p:attrName>fill.on</p:attrName>
                                        </p:attrNameLst>
                                      </p:cBhvr>
                                      <p:to>
                                        <p:strVal val="true"/>
                                      </p:to>
                                    </p:set>
                                  </p:childTnLst>
                                </p:cTn>
                              </p:par>
                              <p:par>
                                <p:cTn id="149" presetID="1" presetClass="entr" presetSubtype="0" fill="hold" nodeType="withEffect">
                                  <p:stCondLst>
                                    <p:cond delay="0"/>
                                  </p:stCondLst>
                                  <p:childTnLst>
                                    <p:set>
                                      <p:cBhvr>
                                        <p:cTn id="150" dur="1" fill="hold">
                                          <p:stCondLst>
                                            <p:cond delay="0"/>
                                          </p:stCondLst>
                                        </p:cTn>
                                        <p:tgtEl>
                                          <p:spTgt spid="142"/>
                                        </p:tgtEl>
                                        <p:attrNameLst>
                                          <p:attrName>style.visibility</p:attrName>
                                        </p:attrNameLst>
                                      </p:cBhvr>
                                      <p:to>
                                        <p:strVal val="visible"/>
                                      </p:to>
                                    </p:set>
                                  </p:childTnLst>
                                </p:cTn>
                              </p:par>
                              <p:par>
                                <p:cTn id="151" presetID="1" presetClass="emph" presetSubtype="2" fill="hold" nodeType="withEffect">
                                  <p:stCondLst>
                                    <p:cond delay="0"/>
                                  </p:stCondLst>
                                  <p:childTnLst>
                                    <p:animClr clrSpc="rgb" dir="cw">
                                      <p:cBhvr>
                                        <p:cTn id="152" dur="500" fill="hold"/>
                                        <p:tgtEl>
                                          <p:spTgt spid="43"/>
                                        </p:tgtEl>
                                        <p:attrNameLst>
                                          <p:attrName>fillcolor</p:attrName>
                                        </p:attrNameLst>
                                      </p:cBhvr>
                                      <p:to>
                                        <a:schemeClr val="tx1"/>
                                      </p:to>
                                    </p:animClr>
                                    <p:set>
                                      <p:cBhvr>
                                        <p:cTn id="153" dur="500" fill="hold"/>
                                        <p:tgtEl>
                                          <p:spTgt spid="43"/>
                                        </p:tgtEl>
                                        <p:attrNameLst>
                                          <p:attrName>fill.type</p:attrName>
                                        </p:attrNameLst>
                                      </p:cBhvr>
                                      <p:to>
                                        <p:strVal val="solid"/>
                                      </p:to>
                                    </p:set>
                                    <p:set>
                                      <p:cBhvr>
                                        <p:cTn id="154" dur="500" fill="hold"/>
                                        <p:tgtEl>
                                          <p:spTgt spid="43"/>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500" fill="hold"/>
                                        <p:tgtEl>
                                          <p:spTgt spid="20"/>
                                        </p:tgtEl>
                                        <p:attrNameLst>
                                          <p:attrName>fillcolor</p:attrName>
                                        </p:attrNameLst>
                                      </p:cBhvr>
                                      <p:to>
                                        <a:srgbClr val="66FF66"/>
                                      </p:to>
                                    </p:animClr>
                                    <p:set>
                                      <p:cBhvr>
                                        <p:cTn id="159" dur="500" fill="hold"/>
                                        <p:tgtEl>
                                          <p:spTgt spid="20"/>
                                        </p:tgtEl>
                                        <p:attrNameLst>
                                          <p:attrName>fill.type</p:attrName>
                                        </p:attrNameLst>
                                      </p:cBhvr>
                                      <p:to>
                                        <p:strVal val="solid"/>
                                      </p:to>
                                    </p:set>
                                    <p:set>
                                      <p:cBhvr>
                                        <p:cTn id="160" dur="500" fill="hold"/>
                                        <p:tgtEl>
                                          <p:spTgt spid="20"/>
                                        </p:tgtEl>
                                        <p:attrNameLst>
                                          <p:attrName>fill.on</p:attrName>
                                        </p:attrNameLst>
                                      </p:cBhvr>
                                      <p:to>
                                        <p:strVal val="true"/>
                                      </p:to>
                                    </p:set>
                                  </p:childTnLst>
                                </p:cTn>
                              </p:par>
                              <p:par>
                                <p:cTn id="161" presetID="1" presetClass="entr" presetSubtype="0" fill="hold" nodeType="withEffect">
                                  <p:stCondLst>
                                    <p:cond delay="0"/>
                                  </p:stCondLst>
                                  <p:childTnLst>
                                    <p:set>
                                      <p:cBhvr>
                                        <p:cTn id="162" dur="1" fill="hold">
                                          <p:stCondLst>
                                            <p:cond delay="0"/>
                                          </p:stCondLst>
                                        </p:cTn>
                                        <p:tgtEl>
                                          <p:spTgt spid="144"/>
                                        </p:tgtEl>
                                        <p:attrNameLst>
                                          <p:attrName>style.visibility</p:attrName>
                                        </p:attrNameLst>
                                      </p:cBhvr>
                                      <p:to>
                                        <p:strVal val="visible"/>
                                      </p:to>
                                    </p:set>
                                  </p:childTnLst>
                                </p:cTn>
                              </p:par>
                              <p:par>
                                <p:cTn id="163" presetID="1" presetClass="emph" presetSubtype="2" fill="hold" nodeType="withEffect">
                                  <p:stCondLst>
                                    <p:cond delay="0"/>
                                  </p:stCondLst>
                                  <p:childTnLst>
                                    <p:animClr clrSpc="rgb" dir="cw">
                                      <p:cBhvr>
                                        <p:cTn id="164" dur="500" fill="hold"/>
                                        <p:tgtEl>
                                          <p:spTgt spid="50"/>
                                        </p:tgtEl>
                                        <p:attrNameLst>
                                          <p:attrName>fillcolor</p:attrName>
                                        </p:attrNameLst>
                                      </p:cBhvr>
                                      <p:to>
                                        <a:schemeClr val="tx1"/>
                                      </p:to>
                                    </p:animClr>
                                    <p:set>
                                      <p:cBhvr>
                                        <p:cTn id="165" dur="500" fill="hold"/>
                                        <p:tgtEl>
                                          <p:spTgt spid="50"/>
                                        </p:tgtEl>
                                        <p:attrNameLst>
                                          <p:attrName>fill.type</p:attrName>
                                        </p:attrNameLst>
                                      </p:cBhvr>
                                      <p:to>
                                        <p:strVal val="solid"/>
                                      </p:to>
                                    </p:set>
                                    <p:set>
                                      <p:cBhvr>
                                        <p:cTn id="166" dur="500" fill="hold"/>
                                        <p:tgtEl>
                                          <p:spTgt spid="50"/>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mph" presetSubtype="2" fill="hold" nodeType="clickEffect">
                                  <p:stCondLst>
                                    <p:cond delay="0"/>
                                  </p:stCondLst>
                                  <p:childTnLst>
                                    <p:animClr clrSpc="rgb" dir="cw">
                                      <p:cBhvr>
                                        <p:cTn id="170" dur="500" fill="hold"/>
                                        <p:tgtEl>
                                          <p:spTgt spid="18"/>
                                        </p:tgtEl>
                                        <p:attrNameLst>
                                          <p:attrName>fillcolor</p:attrName>
                                        </p:attrNameLst>
                                      </p:cBhvr>
                                      <p:to>
                                        <a:srgbClr val="66FF66"/>
                                      </p:to>
                                    </p:animClr>
                                    <p:set>
                                      <p:cBhvr>
                                        <p:cTn id="171" dur="500" fill="hold"/>
                                        <p:tgtEl>
                                          <p:spTgt spid="18"/>
                                        </p:tgtEl>
                                        <p:attrNameLst>
                                          <p:attrName>fill.type</p:attrName>
                                        </p:attrNameLst>
                                      </p:cBhvr>
                                      <p:to>
                                        <p:strVal val="solid"/>
                                      </p:to>
                                    </p:set>
                                    <p:set>
                                      <p:cBhvr>
                                        <p:cTn id="172" dur="500" fill="hold"/>
                                        <p:tgtEl>
                                          <p:spTgt spid="18"/>
                                        </p:tgtEl>
                                        <p:attrNameLst>
                                          <p:attrName>fill.on</p:attrName>
                                        </p:attrNameLst>
                                      </p:cBhvr>
                                      <p:to>
                                        <p:strVal val="true"/>
                                      </p:to>
                                    </p:set>
                                  </p:childTnLst>
                                </p:cTn>
                              </p:par>
                              <p:par>
                                <p:cTn id="173" presetID="1" presetClass="entr" presetSubtype="0" fill="hold" nodeType="withEffect">
                                  <p:stCondLst>
                                    <p:cond delay="0"/>
                                  </p:stCondLst>
                                  <p:childTnLst>
                                    <p:set>
                                      <p:cBhvr>
                                        <p:cTn id="174" dur="1" fill="hold">
                                          <p:stCondLst>
                                            <p:cond delay="0"/>
                                          </p:stCondLst>
                                        </p:cTn>
                                        <p:tgtEl>
                                          <p:spTgt spid="146"/>
                                        </p:tgtEl>
                                        <p:attrNameLst>
                                          <p:attrName>style.visibility</p:attrName>
                                        </p:attrNameLst>
                                      </p:cBhvr>
                                      <p:to>
                                        <p:strVal val="visible"/>
                                      </p:to>
                                    </p:set>
                                  </p:childTnLst>
                                </p:cTn>
                              </p:par>
                              <p:par>
                                <p:cTn id="175" presetID="1" presetClass="emph" presetSubtype="2" fill="hold" nodeType="withEffect">
                                  <p:stCondLst>
                                    <p:cond delay="0"/>
                                  </p:stCondLst>
                                  <p:childTnLst>
                                    <p:animClr clrSpc="rgb" dir="cw">
                                      <p:cBhvr>
                                        <p:cTn id="176" dur="500" fill="hold"/>
                                        <p:tgtEl>
                                          <p:spTgt spid="74"/>
                                        </p:tgtEl>
                                        <p:attrNameLst>
                                          <p:attrName>fillcolor</p:attrName>
                                        </p:attrNameLst>
                                      </p:cBhvr>
                                      <p:to>
                                        <a:schemeClr val="tx1"/>
                                      </p:to>
                                    </p:animClr>
                                    <p:set>
                                      <p:cBhvr>
                                        <p:cTn id="177" dur="500" fill="hold"/>
                                        <p:tgtEl>
                                          <p:spTgt spid="74"/>
                                        </p:tgtEl>
                                        <p:attrNameLst>
                                          <p:attrName>fill.type</p:attrName>
                                        </p:attrNameLst>
                                      </p:cBhvr>
                                      <p:to>
                                        <p:strVal val="solid"/>
                                      </p:to>
                                    </p:set>
                                    <p:set>
                                      <p:cBhvr>
                                        <p:cTn id="178" dur="500" fill="hold"/>
                                        <p:tgtEl>
                                          <p:spTgt spid="74"/>
                                        </p:tgtEl>
                                        <p:attrNameLst>
                                          <p:attrName>fill.on</p:attrName>
                                        </p:attrNameLst>
                                      </p:cBhvr>
                                      <p:to>
                                        <p:strVal val="true"/>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2" fill="hold" nodeType="clickEffect">
                                  <p:stCondLst>
                                    <p:cond delay="0"/>
                                  </p:stCondLst>
                                  <p:childTnLst>
                                    <p:animClr clrSpc="rgb" dir="cw">
                                      <p:cBhvr>
                                        <p:cTn id="182" dur="500" fill="hold"/>
                                        <p:tgtEl>
                                          <p:spTgt spid="21"/>
                                        </p:tgtEl>
                                        <p:attrNameLst>
                                          <p:attrName>fillcolor</p:attrName>
                                        </p:attrNameLst>
                                      </p:cBhvr>
                                      <p:to>
                                        <a:srgbClr val="66FF66"/>
                                      </p:to>
                                    </p:animClr>
                                    <p:set>
                                      <p:cBhvr>
                                        <p:cTn id="183" dur="500" fill="hold"/>
                                        <p:tgtEl>
                                          <p:spTgt spid="21"/>
                                        </p:tgtEl>
                                        <p:attrNameLst>
                                          <p:attrName>fill.type</p:attrName>
                                        </p:attrNameLst>
                                      </p:cBhvr>
                                      <p:to>
                                        <p:strVal val="solid"/>
                                      </p:to>
                                    </p:set>
                                    <p:set>
                                      <p:cBhvr>
                                        <p:cTn id="184" dur="500" fill="hold"/>
                                        <p:tgtEl>
                                          <p:spTgt spid="21"/>
                                        </p:tgtEl>
                                        <p:attrNameLst>
                                          <p:attrName>fill.on</p:attrName>
                                        </p:attrNameLst>
                                      </p:cBhvr>
                                      <p:to>
                                        <p:strVal val="true"/>
                                      </p:to>
                                    </p:set>
                                  </p:childTnLst>
                                </p:cTn>
                              </p:par>
                              <p:par>
                                <p:cTn id="185" presetID="1" presetClass="entr" presetSubtype="0" fill="hold" nodeType="withEffect">
                                  <p:stCondLst>
                                    <p:cond delay="0"/>
                                  </p:stCondLst>
                                  <p:childTnLst>
                                    <p:set>
                                      <p:cBhvr>
                                        <p:cTn id="186" dur="1" fill="hold">
                                          <p:stCondLst>
                                            <p:cond delay="0"/>
                                          </p:stCondLst>
                                        </p:cTn>
                                        <p:tgtEl>
                                          <p:spTgt spid="148"/>
                                        </p:tgtEl>
                                        <p:attrNameLst>
                                          <p:attrName>style.visibility</p:attrName>
                                        </p:attrNameLst>
                                      </p:cBhvr>
                                      <p:to>
                                        <p:strVal val="visible"/>
                                      </p:to>
                                    </p:set>
                                  </p:childTnLst>
                                </p:cTn>
                              </p:par>
                              <p:par>
                                <p:cTn id="187" presetID="1" presetClass="emph" presetSubtype="2" fill="hold" nodeType="withEffect">
                                  <p:stCondLst>
                                    <p:cond delay="0"/>
                                  </p:stCondLst>
                                  <p:childTnLst>
                                    <p:animClr clrSpc="rgb" dir="cw">
                                      <p:cBhvr>
                                        <p:cTn id="188" dur="500" fill="hold"/>
                                        <p:tgtEl>
                                          <p:spTgt spid="81"/>
                                        </p:tgtEl>
                                        <p:attrNameLst>
                                          <p:attrName>fillcolor</p:attrName>
                                        </p:attrNameLst>
                                      </p:cBhvr>
                                      <p:to>
                                        <a:schemeClr val="tx1"/>
                                      </p:to>
                                    </p:animClr>
                                    <p:set>
                                      <p:cBhvr>
                                        <p:cTn id="189" dur="500" fill="hold"/>
                                        <p:tgtEl>
                                          <p:spTgt spid="81"/>
                                        </p:tgtEl>
                                        <p:attrNameLst>
                                          <p:attrName>fill.type</p:attrName>
                                        </p:attrNameLst>
                                      </p:cBhvr>
                                      <p:to>
                                        <p:strVal val="solid"/>
                                      </p:to>
                                    </p:set>
                                    <p:set>
                                      <p:cBhvr>
                                        <p:cTn id="190" dur="500" fill="hold"/>
                                        <p:tgtEl>
                                          <p:spTgt spid="81"/>
                                        </p:tgtEl>
                                        <p:attrNameLst>
                                          <p:attrName>fill.on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2" fill="hold" nodeType="clickEffect">
                                  <p:stCondLst>
                                    <p:cond delay="0"/>
                                  </p:stCondLst>
                                  <p:childTnLst>
                                    <p:animClr clrSpc="rgb" dir="cw">
                                      <p:cBhvr>
                                        <p:cTn id="194" dur="500" fill="hold"/>
                                        <p:tgtEl>
                                          <p:spTgt spid="22"/>
                                        </p:tgtEl>
                                        <p:attrNameLst>
                                          <p:attrName>fillcolor</p:attrName>
                                        </p:attrNameLst>
                                      </p:cBhvr>
                                      <p:to>
                                        <a:srgbClr val="66FF66"/>
                                      </p:to>
                                    </p:animClr>
                                    <p:set>
                                      <p:cBhvr>
                                        <p:cTn id="195" dur="500" fill="hold"/>
                                        <p:tgtEl>
                                          <p:spTgt spid="22"/>
                                        </p:tgtEl>
                                        <p:attrNameLst>
                                          <p:attrName>fill.type</p:attrName>
                                        </p:attrNameLst>
                                      </p:cBhvr>
                                      <p:to>
                                        <p:strVal val="solid"/>
                                      </p:to>
                                    </p:set>
                                    <p:set>
                                      <p:cBhvr>
                                        <p:cTn id="196" dur="500" fill="hold"/>
                                        <p:tgtEl>
                                          <p:spTgt spid="22"/>
                                        </p:tgtEl>
                                        <p:attrNameLst>
                                          <p:attrName>fill.on</p:attrName>
                                        </p:attrNameLst>
                                      </p:cBhvr>
                                      <p:to>
                                        <p:strVal val="true"/>
                                      </p:to>
                                    </p:set>
                                  </p:childTnLst>
                                </p:cTn>
                              </p:par>
                              <p:par>
                                <p:cTn id="197" presetID="1" presetClass="entr" presetSubtype="0" fill="hold" nodeType="withEffect">
                                  <p:stCondLst>
                                    <p:cond delay="0"/>
                                  </p:stCondLst>
                                  <p:childTnLst>
                                    <p:set>
                                      <p:cBhvr>
                                        <p:cTn id="198" dur="1" fill="hold">
                                          <p:stCondLst>
                                            <p:cond delay="0"/>
                                          </p:stCondLst>
                                        </p:cTn>
                                        <p:tgtEl>
                                          <p:spTgt spid="150"/>
                                        </p:tgtEl>
                                        <p:attrNameLst>
                                          <p:attrName>style.visibility</p:attrName>
                                        </p:attrNameLst>
                                      </p:cBhvr>
                                      <p:to>
                                        <p:strVal val="visible"/>
                                      </p:to>
                                    </p:set>
                                  </p:childTnLst>
                                </p:cTn>
                              </p:par>
                              <p:par>
                                <p:cTn id="199" presetID="1" presetClass="emph" presetSubtype="2" fill="hold" nodeType="withEffect">
                                  <p:stCondLst>
                                    <p:cond delay="0"/>
                                  </p:stCondLst>
                                  <p:childTnLst>
                                    <p:animClr clrSpc="rgb" dir="cw">
                                      <p:cBhvr>
                                        <p:cTn id="200" dur="500" fill="hold"/>
                                        <p:tgtEl>
                                          <p:spTgt spid="64"/>
                                        </p:tgtEl>
                                        <p:attrNameLst>
                                          <p:attrName>fillcolor</p:attrName>
                                        </p:attrNameLst>
                                      </p:cBhvr>
                                      <p:to>
                                        <a:schemeClr val="tx1"/>
                                      </p:to>
                                    </p:animClr>
                                    <p:set>
                                      <p:cBhvr>
                                        <p:cTn id="201" dur="500" fill="hold"/>
                                        <p:tgtEl>
                                          <p:spTgt spid="64"/>
                                        </p:tgtEl>
                                        <p:attrNameLst>
                                          <p:attrName>fill.type</p:attrName>
                                        </p:attrNameLst>
                                      </p:cBhvr>
                                      <p:to>
                                        <p:strVal val="solid"/>
                                      </p:to>
                                    </p:set>
                                    <p:set>
                                      <p:cBhvr>
                                        <p:cTn id="202" dur="500" fill="hold"/>
                                        <p:tgtEl>
                                          <p:spTgt spid="64"/>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2" fill="hold" nodeType="clickEffect">
                                  <p:stCondLst>
                                    <p:cond delay="0"/>
                                  </p:stCondLst>
                                  <p:childTnLst>
                                    <p:animClr clrSpc="rgb" dir="cw">
                                      <p:cBhvr>
                                        <p:cTn id="206" dur="500" fill="hold"/>
                                        <p:tgtEl>
                                          <p:spTgt spid="3"/>
                                        </p:tgtEl>
                                        <p:attrNameLst>
                                          <p:attrName>fillcolor</p:attrName>
                                        </p:attrNameLst>
                                      </p:cBhvr>
                                      <p:to>
                                        <a:schemeClr val="bg1"/>
                                      </p:to>
                                    </p:animClr>
                                    <p:set>
                                      <p:cBhvr>
                                        <p:cTn id="207" dur="500" fill="hold"/>
                                        <p:tgtEl>
                                          <p:spTgt spid="3"/>
                                        </p:tgtEl>
                                        <p:attrNameLst>
                                          <p:attrName>fill.type</p:attrName>
                                        </p:attrNameLst>
                                      </p:cBhvr>
                                      <p:to>
                                        <p:strVal val="solid"/>
                                      </p:to>
                                    </p:set>
                                    <p:set>
                                      <p:cBhvr>
                                        <p:cTn id="208" dur="500" fill="hold"/>
                                        <p:tgtEl>
                                          <p:spTgt spid="3"/>
                                        </p:tgtEl>
                                        <p:attrNameLst>
                                          <p:attrName>fill.on</p:attrName>
                                        </p:attrNameLst>
                                      </p:cBhvr>
                                      <p:to>
                                        <p:strVal val="true"/>
                                      </p:to>
                                    </p:set>
                                  </p:childTnLst>
                                </p:cTn>
                              </p:par>
                              <p:par>
                                <p:cTn id="209" presetID="1" presetClass="emph" presetSubtype="2" fill="hold" nodeType="withEffect">
                                  <p:stCondLst>
                                    <p:cond delay="0"/>
                                  </p:stCondLst>
                                  <p:childTnLst>
                                    <p:animClr clrSpc="rgb" dir="cw">
                                      <p:cBhvr>
                                        <p:cTn id="210" dur="500" fill="hold"/>
                                        <p:tgtEl>
                                          <p:spTgt spid="16"/>
                                        </p:tgtEl>
                                        <p:attrNameLst>
                                          <p:attrName>fillcolor</p:attrName>
                                        </p:attrNameLst>
                                      </p:cBhvr>
                                      <p:to>
                                        <a:schemeClr val="bg1"/>
                                      </p:to>
                                    </p:animClr>
                                    <p:set>
                                      <p:cBhvr>
                                        <p:cTn id="211" dur="500" fill="hold"/>
                                        <p:tgtEl>
                                          <p:spTgt spid="16"/>
                                        </p:tgtEl>
                                        <p:attrNameLst>
                                          <p:attrName>fill.type</p:attrName>
                                        </p:attrNameLst>
                                      </p:cBhvr>
                                      <p:to>
                                        <p:strVal val="solid"/>
                                      </p:to>
                                    </p:set>
                                    <p:set>
                                      <p:cBhvr>
                                        <p:cTn id="212" dur="500" fill="hold"/>
                                        <p:tgtEl>
                                          <p:spTgt spid="16"/>
                                        </p:tgtEl>
                                        <p:attrNameLst>
                                          <p:attrName>fill.on</p:attrName>
                                        </p:attrNameLst>
                                      </p:cBhvr>
                                      <p:to>
                                        <p:strVal val="true"/>
                                      </p:to>
                                    </p:set>
                                  </p:childTnLst>
                                </p:cTn>
                              </p:par>
                              <p:par>
                                <p:cTn id="213" presetID="1" presetClass="emph" presetSubtype="2" fill="hold" nodeType="withEffect">
                                  <p:stCondLst>
                                    <p:cond delay="0"/>
                                  </p:stCondLst>
                                  <p:childTnLst>
                                    <p:animClr clrSpc="rgb" dir="cw">
                                      <p:cBhvr>
                                        <p:cTn id="214" dur="500" fill="hold"/>
                                        <p:tgtEl>
                                          <p:spTgt spid="17"/>
                                        </p:tgtEl>
                                        <p:attrNameLst>
                                          <p:attrName>fillcolor</p:attrName>
                                        </p:attrNameLst>
                                      </p:cBhvr>
                                      <p:to>
                                        <a:schemeClr val="bg1"/>
                                      </p:to>
                                    </p:animClr>
                                    <p:set>
                                      <p:cBhvr>
                                        <p:cTn id="215" dur="500" fill="hold"/>
                                        <p:tgtEl>
                                          <p:spTgt spid="17"/>
                                        </p:tgtEl>
                                        <p:attrNameLst>
                                          <p:attrName>fill.type</p:attrName>
                                        </p:attrNameLst>
                                      </p:cBhvr>
                                      <p:to>
                                        <p:strVal val="solid"/>
                                      </p:to>
                                    </p:set>
                                    <p:set>
                                      <p:cBhvr>
                                        <p:cTn id="216" dur="500" fill="hold"/>
                                        <p:tgtEl>
                                          <p:spTgt spid="17"/>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500" fill="hold"/>
                                        <p:tgtEl>
                                          <p:spTgt spid="18"/>
                                        </p:tgtEl>
                                        <p:attrNameLst>
                                          <p:attrName>fillcolor</p:attrName>
                                        </p:attrNameLst>
                                      </p:cBhvr>
                                      <p:to>
                                        <a:schemeClr val="bg1"/>
                                      </p:to>
                                    </p:animClr>
                                    <p:set>
                                      <p:cBhvr>
                                        <p:cTn id="219" dur="500" fill="hold"/>
                                        <p:tgtEl>
                                          <p:spTgt spid="18"/>
                                        </p:tgtEl>
                                        <p:attrNameLst>
                                          <p:attrName>fill.type</p:attrName>
                                        </p:attrNameLst>
                                      </p:cBhvr>
                                      <p:to>
                                        <p:strVal val="solid"/>
                                      </p:to>
                                    </p:set>
                                    <p:set>
                                      <p:cBhvr>
                                        <p:cTn id="220" dur="500" fill="hold"/>
                                        <p:tgtEl>
                                          <p:spTgt spid="18"/>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500" fill="hold"/>
                                        <p:tgtEl>
                                          <p:spTgt spid="19"/>
                                        </p:tgtEl>
                                        <p:attrNameLst>
                                          <p:attrName>fillcolor</p:attrName>
                                        </p:attrNameLst>
                                      </p:cBhvr>
                                      <p:to>
                                        <a:schemeClr val="bg1"/>
                                      </p:to>
                                    </p:animClr>
                                    <p:set>
                                      <p:cBhvr>
                                        <p:cTn id="223" dur="500" fill="hold"/>
                                        <p:tgtEl>
                                          <p:spTgt spid="19"/>
                                        </p:tgtEl>
                                        <p:attrNameLst>
                                          <p:attrName>fill.type</p:attrName>
                                        </p:attrNameLst>
                                      </p:cBhvr>
                                      <p:to>
                                        <p:strVal val="solid"/>
                                      </p:to>
                                    </p:set>
                                    <p:set>
                                      <p:cBhvr>
                                        <p:cTn id="224" dur="500" fill="hold"/>
                                        <p:tgtEl>
                                          <p:spTgt spid="19"/>
                                        </p:tgtEl>
                                        <p:attrNameLst>
                                          <p:attrName>fill.on</p:attrName>
                                        </p:attrNameLst>
                                      </p:cBhvr>
                                      <p:to>
                                        <p:strVal val="true"/>
                                      </p:to>
                                    </p:set>
                                  </p:childTnLst>
                                </p:cTn>
                              </p:par>
                              <p:par>
                                <p:cTn id="225" presetID="1" presetClass="emph" presetSubtype="2" fill="hold" nodeType="withEffect">
                                  <p:stCondLst>
                                    <p:cond delay="0"/>
                                  </p:stCondLst>
                                  <p:childTnLst>
                                    <p:animClr clrSpc="rgb" dir="cw">
                                      <p:cBhvr>
                                        <p:cTn id="226" dur="500" fill="hold"/>
                                        <p:tgtEl>
                                          <p:spTgt spid="20"/>
                                        </p:tgtEl>
                                        <p:attrNameLst>
                                          <p:attrName>fillcolor</p:attrName>
                                        </p:attrNameLst>
                                      </p:cBhvr>
                                      <p:to>
                                        <a:schemeClr val="bg1"/>
                                      </p:to>
                                    </p:animClr>
                                    <p:set>
                                      <p:cBhvr>
                                        <p:cTn id="227" dur="500" fill="hold"/>
                                        <p:tgtEl>
                                          <p:spTgt spid="20"/>
                                        </p:tgtEl>
                                        <p:attrNameLst>
                                          <p:attrName>fill.type</p:attrName>
                                        </p:attrNameLst>
                                      </p:cBhvr>
                                      <p:to>
                                        <p:strVal val="solid"/>
                                      </p:to>
                                    </p:set>
                                    <p:set>
                                      <p:cBhvr>
                                        <p:cTn id="228" dur="500" fill="hold"/>
                                        <p:tgtEl>
                                          <p:spTgt spid="20"/>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500" fill="hold"/>
                                        <p:tgtEl>
                                          <p:spTgt spid="21"/>
                                        </p:tgtEl>
                                        <p:attrNameLst>
                                          <p:attrName>fillcolor</p:attrName>
                                        </p:attrNameLst>
                                      </p:cBhvr>
                                      <p:to>
                                        <a:schemeClr val="bg1"/>
                                      </p:to>
                                    </p:animClr>
                                    <p:set>
                                      <p:cBhvr>
                                        <p:cTn id="231" dur="500" fill="hold"/>
                                        <p:tgtEl>
                                          <p:spTgt spid="21"/>
                                        </p:tgtEl>
                                        <p:attrNameLst>
                                          <p:attrName>fill.type</p:attrName>
                                        </p:attrNameLst>
                                      </p:cBhvr>
                                      <p:to>
                                        <p:strVal val="solid"/>
                                      </p:to>
                                    </p:set>
                                    <p:set>
                                      <p:cBhvr>
                                        <p:cTn id="232" dur="500" fill="hold"/>
                                        <p:tgtEl>
                                          <p:spTgt spid="21"/>
                                        </p:tgtEl>
                                        <p:attrNameLst>
                                          <p:attrName>fill.on</p:attrName>
                                        </p:attrNameLst>
                                      </p:cBhvr>
                                      <p:to>
                                        <p:strVal val="true"/>
                                      </p:to>
                                    </p:set>
                                  </p:childTnLst>
                                </p:cTn>
                              </p:par>
                              <p:par>
                                <p:cTn id="233" presetID="1" presetClass="emph" presetSubtype="2" fill="hold" nodeType="withEffect">
                                  <p:stCondLst>
                                    <p:cond delay="0"/>
                                  </p:stCondLst>
                                  <p:childTnLst>
                                    <p:animClr clrSpc="rgb" dir="cw">
                                      <p:cBhvr>
                                        <p:cTn id="234" dur="500" fill="hold"/>
                                        <p:tgtEl>
                                          <p:spTgt spid="22"/>
                                        </p:tgtEl>
                                        <p:attrNameLst>
                                          <p:attrName>fillcolor</p:attrName>
                                        </p:attrNameLst>
                                      </p:cBhvr>
                                      <p:to>
                                        <a:schemeClr val="bg1"/>
                                      </p:to>
                                    </p:animClr>
                                    <p:set>
                                      <p:cBhvr>
                                        <p:cTn id="235" dur="500" fill="hold"/>
                                        <p:tgtEl>
                                          <p:spTgt spid="22"/>
                                        </p:tgtEl>
                                        <p:attrNameLst>
                                          <p:attrName>fill.type</p:attrName>
                                        </p:attrNameLst>
                                      </p:cBhvr>
                                      <p:to>
                                        <p:strVal val="solid"/>
                                      </p:to>
                                    </p:set>
                                    <p:set>
                                      <p:cBhvr>
                                        <p:cTn id="236" dur="500" fill="hold"/>
                                        <p:tgtEl>
                                          <p:spTgt spid="22"/>
                                        </p:tgtEl>
                                        <p:attrNameLst>
                                          <p:attrName>fill.on</p:attrName>
                                        </p:attrNameLst>
                                      </p:cBhvr>
                                      <p:to>
                                        <p:strVal val="true"/>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2" fill="hold" nodeType="clickEffect">
                                  <p:stCondLst>
                                    <p:cond delay="0"/>
                                  </p:stCondLst>
                                  <p:childTnLst>
                                    <p:animClr clrSpc="rgb" dir="cw">
                                      <p:cBhvr>
                                        <p:cTn id="240" dur="500" fill="hold"/>
                                        <p:tgtEl>
                                          <p:spTgt spid="4"/>
                                        </p:tgtEl>
                                        <p:attrNameLst>
                                          <p:attrName>fillcolor</p:attrName>
                                        </p:attrNameLst>
                                      </p:cBhvr>
                                      <p:to>
                                        <a:srgbClr val="FF5050"/>
                                      </p:to>
                                    </p:animClr>
                                    <p:set>
                                      <p:cBhvr>
                                        <p:cTn id="241" dur="500" fill="hold"/>
                                        <p:tgtEl>
                                          <p:spTgt spid="4"/>
                                        </p:tgtEl>
                                        <p:attrNameLst>
                                          <p:attrName>fill.type</p:attrName>
                                        </p:attrNameLst>
                                      </p:cBhvr>
                                      <p:to>
                                        <p:strVal val="solid"/>
                                      </p:to>
                                    </p:set>
                                    <p:set>
                                      <p:cBhvr>
                                        <p:cTn id="242" dur="500" fill="hold"/>
                                        <p:tgtEl>
                                          <p:spTgt spid="4"/>
                                        </p:tgtEl>
                                        <p:attrNameLst>
                                          <p:attrName>fill.on</p:attrName>
                                        </p:attrNameLst>
                                      </p:cBhvr>
                                      <p:to>
                                        <p:strVal val="true"/>
                                      </p:to>
                                    </p:set>
                                  </p:childTnLst>
                                </p:cTn>
                              </p:par>
                              <p:par>
                                <p:cTn id="243" presetID="1" presetClass="emph" presetSubtype="2" fill="hold" nodeType="withEffect">
                                  <p:stCondLst>
                                    <p:cond delay="0"/>
                                  </p:stCondLst>
                                  <p:childTnLst>
                                    <p:animClr clrSpc="rgb" dir="cw">
                                      <p:cBhvr>
                                        <p:cTn id="244" dur="500" fill="hold"/>
                                        <p:tgtEl>
                                          <p:spTgt spid="16"/>
                                        </p:tgtEl>
                                        <p:attrNameLst>
                                          <p:attrName>fillcolor</p:attrName>
                                        </p:attrNameLst>
                                      </p:cBhvr>
                                      <p:to>
                                        <a:srgbClr val="66FF66"/>
                                      </p:to>
                                    </p:animClr>
                                    <p:set>
                                      <p:cBhvr>
                                        <p:cTn id="245" dur="500" fill="hold"/>
                                        <p:tgtEl>
                                          <p:spTgt spid="16"/>
                                        </p:tgtEl>
                                        <p:attrNameLst>
                                          <p:attrName>fill.type</p:attrName>
                                        </p:attrNameLst>
                                      </p:cBhvr>
                                      <p:to>
                                        <p:strVal val="solid"/>
                                      </p:to>
                                    </p:set>
                                    <p:set>
                                      <p:cBhvr>
                                        <p:cTn id="246" dur="500" fill="hold"/>
                                        <p:tgtEl>
                                          <p:spTgt spid="16"/>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226"/>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1" nodeType="clickEffect">
                                  <p:stCondLst>
                                    <p:cond delay="0"/>
                                  </p:stCondLst>
                                  <p:childTnLst>
                                    <p:set>
                                      <p:cBhvr>
                                        <p:cTn id="254" dur="1" fill="hold">
                                          <p:stCondLst>
                                            <p:cond delay="0"/>
                                          </p:stCondLst>
                                        </p:cTn>
                                        <p:tgtEl>
                                          <p:spTgt spid="226"/>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2" fill="hold" nodeType="clickEffect">
                                  <p:stCondLst>
                                    <p:cond delay="0"/>
                                  </p:stCondLst>
                                  <p:childTnLst>
                                    <p:animClr clrSpc="rgb" dir="cw">
                                      <p:cBhvr>
                                        <p:cTn id="258" dur="500" fill="hold"/>
                                        <p:tgtEl>
                                          <p:spTgt spid="4"/>
                                        </p:tgtEl>
                                        <p:attrNameLst>
                                          <p:attrName>fillcolor</p:attrName>
                                        </p:attrNameLst>
                                      </p:cBhvr>
                                      <p:to>
                                        <a:srgbClr val="66FF66"/>
                                      </p:to>
                                    </p:animClr>
                                    <p:set>
                                      <p:cBhvr>
                                        <p:cTn id="259" dur="500" fill="hold"/>
                                        <p:tgtEl>
                                          <p:spTgt spid="4"/>
                                        </p:tgtEl>
                                        <p:attrNameLst>
                                          <p:attrName>fill.type</p:attrName>
                                        </p:attrNameLst>
                                      </p:cBhvr>
                                      <p:to>
                                        <p:strVal val="solid"/>
                                      </p:to>
                                    </p:set>
                                    <p:set>
                                      <p:cBhvr>
                                        <p:cTn id="260" dur="500" fill="hold"/>
                                        <p:tgtEl>
                                          <p:spTgt spid="4"/>
                                        </p:tgtEl>
                                        <p:attrNameLst>
                                          <p:attrName>fill.on</p:attrName>
                                        </p:attrNameLst>
                                      </p:cBhvr>
                                      <p:to>
                                        <p:strVal val="true"/>
                                      </p:to>
                                    </p:set>
                                  </p:childTnLst>
                                </p:cTn>
                              </p:par>
                              <p:par>
                                <p:cTn id="261" presetID="1" presetClass="emph" presetSubtype="2" fill="hold" nodeType="withEffect">
                                  <p:stCondLst>
                                    <p:cond delay="0"/>
                                  </p:stCondLst>
                                  <p:childTnLst>
                                    <p:animClr clrSpc="rgb" dir="cw">
                                      <p:cBhvr>
                                        <p:cTn id="262" dur="500" fill="hold"/>
                                        <p:tgtEl>
                                          <p:spTgt spid="16"/>
                                        </p:tgtEl>
                                        <p:attrNameLst>
                                          <p:attrName>fillcolor</p:attrName>
                                        </p:attrNameLst>
                                      </p:cBhvr>
                                      <p:to>
                                        <a:srgbClr val="FF5050"/>
                                      </p:to>
                                    </p:animClr>
                                    <p:set>
                                      <p:cBhvr>
                                        <p:cTn id="263" dur="500" fill="hold"/>
                                        <p:tgtEl>
                                          <p:spTgt spid="16"/>
                                        </p:tgtEl>
                                        <p:attrNameLst>
                                          <p:attrName>fill.type</p:attrName>
                                        </p:attrNameLst>
                                      </p:cBhvr>
                                      <p:to>
                                        <p:strVal val="solid"/>
                                      </p:to>
                                    </p:set>
                                    <p:set>
                                      <p:cBhvr>
                                        <p:cTn id="264" dur="500" fill="hold"/>
                                        <p:tgtEl>
                                          <p:spTgt spid="16"/>
                                        </p:tgtEl>
                                        <p:attrNameLst>
                                          <p:attrName>fill.on</p:attrName>
                                        </p:attrNameLst>
                                      </p:cBhvr>
                                      <p:to>
                                        <p:strVal val="true"/>
                                      </p:to>
                                    </p:set>
                                  </p:childTnLst>
                                </p:cTn>
                              </p:par>
                              <p:par>
                                <p:cTn id="265" presetID="63" presetClass="path" presetSubtype="0" accel="50000" decel="50000" fill="hold" grpId="0" nodeType="withEffect">
                                  <p:stCondLst>
                                    <p:cond delay="0"/>
                                  </p:stCondLst>
                                  <p:childTnLst>
                                    <p:animMotion origin="layout" path="M 0 0 L 0.25 0 E" pathEditMode="fixed" ptsTypes="">
                                      <p:cBhvr>
                                        <p:cTn id="266" dur="500" fill="hold"/>
                                        <p:tgtEl>
                                          <p:spTgt spid="141"/>
                                        </p:tgtEl>
                                        <p:attrNameLst>
                                          <p:attrName>ppt_x</p:attrName>
                                          <p:attrName>ppt_y</p:attrName>
                                        </p:attrNameLst>
                                      </p:cBhvr>
                                    </p:animMotion>
                                  </p:childTnLst>
                                </p:cTn>
                              </p:par>
                              <p:par>
                                <p:cTn id="267" presetID="35" presetClass="path" presetSubtype="0" accel="50000" decel="50000" fill="hold" grpId="0" nodeType="withEffect">
                                  <p:stCondLst>
                                    <p:cond delay="0"/>
                                  </p:stCondLst>
                                  <p:childTnLst>
                                    <p:animMotion origin="layout" path="M 0 0 L -0.25 0 E" pathEditMode="fixed" ptsTypes="">
                                      <p:cBhvr>
                                        <p:cTn id="268" dur="500" fill="hold"/>
                                        <p:tgtEl>
                                          <p:spTgt spid="143"/>
                                        </p:tgtEl>
                                        <p:attrNameLst>
                                          <p:attrName>ppt_x</p:attrName>
                                          <p:attrName>ppt_y</p:attrName>
                                        </p:attrNameLst>
                                      </p:cBhvr>
                                    </p:animMotion>
                                  </p:childTnLst>
                                </p:cTn>
                              </p:par>
                              <p:par>
                                <p:cTn id="269" presetID="1" presetClass="entr" presetSubtype="0" fill="hold" nodeType="withEffect">
                                  <p:stCondLst>
                                    <p:cond delay="0"/>
                                  </p:stCondLst>
                                  <p:childTnLst>
                                    <p:set>
                                      <p:cBhvr>
                                        <p:cTn id="270" dur="1" fill="hold">
                                          <p:stCondLst>
                                            <p:cond delay="0"/>
                                          </p:stCondLst>
                                        </p:cTn>
                                        <p:tgtEl>
                                          <p:spTgt spid="152"/>
                                        </p:tgtEl>
                                        <p:attrNameLst>
                                          <p:attrName>style.visibility</p:attrName>
                                        </p:attrNameLst>
                                      </p:cBhvr>
                                      <p:to>
                                        <p:strVal val="visible"/>
                                      </p:to>
                                    </p:set>
                                  </p:childTnLst>
                                </p:cTn>
                              </p:par>
                              <p:par>
                                <p:cTn id="271" presetID="1" presetClass="emph" presetSubtype="2" fill="hold" nodeType="withEffect">
                                  <p:stCondLst>
                                    <p:cond delay="0"/>
                                  </p:stCondLst>
                                  <p:childTnLst>
                                    <p:animClr clrSpc="rgb" dir="cw">
                                      <p:cBhvr>
                                        <p:cTn id="272" dur="500" fill="hold"/>
                                        <p:tgtEl>
                                          <p:spTgt spid="30"/>
                                        </p:tgtEl>
                                        <p:attrNameLst>
                                          <p:attrName>fillcolor</p:attrName>
                                        </p:attrNameLst>
                                      </p:cBhvr>
                                      <p:to>
                                        <a:schemeClr val="tx1"/>
                                      </p:to>
                                    </p:animClr>
                                    <p:set>
                                      <p:cBhvr>
                                        <p:cTn id="273" dur="500" fill="hold"/>
                                        <p:tgtEl>
                                          <p:spTgt spid="30"/>
                                        </p:tgtEl>
                                        <p:attrNameLst>
                                          <p:attrName>fill.type</p:attrName>
                                        </p:attrNameLst>
                                      </p:cBhvr>
                                      <p:to>
                                        <p:strVal val="solid"/>
                                      </p:to>
                                    </p:set>
                                    <p:set>
                                      <p:cBhvr>
                                        <p:cTn id="274" dur="500" fill="hold"/>
                                        <p:tgtEl>
                                          <p:spTgt spid="30"/>
                                        </p:tgtEl>
                                        <p:attrNameLst>
                                          <p:attrName>fill.on</p:attrName>
                                        </p:attrNameLst>
                                      </p:cBhvr>
                                      <p:to>
                                        <p:strVal val="true"/>
                                      </p:to>
                                    </p:set>
                                  </p:childTnLst>
                                </p:cTn>
                              </p:par>
                            </p:childTnLst>
                          </p:cTn>
                        </p:par>
                      </p:childTnLst>
                    </p:cTn>
                  </p:par>
                  <p:par>
                    <p:cTn id="275" fill="hold">
                      <p:stCondLst>
                        <p:cond delay="indefinite"/>
                      </p:stCondLst>
                      <p:childTnLst>
                        <p:par>
                          <p:cTn id="276" fill="hold">
                            <p:stCondLst>
                              <p:cond delay="0"/>
                            </p:stCondLst>
                            <p:childTnLst>
                              <p:par>
                                <p:cTn id="277" presetID="1" presetClass="emph" presetSubtype="2" fill="hold" nodeType="clickEffect">
                                  <p:stCondLst>
                                    <p:cond delay="0"/>
                                  </p:stCondLst>
                                  <p:childTnLst>
                                    <p:animClr clrSpc="rgb" dir="cw">
                                      <p:cBhvr>
                                        <p:cTn id="278" dur="500" fill="hold"/>
                                        <p:tgtEl>
                                          <p:spTgt spid="6"/>
                                        </p:tgtEl>
                                        <p:attrNameLst>
                                          <p:attrName>fillcolor</p:attrName>
                                        </p:attrNameLst>
                                      </p:cBhvr>
                                      <p:to>
                                        <a:srgbClr val="66FF66"/>
                                      </p:to>
                                    </p:animClr>
                                    <p:set>
                                      <p:cBhvr>
                                        <p:cTn id="279" dur="500" fill="hold"/>
                                        <p:tgtEl>
                                          <p:spTgt spid="6"/>
                                        </p:tgtEl>
                                        <p:attrNameLst>
                                          <p:attrName>fill.type</p:attrName>
                                        </p:attrNameLst>
                                      </p:cBhvr>
                                      <p:to>
                                        <p:strVal val="solid"/>
                                      </p:to>
                                    </p:set>
                                    <p:set>
                                      <p:cBhvr>
                                        <p:cTn id="280" dur="500" fill="hold"/>
                                        <p:tgtEl>
                                          <p:spTgt spid="6"/>
                                        </p:tgtEl>
                                        <p:attrNameLst>
                                          <p:attrName>fill.on</p:attrName>
                                        </p:attrNameLst>
                                      </p:cBhvr>
                                      <p:to>
                                        <p:strVal val="true"/>
                                      </p:to>
                                    </p:set>
                                  </p:childTnLst>
                                </p:cTn>
                              </p:par>
                              <p:par>
                                <p:cTn id="281" presetID="1" presetClass="entr" presetSubtype="0" fill="hold" nodeType="withEffect">
                                  <p:stCondLst>
                                    <p:cond delay="0"/>
                                  </p:stCondLst>
                                  <p:childTnLst>
                                    <p:set>
                                      <p:cBhvr>
                                        <p:cTn id="282" dur="1" fill="hold">
                                          <p:stCondLst>
                                            <p:cond delay="0"/>
                                          </p:stCondLst>
                                        </p:cTn>
                                        <p:tgtEl>
                                          <p:spTgt spid="154"/>
                                        </p:tgtEl>
                                        <p:attrNameLst>
                                          <p:attrName>style.visibility</p:attrName>
                                        </p:attrNameLst>
                                      </p:cBhvr>
                                      <p:to>
                                        <p:strVal val="visible"/>
                                      </p:to>
                                    </p:set>
                                  </p:childTnLst>
                                </p:cTn>
                              </p:par>
                              <p:par>
                                <p:cTn id="283" presetID="1" presetClass="emph" presetSubtype="2" fill="hold" nodeType="withEffect">
                                  <p:stCondLst>
                                    <p:cond delay="0"/>
                                  </p:stCondLst>
                                  <p:childTnLst>
                                    <p:animClr clrSpc="rgb" dir="cw">
                                      <p:cBhvr>
                                        <p:cTn id="284" dur="500" fill="hold"/>
                                        <p:tgtEl>
                                          <p:spTgt spid="31"/>
                                        </p:tgtEl>
                                        <p:attrNameLst>
                                          <p:attrName>fillcolor</p:attrName>
                                        </p:attrNameLst>
                                      </p:cBhvr>
                                      <p:to>
                                        <a:schemeClr val="tx1"/>
                                      </p:to>
                                    </p:animClr>
                                    <p:set>
                                      <p:cBhvr>
                                        <p:cTn id="285" dur="500" fill="hold"/>
                                        <p:tgtEl>
                                          <p:spTgt spid="31"/>
                                        </p:tgtEl>
                                        <p:attrNameLst>
                                          <p:attrName>fill.type</p:attrName>
                                        </p:attrNameLst>
                                      </p:cBhvr>
                                      <p:to>
                                        <p:strVal val="solid"/>
                                      </p:to>
                                    </p:set>
                                    <p:set>
                                      <p:cBhvr>
                                        <p:cTn id="286" dur="500" fill="hold"/>
                                        <p:tgtEl>
                                          <p:spTgt spid="31"/>
                                        </p:tgtEl>
                                        <p:attrNameLst>
                                          <p:attrName>fill.on</p:attrName>
                                        </p:attrNameLst>
                                      </p:cBhvr>
                                      <p:to>
                                        <p:strVal val="true"/>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2" fill="hold" nodeType="clickEffect">
                                  <p:stCondLst>
                                    <p:cond delay="0"/>
                                  </p:stCondLst>
                                  <p:childTnLst>
                                    <p:animClr clrSpc="rgb" dir="cw">
                                      <p:cBhvr>
                                        <p:cTn id="290" dur="500" fill="hold"/>
                                        <p:tgtEl>
                                          <p:spTgt spid="7"/>
                                        </p:tgtEl>
                                        <p:attrNameLst>
                                          <p:attrName>fillcolor</p:attrName>
                                        </p:attrNameLst>
                                      </p:cBhvr>
                                      <p:to>
                                        <a:srgbClr val="66FF66"/>
                                      </p:to>
                                    </p:animClr>
                                    <p:set>
                                      <p:cBhvr>
                                        <p:cTn id="291" dur="500" fill="hold"/>
                                        <p:tgtEl>
                                          <p:spTgt spid="7"/>
                                        </p:tgtEl>
                                        <p:attrNameLst>
                                          <p:attrName>fill.type</p:attrName>
                                        </p:attrNameLst>
                                      </p:cBhvr>
                                      <p:to>
                                        <p:strVal val="solid"/>
                                      </p:to>
                                    </p:set>
                                    <p:set>
                                      <p:cBhvr>
                                        <p:cTn id="292" dur="500" fill="hold"/>
                                        <p:tgtEl>
                                          <p:spTgt spid="7"/>
                                        </p:tgtEl>
                                        <p:attrNameLst>
                                          <p:attrName>fill.on</p:attrName>
                                        </p:attrNameLst>
                                      </p:cBhvr>
                                      <p:to>
                                        <p:strVal val="true"/>
                                      </p:to>
                                    </p:set>
                                  </p:childTnLst>
                                </p:cTn>
                              </p:par>
                              <p:par>
                                <p:cTn id="293" presetID="1" presetClass="entr" presetSubtype="0" fill="hold" nodeType="withEffect">
                                  <p:stCondLst>
                                    <p:cond delay="0"/>
                                  </p:stCondLst>
                                  <p:childTnLst>
                                    <p:set>
                                      <p:cBhvr>
                                        <p:cTn id="294" dur="1" fill="hold">
                                          <p:stCondLst>
                                            <p:cond delay="0"/>
                                          </p:stCondLst>
                                        </p:cTn>
                                        <p:tgtEl>
                                          <p:spTgt spid="156"/>
                                        </p:tgtEl>
                                        <p:attrNameLst>
                                          <p:attrName>style.visibility</p:attrName>
                                        </p:attrNameLst>
                                      </p:cBhvr>
                                      <p:to>
                                        <p:strVal val="visible"/>
                                      </p:to>
                                    </p:set>
                                  </p:childTnLst>
                                </p:cTn>
                              </p:par>
                              <p:par>
                                <p:cTn id="295" presetID="1" presetClass="emph" presetSubtype="2" fill="hold" nodeType="withEffect">
                                  <p:stCondLst>
                                    <p:cond delay="0"/>
                                  </p:stCondLst>
                                  <p:childTnLst>
                                    <p:animClr clrSpc="rgb" dir="cw">
                                      <p:cBhvr>
                                        <p:cTn id="296" dur="500" fill="hold"/>
                                        <p:tgtEl>
                                          <p:spTgt spid="32"/>
                                        </p:tgtEl>
                                        <p:attrNameLst>
                                          <p:attrName>fillcolor</p:attrName>
                                        </p:attrNameLst>
                                      </p:cBhvr>
                                      <p:to>
                                        <a:schemeClr val="tx1"/>
                                      </p:to>
                                    </p:animClr>
                                    <p:set>
                                      <p:cBhvr>
                                        <p:cTn id="297" dur="500" fill="hold"/>
                                        <p:tgtEl>
                                          <p:spTgt spid="32"/>
                                        </p:tgtEl>
                                        <p:attrNameLst>
                                          <p:attrName>fill.type</p:attrName>
                                        </p:attrNameLst>
                                      </p:cBhvr>
                                      <p:to>
                                        <p:strVal val="solid"/>
                                      </p:to>
                                    </p:set>
                                    <p:set>
                                      <p:cBhvr>
                                        <p:cTn id="298" dur="500" fill="hold"/>
                                        <p:tgtEl>
                                          <p:spTgt spid="32"/>
                                        </p:tgtEl>
                                        <p:attrNameLst>
                                          <p:attrName>fill.on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1" presetClass="emph" presetSubtype="2" fill="hold" nodeType="clickEffect">
                                  <p:stCondLst>
                                    <p:cond delay="0"/>
                                  </p:stCondLst>
                                  <p:childTnLst>
                                    <p:animClr clrSpc="rgb" dir="cw">
                                      <p:cBhvr>
                                        <p:cTn id="302" dur="500" fill="hold"/>
                                        <p:tgtEl>
                                          <p:spTgt spid="4"/>
                                        </p:tgtEl>
                                        <p:attrNameLst>
                                          <p:attrName>fillcolor</p:attrName>
                                        </p:attrNameLst>
                                      </p:cBhvr>
                                      <p:to>
                                        <a:schemeClr val="bg1"/>
                                      </p:to>
                                    </p:animClr>
                                    <p:set>
                                      <p:cBhvr>
                                        <p:cTn id="303" dur="500" fill="hold"/>
                                        <p:tgtEl>
                                          <p:spTgt spid="4"/>
                                        </p:tgtEl>
                                        <p:attrNameLst>
                                          <p:attrName>fill.type</p:attrName>
                                        </p:attrNameLst>
                                      </p:cBhvr>
                                      <p:to>
                                        <p:strVal val="solid"/>
                                      </p:to>
                                    </p:set>
                                    <p:set>
                                      <p:cBhvr>
                                        <p:cTn id="304" dur="500" fill="hold"/>
                                        <p:tgtEl>
                                          <p:spTgt spid="4"/>
                                        </p:tgtEl>
                                        <p:attrNameLst>
                                          <p:attrName>fill.on</p:attrName>
                                        </p:attrNameLst>
                                      </p:cBhvr>
                                      <p:to>
                                        <p:strVal val="true"/>
                                      </p:to>
                                    </p:set>
                                  </p:childTnLst>
                                </p:cTn>
                              </p:par>
                              <p:par>
                                <p:cTn id="305" presetID="1" presetClass="emph" presetSubtype="2" fill="hold" nodeType="withEffect">
                                  <p:stCondLst>
                                    <p:cond delay="0"/>
                                  </p:stCondLst>
                                  <p:childTnLst>
                                    <p:animClr clrSpc="rgb" dir="cw">
                                      <p:cBhvr>
                                        <p:cTn id="306" dur="500" fill="hold"/>
                                        <p:tgtEl>
                                          <p:spTgt spid="6"/>
                                        </p:tgtEl>
                                        <p:attrNameLst>
                                          <p:attrName>fillcolor</p:attrName>
                                        </p:attrNameLst>
                                      </p:cBhvr>
                                      <p:to>
                                        <a:schemeClr val="bg1"/>
                                      </p:to>
                                    </p:animClr>
                                    <p:set>
                                      <p:cBhvr>
                                        <p:cTn id="307" dur="500" fill="hold"/>
                                        <p:tgtEl>
                                          <p:spTgt spid="6"/>
                                        </p:tgtEl>
                                        <p:attrNameLst>
                                          <p:attrName>fill.type</p:attrName>
                                        </p:attrNameLst>
                                      </p:cBhvr>
                                      <p:to>
                                        <p:strVal val="solid"/>
                                      </p:to>
                                    </p:set>
                                    <p:set>
                                      <p:cBhvr>
                                        <p:cTn id="308" dur="500" fill="hold"/>
                                        <p:tgtEl>
                                          <p:spTgt spid="6"/>
                                        </p:tgtEl>
                                        <p:attrNameLst>
                                          <p:attrName>fill.on</p:attrName>
                                        </p:attrNameLst>
                                      </p:cBhvr>
                                      <p:to>
                                        <p:strVal val="true"/>
                                      </p:to>
                                    </p:set>
                                  </p:childTnLst>
                                </p:cTn>
                              </p:par>
                              <p:par>
                                <p:cTn id="309" presetID="1" presetClass="emph" presetSubtype="2" fill="hold" nodeType="withEffect">
                                  <p:stCondLst>
                                    <p:cond delay="0"/>
                                  </p:stCondLst>
                                  <p:childTnLst>
                                    <p:animClr clrSpc="rgb" dir="cw">
                                      <p:cBhvr>
                                        <p:cTn id="310" dur="500" fill="hold"/>
                                        <p:tgtEl>
                                          <p:spTgt spid="7"/>
                                        </p:tgtEl>
                                        <p:attrNameLst>
                                          <p:attrName>fillcolor</p:attrName>
                                        </p:attrNameLst>
                                      </p:cBhvr>
                                      <p:to>
                                        <a:schemeClr val="bg1"/>
                                      </p:to>
                                    </p:animClr>
                                    <p:set>
                                      <p:cBhvr>
                                        <p:cTn id="311" dur="500" fill="hold"/>
                                        <p:tgtEl>
                                          <p:spTgt spid="7"/>
                                        </p:tgtEl>
                                        <p:attrNameLst>
                                          <p:attrName>fill.type</p:attrName>
                                        </p:attrNameLst>
                                      </p:cBhvr>
                                      <p:to>
                                        <p:strVal val="solid"/>
                                      </p:to>
                                    </p:set>
                                    <p:set>
                                      <p:cBhvr>
                                        <p:cTn id="312" dur="500" fill="hold"/>
                                        <p:tgtEl>
                                          <p:spTgt spid="7"/>
                                        </p:tgtEl>
                                        <p:attrNameLst>
                                          <p:attrName>fill.on</p:attrName>
                                        </p:attrNameLst>
                                      </p:cBhvr>
                                      <p:to>
                                        <p:strVal val="true"/>
                                      </p:to>
                                    </p:set>
                                  </p:childTnLst>
                                </p:cTn>
                              </p:par>
                              <p:par>
                                <p:cTn id="313" presetID="1" presetClass="emph" presetSubtype="2" fill="hold" nodeType="withEffect">
                                  <p:stCondLst>
                                    <p:cond delay="0"/>
                                  </p:stCondLst>
                                  <p:childTnLst>
                                    <p:animClr clrSpc="rgb" dir="cw">
                                      <p:cBhvr>
                                        <p:cTn id="314" dur="500" fill="hold"/>
                                        <p:tgtEl>
                                          <p:spTgt spid="16"/>
                                        </p:tgtEl>
                                        <p:attrNameLst>
                                          <p:attrName>fillcolor</p:attrName>
                                        </p:attrNameLst>
                                      </p:cBhvr>
                                      <p:to>
                                        <a:schemeClr val="bg1"/>
                                      </p:to>
                                    </p:animClr>
                                    <p:set>
                                      <p:cBhvr>
                                        <p:cTn id="315" dur="500" fill="hold"/>
                                        <p:tgtEl>
                                          <p:spTgt spid="16"/>
                                        </p:tgtEl>
                                        <p:attrNameLst>
                                          <p:attrName>fill.type</p:attrName>
                                        </p:attrNameLst>
                                      </p:cBhvr>
                                      <p:to>
                                        <p:strVal val="solid"/>
                                      </p:to>
                                    </p:set>
                                    <p:set>
                                      <p:cBhvr>
                                        <p:cTn id="316" dur="500" fill="hold"/>
                                        <p:tgtEl>
                                          <p:spTgt spid="16"/>
                                        </p:tgtEl>
                                        <p:attrNameLst>
                                          <p:attrName>fill.on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2" fill="hold" nodeType="clickEffect">
                                  <p:stCondLst>
                                    <p:cond delay="0"/>
                                  </p:stCondLst>
                                  <p:childTnLst>
                                    <p:animClr clrSpc="rgb" dir="cw">
                                      <p:cBhvr>
                                        <p:cTn id="320" dur="500" fill="hold"/>
                                        <p:tgtEl>
                                          <p:spTgt spid="4"/>
                                        </p:tgtEl>
                                        <p:attrNameLst>
                                          <p:attrName>fillcolor</p:attrName>
                                        </p:attrNameLst>
                                      </p:cBhvr>
                                      <p:to>
                                        <a:srgbClr val="66FF66"/>
                                      </p:to>
                                    </p:animClr>
                                    <p:set>
                                      <p:cBhvr>
                                        <p:cTn id="321" dur="500" fill="hold"/>
                                        <p:tgtEl>
                                          <p:spTgt spid="4"/>
                                        </p:tgtEl>
                                        <p:attrNameLst>
                                          <p:attrName>fill.type</p:attrName>
                                        </p:attrNameLst>
                                      </p:cBhvr>
                                      <p:to>
                                        <p:strVal val="solid"/>
                                      </p:to>
                                    </p:set>
                                    <p:set>
                                      <p:cBhvr>
                                        <p:cTn id="322" dur="500" fill="hold"/>
                                        <p:tgtEl>
                                          <p:spTgt spid="4"/>
                                        </p:tgtEl>
                                        <p:attrNameLst>
                                          <p:attrName>fill.on</p:attrName>
                                        </p:attrNameLst>
                                      </p:cBhvr>
                                      <p:to>
                                        <p:strVal val="true"/>
                                      </p:to>
                                    </p:set>
                                  </p:childTnLst>
                                </p:cTn>
                              </p:par>
                              <p:par>
                                <p:cTn id="323" presetID="1" presetClass="emph" presetSubtype="2" fill="hold" nodeType="withEffect">
                                  <p:stCondLst>
                                    <p:cond delay="0"/>
                                  </p:stCondLst>
                                  <p:childTnLst>
                                    <p:animClr clrSpc="rgb" dir="cw">
                                      <p:cBhvr>
                                        <p:cTn id="324" dur="500" fill="hold"/>
                                        <p:tgtEl>
                                          <p:spTgt spid="17"/>
                                        </p:tgtEl>
                                        <p:attrNameLst>
                                          <p:attrName>fillcolor</p:attrName>
                                        </p:attrNameLst>
                                      </p:cBhvr>
                                      <p:to>
                                        <a:srgbClr val="FF5050"/>
                                      </p:to>
                                    </p:animClr>
                                    <p:set>
                                      <p:cBhvr>
                                        <p:cTn id="325" dur="500" fill="hold"/>
                                        <p:tgtEl>
                                          <p:spTgt spid="17"/>
                                        </p:tgtEl>
                                        <p:attrNameLst>
                                          <p:attrName>fill.type</p:attrName>
                                        </p:attrNameLst>
                                      </p:cBhvr>
                                      <p:to>
                                        <p:strVal val="solid"/>
                                      </p:to>
                                    </p:set>
                                    <p:set>
                                      <p:cBhvr>
                                        <p:cTn id="326" dur="500" fill="hold"/>
                                        <p:tgtEl>
                                          <p:spTgt spid="17"/>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mph" presetSubtype="2" fill="hold" nodeType="clickEffect">
                                  <p:stCondLst>
                                    <p:cond delay="0"/>
                                  </p:stCondLst>
                                  <p:childTnLst>
                                    <p:animClr clrSpc="rgb" dir="cw">
                                      <p:cBhvr>
                                        <p:cTn id="330" dur="500" fill="hold"/>
                                        <p:tgtEl>
                                          <p:spTgt spid="4"/>
                                        </p:tgtEl>
                                        <p:attrNameLst>
                                          <p:attrName>fillcolor</p:attrName>
                                        </p:attrNameLst>
                                      </p:cBhvr>
                                      <p:to>
                                        <a:srgbClr val="FF5050"/>
                                      </p:to>
                                    </p:animClr>
                                    <p:set>
                                      <p:cBhvr>
                                        <p:cTn id="331" dur="500" fill="hold"/>
                                        <p:tgtEl>
                                          <p:spTgt spid="4"/>
                                        </p:tgtEl>
                                        <p:attrNameLst>
                                          <p:attrName>fill.type</p:attrName>
                                        </p:attrNameLst>
                                      </p:cBhvr>
                                      <p:to>
                                        <p:strVal val="solid"/>
                                      </p:to>
                                    </p:set>
                                    <p:set>
                                      <p:cBhvr>
                                        <p:cTn id="332" dur="500" fill="hold"/>
                                        <p:tgtEl>
                                          <p:spTgt spid="4"/>
                                        </p:tgtEl>
                                        <p:attrNameLst>
                                          <p:attrName>fill.on</p:attrName>
                                        </p:attrNameLst>
                                      </p:cBhvr>
                                      <p:to>
                                        <p:strVal val="true"/>
                                      </p:to>
                                    </p:set>
                                  </p:childTnLst>
                                </p:cTn>
                              </p:par>
                              <p:par>
                                <p:cTn id="333" presetID="1" presetClass="emph" presetSubtype="2" fill="hold" nodeType="withEffect">
                                  <p:stCondLst>
                                    <p:cond delay="0"/>
                                  </p:stCondLst>
                                  <p:childTnLst>
                                    <p:animClr clrSpc="rgb" dir="cw">
                                      <p:cBhvr>
                                        <p:cTn id="334" dur="500" fill="hold"/>
                                        <p:tgtEl>
                                          <p:spTgt spid="17"/>
                                        </p:tgtEl>
                                        <p:attrNameLst>
                                          <p:attrName>fillcolor</p:attrName>
                                        </p:attrNameLst>
                                      </p:cBhvr>
                                      <p:to>
                                        <a:srgbClr val="66FF66"/>
                                      </p:to>
                                    </p:animClr>
                                    <p:set>
                                      <p:cBhvr>
                                        <p:cTn id="335" dur="500" fill="hold"/>
                                        <p:tgtEl>
                                          <p:spTgt spid="17"/>
                                        </p:tgtEl>
                                        <p:attrNameLst>
                                          <p:attrName>fill.type</p:attrName>
                                        </p:attrNameLst>
                                      </p:cBhvr>
                                      <p:to>
                                        <p:strVal val="solid"/>
                                      </p:to>
                                    </p:set>
                                    <p:set>
                                      <p:cBhvr>
                                        <p:cTn id="336" dur="500" fill="hold"/>
                                        <p:tgtEl>
                                          <p:spTgt spid="17"/>
                                        </p:tgtEl>
                                        <p:attrNameLst>
                                          <p:attrName>fill.on</p:attrName>
                                        </p:attrNameLst>
                                      </p:cBhvr>
                                      <p:to>
                                        <p:strVal val="true"/>
                                      </p:to>
                                    </p:set>
                                  </p:childTnLst>
                                </p:cTn>
                              </p:par>
                              <p:par>
                                <p:cTn id="337" presetID="63" presetClass="path" presetSubtype="0" accel="50000" decel="50000" fill="hold" grpId="1" nodeType="withEffect">
                                  <p:stCondLst>
                                    <p:cond delay="0"/>
                                  </p:stCondLst>
                                  <p:childTnLst>
                                    <p:animMotion origin="layout" path="M 0 0 L 0.25 0 E" pathEditMode="relative" ptsTypes="">
                                      <p:cBhvr>
                                        <p:cTn id="338" dur="500" spd="-100000" fill="hold"/>
                                        <p:tgtEl>
                                          <p:spTgt spid="141"/>
                                        </p:tgtEl>
                                        <p:attrNameLst>
                                          <p:attrName>ppt_x</p:attrName>
                                          <p:attrName>ppt_y</p:attrName>
                                        </p:attrNameLst>
                                      </p:cBhvr>
                                    </p:animMotion>
                                  </p:childTnLst>
                                </p:cTn>
                              </p:par>
                              <p:par>
                                <p:cTn id="339" presetID="35" presetClass="path" presetSubtype="0" accel="50000" decel="50000" fill="hold" grpId="1" nodeType="withEffect">
                                  <p:stCondLst>
                                    <p:cond delay="0"/>
                                  </p:stCondLst>
                                  <p:childTnLst>
                                    <p:animMotion origin="layout" path="M 0 0 L -0.25 0 E" pathEditMode="relative" ptsTypes="">
                                      <p:cBhvr>
                                        <p:cTn id="340" dur="500" spd="-100000" fill="hold"/>
                                        <p:tgtEl>
                                          <p:spTgt spid="143"/>
                                        </p:tgtEl>
                                        <p:attrNameLst>
                                          <p:attrName>ppt_x</p:attrName>
                                          <p:attrName>ppt_y</p:attrName>
                                        </p:attrNameLst>
                                      </p:cBhvr>
                                    </p:animMotion>
                                  </p:childTnLst>
                                </p:cTn>
                              </p:par>
                              <p:par>
                                <p:cTn id="341" presetID="1" presetClass="entr" presetSubtype="0" fill="hold" nodeType="withEffect">
                                  <p:stCondLst>
                                    <p:cond delay="0"/>
                                  </p:stCondLst>
                                  <p:childTnLst>
                                    <p:set>
                                      <p:cBhvr>
                                        <p:cTn id="342" dur="1" fill="hold">
                                          <p:stCondLst>
                                            <p:cond delay="0"/>
                                          </p:stCondLst>
                                        </p:cTn>
                                        <p:tgtEl>
                                          <p:spTgt spid="158"/>
                                        </p:tgtEl>
                                        <p:attrNameLst>
                                          <p:attrName>style.visibility</p:attrName>
                                        </p:attrNameLst>
                                      </p:cBhvr>
                                      <p:to>
                                        <p:strVal val="visible"/>
                                      </p:to>
                                    </p:set>
                                  </p:childTnLst>
                                </p:cTn>
                              </p:par>
                              <p:par>
                                <p:cTn id="343" presetID="1" presetClass="emph" presetSubtype="2" fill="hold" nodeType="withEffect">
                                  <p:stCondLst>
                                    <p:cond delay="0"/>
                                  </p:stCondLst>
                                  <p:childTnLst>
                                    <p:animClr clrSpc="rgb" dir="cw">
                                      <p:cBhvr>
                                        <p:cTn id="344" dur="500" fill="hold"/>
                                        <p:tgtEl>
                                          <p:spTgt spid="37"/>
                                        </p:tgtEl>
                                        <p:attrNameLst>
                                          <p:attrName>fillcolor</p:attrName>
                                        </p:attrNameLst>
                                      </p:cBhvr>
                                      <p:to>
                                        <a:schemeClr val="tx1"/>
                                      </p:to>
                                    </p:animClr>
                                    <p:set>
                                      <p:cBhvr>
                                        <p:cTn id="345" dur="500" fill="hold"/>
                                        <p:tgtEl>
                                          <p:spTgt spid="37"/>
                                        </p:tgtEl>
                                        <p:attrNameLst>
                                          <p:attrName>fill.type</p:attrName>
                                        </p:attrNameLst>
                                      </p:cBhvr>
                                      <p:to>
                                        <p:strVal val="solid"/>
                                      </p:to>
                                    </p:set>
                                    <p:set>
                                      <p:cBhvr>
                                        <p:cTn id="346" dur="500" fill="hold"/>
                                        <p:tgtEl>
                                          <p:spTgt spid="37"/>
                                        </p:tgtEl>
                                        <p:attrNameLst>
                                          <p:attrName>fill.on</p:attrName>
                                        </p:attrNameLst>
                                      </p:cBhvr>
                                      <p:to>
                                        <p:strVal val="true"/>
                                      </p:to>
                                    </p:set>
                                  </p:childTnLst>
                                </p:cTn>
                              </p:par>
                            </p:childTnLst>
                          </p:cTn>
                        </p:par>
                      </p:childTnLst>
                    </p:cTn>
                  </p:par>
                  <p:par>
                    <p:cTn id="347" fill="hold">
                      <p:stCondLst>
                        <p:cond delay="indefinite"/>
                      </p:stCondLst>
                      <p:childTnLst>
                        <p:par>
                          <p:cTn id="348" fill="hold">
                            <p:stCondLst>
                              <p:cond delay="0"/>
                            </p:stCondLst>
                            <p:childTnLst>
                              <p:par>
                                <p:cTn id="349" presetID="1" presetClass="emph" presetSubtype="2" fill="hold" nodeType="clickEffect">
                                  <p:stCondLst>
                                    <p:cond delay="0"/>
                                  </p:stCondLst>
                                  <p:childTnLst>
                                    <p:animClr clrSpc="rgb" dir="cw">
                                      <p:cBhvr>
                                        <p:cTn id="350" dur="500" fill="hold"/>
                                        <p:tgtEl>
                                          <p:spTgt spid="19"/>
                                        </p:tgtEl>
                                        <p:attrNameLst>
                                          <p:attrName>fillcolor</p:attrName>
                                        </p:attrNameLst>
                                      </p:cBhvr>
                                      <p:to>
                                        <a:srgbClr val="66FF66"/>
                                      </p:to>
                                    </p:animClr>
                                    <p:set>
                                      <p:cBhvr>
                                        <p:cTn id="351" dur="500" fill="hold"/>
                                        <p:tgtEl>
                                          <p:spTgt spid="19"/>
                                        </p:tgtEl>
                                        <p:attrNameLst>
                                          <p:attrName>fill.type</p:attrName>
                                        </p:attrNameLst>
                                      </p:cBhvr>
                                      <p:to>
                                        <p:strVal val="solid"/>
                                      </p:to>
                                    </p:set>
                                    <p:set>
                                      <p:cBhvr>
                                        <p:cTn id="352" dur="500" fill="hold"/>
                                        <p:tgtEl>
                                          <p:spTgt spid="19"/>
                                        </p:tgtEl>
                                        <p:attrNameLst>
                                          <p:attrName>fill.on</p:attrName>
                                        </p:attrNameLst>
                                      </p:cBhvr>
                                      <p:to>
                                        <p:strVal val="true"/>
                                      </p:to>
                                    </p:set>
                                  </p:childTnLst>
                                </p:cTn>
                              </p:par>
                              <p:par>
                                <p:cTn id="353" presetID="1" presetClass="entr" presetSubtype="0" fill="hold" nodeType="withEffect">
                                  <p:stCondLst>
                                    <p:cond delay="0"/>
                                  </p:stCondLst>
                                  <p:childTnLst>
                                    <p:set>
                                      <p:cBhvr>
                                        <p:cTn id="354" dur="1" fill="hold">
                                          <p:stCondLst>
                                            <p:cond delay="0"/>
                                          </p:stCondLst>
                                        </p:cTn>
                                        <p:tgtEl>
                                          <p:spTgt spid="160"/>
                                        </p:tgtEl>
                                        <p:attrNameLst>
                                          <p:attrName>style.visibility</p:attrName>
                                        </p:attrNameLst>
                                      </p:cBhvr>
                                      <p:to>
                                        <p:strVal val="visible"/>
                                      </p:to>
                                    </p:set>
                                  </p:childTnLst>
                                </p:cTn>
                              </p:par>
                              <p:par>
                                <p:cTn id="355" presetID="1" presetClass="emph" presetSubtype="2" fill="hold" nodeType="withEffect">
                                  <p:stCondLst>
                                    <p:cond delay="0"/>
                                  </p:stCondLst>
                                  <p:childTnLst>
                                    <p:animClr clrSpc="rgb" dir="cw">
                                      <p:cBhvr>
                                        <p:cTn id="356" dur="500" fill="hold"/>
                                        <p:tgtEl>
                                          <p:spTgt spid="44"/>
                                        </p:tgtEl>
                                        <p:attrNameLst>
                                          <p:attrName>fillcolor</p:attrName>
                                        </p:attrNameLst>
                                      </p:cBhvr>
                                      <p:to>
                                        <a:schemeClr val="tx1"/>
                                      </p:to>
                                    </p:animClr>
                                    <p:set>
                                      <p:cBhvr>
                                        <p:cTn id="357" dur="500" fill="hold"/>
                                        <p:tgtEl>
                                          <p:spTgt spid="44"/>
                                        </p:tgtEl>
                                        <p:attrNameLst>
                                          <p:attrName>fill.type</p:attrName>
                                        </p:attrNameLst>
                                      </p:cBhvr>
                                      <p:to>
                                        <p:strVal val="solid"/>
                                      </p:to>
                                    </p:set>
                                    <p:set>
                                      <p:cBhvr>
                                        <p:cTn id="358" dur="500" fill="hold"/>
                                        <p:tgtEl>
                                          <p:spTgt spid="44"/>
                                        </p:tgtEl>
                                        <p:attrNameLst>
                                          <p:attrName>fill.on</p:attrName>
                                        </p:attrNameLst>
                                      </p:cBhvr>
                                      <p:to>
                                        <p:strVal val="tru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2" fill="hold" nodeType="clickEffect">
                                  <p:stCondLst>
                                    <p:cond delay="0"/>
                                  </p:stCondLst>
                                  <p:childTnLst>
                                    <p:animClr clrSpc="rgb" dir="cw">
                                      <p:cBhvr>
                                        <p:cTn id="362" dur="500" fill="hold"/>
                                        <p:tgtEl>
                                          <p:spTgt spid="20"/>
                                        </p:tgtEl>
                                        <p:attrNameLst>
                                          <p:attrName>fillcolor</p:attrName>
                                        </p:attrNameLst>
                                      </p:cBhvr>
                                      <p:to>
                                        <a:srgbClr val="66FF66"/>
                                      </p:to>
                                    </p:animClr>
                                    <p:set>
                                      <p:cBhvr>
                                        <p:cTn id="363" dur="500" fill="hold"/>
                                        <p:tgtEl>
                                          <p:spTgt spid="20"/>
                                        </p:tgtEl>
                                        <p:attrNameLst>
                                          <p:attrName>fill.type</p:attrName>
                                        </p:attrNameLst>
                                      </p:cBhvr>
                                      <p:to>
                                        <p:strVal val="solid"/>
                                      </p:to>
                                    </p:set>
                                    <p:set>
                                      <p:cBhvr>
                                        <p:cTn id="364" dur="500" fill="hold"/>
                                        <p:tgtEl>
                                          <p:spTgt spid="20"/>
                                        </p:tgtEl>
                                        <p:attrNameLst>
                                          <p:attrName>fill.on</p:attrName>
                                        </p:attrNameLst>
                                      </p:cBhvr>
                                      <p:to>
                                        <p:strVal val="true"/>
                                      </p:to>
                                    </p:set>
                                  </p:childTnLst>
                                </p:cTn>
                              </p:par>
                              <p:par>
                                <p:cTn id="365" presetID="1" presetClass="entr" presetSubtype="0" fill="hold" nodeType="withEffect">
                                  <p:stCondLst>
                                    <p:cond delay="0"/>
                                  </p:stCondLst>
                                  <p:childTnLst>
                                    <p:set>
                                      <p:cBhvr>
                                        <p:cTn id="366" dur="1" fill="hold">
                                          <p:stCondLst>
                                            <p:cond delay="0"/>
                                          </p:stCondLst>
                                        </p:cTn>
                                        <p:tgtEl>
                                          <p:spTgt spid="162"/>
                                        </p:tgtEl>
                                        <p:attrNameLst>
                                          <p:attrName>style.visibility</p:attrName>
                                        </p:attrNameLst>
                                      </p:cBhvr>
                                      <p:to>
                                        <p:strVal val="visible"/>
                                      </p:to>
                                    </p:set>
                                  </p:childTnLst>
                                </p:cTn>
                              </p:par>
                              <p:par>
                                <p:cTn id="367" presetID="1" presetClass="emph" presetSubtype="2" fill="hold" nodeType="withEffect">
                                  <p:stCondLst>
                                    <p:cond delay="0"/>
                                  </p:stCondLst>
                                  <p:childTnLst>
                                    <p:animClr clrSpc="rgb" dir="cw">
                                      <p:cBhvr>
                                        <p:cTn id="368" dur="500" fill="hold"/>
                                        <p:tgtEl>
                                          <p:spTgt spid="51"/>
                                        </p:tgtEl>
                                        <p:attrNameLst>
                                          <p:attrName>fillcolor</p:attrName>
                                        </p:attrNameLst>
                                      </p:cBhvr>
                                      <p:to>
                                        <a:schemeClr val="tx1"/>
                                      </p:to>
                                    </p:animClr>
                                    <p:set>
                                      <p:cBhvr>
                                        <p:cTn id="369" dur="500" fill="hold"/>
                                        <p:tgtEl>
                                          <p:spTgt spid="51"/>
                                        </p:tgtEl>
                                        <p:attrNameLst>
                                          <p:attrName>fill.type</p:attrName>
                                        </p:attrNameLst>
                                      </p:cBhvr>
                                      <p:to>
                                        <p:strVal val="solid"/>
                                      </p:to>
                                    </p:set>
                                    <p:set>
                                      <p:cBhvr>
                                        <p:cTn id="370" dur="500" fill="hold"/>
                                        <p:tgtEl>
                                          <p:spTgt spid="51"/>
                                        </p:tgtEl>
                                        <p:attrNameLst>
                                          <p:attrName>fill.on</p:attrName>
                                        </p:attrNameLst>
                                      </p:cBhvr>
                                      <p:to>
                                        <p:strVal val="true"/>
                                      </p:to>
                                    </p:set>
                                  </p:childTnLst>
                                </p:cTn>
                              </p:par>
                            </p:childTnLst>
                          </p:cTn>
                        </p:par>
                      </p:childTnLst>
                    </p:cTn>
                  </p:par>
                  <p:par>
                    <p:cTn id="371" fill="hold">
                      <p:stCondLst>
                        <p:cond delay="indefinite"/>
                      </p:stCondLst>
                      <p:childTnLst>
                        <p:par>
                          <p:cTn id="372" fill="hold">
                            <p:stCondLst>
                              <p:cond delay="0"/>
                            </p:stCondLst>
                            <p:childTnLst>
                              <p:par>
                                <p:cTn id="373" presetID="1" presetClass="emph" presetSubtype="2" fill="hold" nodeType="clickEffect">
                                  <p:stCondLst>
                                    <p:cond delay="0"/>
                                  </p:stCondLst>
                                  <p:childTnLst>
                                    <p:animClr clrSpc="rgb" dir="cw">
                                      <p:cBhvr>
                                        <p:cTn id="374" dur="500" fill="hold"/>
                                        <p:tgtEl>
                                          <p:spTgt spid="4"/>
                                        </p:tgtEl>
                                        <p:attrNameLst>
                                          <p:attrName>fillcolor</p:attrName>
                                        </p:attrNameLst>
                                      </p:cBhvr>
                                      <p:to>
                                        <a:schemeClr val="bg1"/>
                                      </p:to>
                                    </p:animClr>
                                    <p:set>
                                      <p:cBhvr>
                                        <p:cTn id="375" dur="500" fill="hold"/>
                                        <p:tgtEl>
                                          <p:spTgt spid="4"/>
                                        </p:tgtEl>
                                        <p:attrNameLst>
                                          <p:attrName>fill.type</p:attrName>
                                        </p:attrNameLst>
                                      </p:cBhvr>
                                      <p:to>
                                        <p:strVal val="solid"/>
                                      </p:to>
                                    </p:set>
                                    <p:set>
                                      <p:cBhvr>
                                        <p:cTn id="376" dur="500" fill="hold"/>
                                        <p:tgtEl>
                                          <p:spTgt spid="4"/>
                                        </p:tgtEl>
                                        <p:attrNameLst>
                                          <p:attrName>fill.on</p:attrName>
                                        </p:attrNameLst>
                                      </p:cBhvr>
                                      <p:to>
                                        <p:strVal val="true"/>
                                      </p:to>
                                    </p:set>
                                  </p:childTnLst>
                                </p:cTn>
                              </p:par>
                              <p:par>
                                <p:cTn id="377" presetID="1" presetClass="emph" presetSubtype="2" fill="hold" nodeType="withEffect">
                                  <p:stCondLst>
                                    <p:cond delay="0"/>
                                  </p:stCondLst>
                                  <p:childTnLst>
                                    <p:animClr clrSpc="rgb" dir="cw">
                                      <p:cBhvr>
                                        <p:cTn id="378" dur="500" fill="hold"/>
                                        <p:tgtEl>
                                          <p:spTgt spid="17"/>
                                        </p:tgtEl>
                                        <p:attrNameLst>
                                          <p:attrName>fillcolor</p:attrName>
                                        </p:attrNameLst>
                                      </p:cBhvr>
                                      <p:to>
                                        <a:schemeClr val="bg1"/>
                                      </p:to>
                                    </p:animClr>
                                    <p:set>
                                      <p:cBhvr>
                                        <p:cTn id="379" dur="500" fill="hold"/>
                                        <p:tgtEl>
                                          <p:spTgt spid="17"/>
                                        </p:tgtEl>
                                        <p:attrNameLst>
                                          <p:attrName>fill.type</p:attrName>
                                        </p:attrNameLst>
                                      </p:cBhvr>
                                      <p:to>
                                        <p:strVal val="solid"/>
                                      </p:to>
                                    </p:set>
                                    <p:set>
                                      <p:cBhvr>
                                        <p:cTn id="380" dur="500" fill="hold"/>
                                        <p:tgtEl>
                                          <p:spTgt spid="17"/>
                                        </p:tgtEl>
                                        <p:attrNameLst>
                                          <p:attrName>fill.on</p:attrName>
                                        </p:attrNameLst>
                                      </p:cBhvr>
                                      <p:to>
                                        <p:strVal val="true"/>
                                      </p:to>
                                    </p:set>
                                  </p:childTnLst>
                                </p:cTn>
                              </p:par>
                              <p:par>
                                <p:cTn id="381" presetID="1" presetClass="emph" presetSubtype="2" fill="hold" nodeType="withEffect">
                                  <p:stCondLst>
                                    <p:cond delay="0"/>
                                  </p:stCondLst>
                                  <p:childTnLst>
                                    <p:animClr clrSpc="rgb" dir="cw">
                                      <p:cBhvr>
                                        <p:cTn id="382" dur="500" fill="hold"/>
                                        <p:tgtEl>
                                          <p:spTgt spid="19"/>
                                        </p:tgtEl>
                                        <p:attrNameLst>
                                          <p:attrName>fillcolor</p:attrName>
                                        </p:attrNameLst>
                                      </p:cBhvr>
                                      <p:to>
                                        <a:schemeClr val="bg1"/>
                                      </p:to>
                                    </p:animClr>
                                    <p:set>
                                      <p:cBhvr>
                                        <p:cTn id="383" dur="500" fill="hold"/>
                                        <p:tgtEl>
                                          <p:spTgt spid="19"/>
                                        </p:tgtEl>
                                        <p:attrNameLst>
                                          <p:attrName>fill.type</p:attrName>
                                        </p:attrNameLst>
                                      </p:cBhvr>
                                      <p:to>
                                        <p:strVal val="solid"/>
                                      </p:to>
                                    </p:set>
                                    <p:set>
                                      <p:cBhvr>
                                        <p:cTn id="384" dur="500" fill="hold"/>
                                        <p:tgtEl>
                                          <p:spTgt spid="19"/>
                                        </p:tgtEl>
                                        <p:attrNameLst>
                                          <p:attrName>fill.on</p:attrName>
                                        </p:attrNameLst>
                                      </p:cBhvr>
                                      <p:to>
                                        <p:strVal val="true"/>
                                      </p:to>
                                    </p:set>
                                  </p:childTnLst>
                                </p:cTn>
                              </p:par>
                              <p:par>
                                <p:cTn id="385" presetID="1" presetClass="emph" presetSubtype="2" fill="hold" nodeType="withEffect">
                                  <p:stCondLst>
                                    <p:cond delay="0"/>
                                  </p:stCondLst>
                                  <p:childTnLst>
                                    <p:animClr clrSpc="rgb" dir="cw">
                                      <p:cBhvr>
                                        <p:cTn id="386" dur="500" fill="hold"/>
                                        <p:tgtEl>
                                          <p:spTgt spid="20"/>
                                        </p:tgtEl>
                                        <p:attrNameLst>
                                          <p:attrName>fillcolor</p:attrName>
                                        </p:attrNameLst>
                                      </p:cBhvr>
                                      <p:to>
                                        <a:schemeClr val="bg1"/>
                                      </p:to>
                                    </p:animClr>
                                    <p:set>
                                      <p:cBhvr>
                                        <p:cTn id="387" dur="500" fill="hold"/>
                                        <p:tgtEl>
                                          <p:spTgt spid="20"/>
                                        </p:tgtEl>
                                        <p:attrNameLst>
                                          <p:attrName>fill.type</p:attrName>
                                        </p:attrNameLst>
                                      </p:cBhvr>
                                      <p:to>
                                        <p:strVal val="solid"/>
                                      </p:to>
                                    </p:set>
                                    <p:set>
                                      <p:cBhvr>
                                        <p:cTn id="388" dur="500" fill="hold"/>
                                        <p:tgtEl>
                                          <p:spTgt spid="20"/>
                                        </p:tgtEl>
                                        <p:attrNameLst>
                                          <p:attrName>fill.on</p:attrName>
                                        </p:attrNameLst>
                                      </p:cBhvr>
                                      <p:to>
                                        <p:strVal val="true"/>
                                      </p:to>
                                    </p:set>
                                  </p:childTnLst>
                                </p:cTn>
                              </p:par>
                            </p:childTnLst>
                          </p:cTn>
                        </p:par>
                      </p:childTnLst>
                    </p:cTn>
                  </p:par>
                  <p:par>
                    <p:cTn id="389" fill="hold">
                      <p:stCondLst>
                        <p:cond delay="indefinite"/>
                      </p:stCondLst>
                      <p:childTnLst>
                        <p:par>
                          <p:cTn id="390" fill="hold">
                            <p:stCondLst>
                              <p:cond delay="0"/>
                            </p:stCondLst>
                            <p:childTnLst>
                              <p:par>
                                <p:cTn id="391" presetID="1" presetClass="emph" presetSubtype="2" fill="hold" nodeType="clickEffect">
                                  <p:stCondLst>
                                    <p:cond delay="0"/>
                                  </p:stCondLst>
                                  <p:childTnLst>
                                    <p:animClr clrSpc="rgb" dir="cw">
                                      <p:cBhvr>
                                        <p:cTn id="392" dur="500" fill="hold"/>
                                        <p:tgtEl>
                                          <p:spTgt spid="6"/>
                                        </p:tgtEl>
                                        <p:attrNameLst>
                                          <p:attrName>fillcolor</p:attrName>
                                        </p:attrNameLst>
                                      </p:cBhvr>
                                      <p:to>
                                        <a:srgbClr val="FF5050"/>
                                      </p:to>
                                    </p:animClr>
                                    <p:set>
                                      <p:cBhvr>
                                        <p:cTn id="393" dur="500" fill="hold"/>
                                        <p:tgtEl>
                                          <p:spTgt spid="6"/>
                                        </p:tgtEl>
                                        <p:attrNameLst>
                                          <p:attrName>fill.type</p:attrName>
                                        </p:attrNameLst>
                                      </p:cBhvr>
                                      <p:to>
                                        <p:strVal val="solid"/>
                                      </p:to>
                                    </p:set>
                                    <p:set>
                                      <p:cBhvr>
                                        <p:cTn id="394" dur="500" fill="hold"/>
                                        <p:tgtEl>
                                          <p:spTgt spid="6"/>
                                        </p:tgtEl>
                                        <p:attrNameLst>
                                          <p:attrName>fill.on</p:attrName>
                                        </p:attrNameLst>
                                      </p:cBhvr>
                                      <p:to>
                                        <p:strVal val="true"/>
                                      </p:to>
                                    </p:set>
                                  </p:childTnLst>
                                </p:cTn>
                              </p:par>
                              <p:par>
                                <p:cTn id="395" presetID="1" presetClass="emph" presetSubtype="2" fill="hold" nodeType="withEffect">
                                  <p:stCondLst>
                                    <p:cond delay="0"/>
                                  </p:stCondLst>
                                  <p:childTnLst>
                                    <p:animClr clrSpc="rgb" dir="cw">
                                      <p:cBhvr>
                                        <p:cTn id="396" dur="500" fill="hold"/>
                                        <p:tgtEl>
                                          <p:spTgt spid="17"/>
                                        </p:tgtEl>
                                        <p:attrNameLst>
                                          <p:attrName>fillcolor</p:attrName>
                                        </p:attrNameLst>
                                      </p:cBhvr>
                                      <p:to>
                                        <a:srgbClr val="66FF66"/>
                                      </p:to>
                                    </p:animClr>
                                    <p:set>
                                      <p:cBhvr>
                                        <p:cTn id="397" dur="500" fill="hold"/>
                                        <p:tgtEl>
                                          <p:spTgt spid="17"/>
                                        </p:tgtEl>
                                        <p:attrNameLst>
                                          <p:attrName>fill.type</p:attrName>
                                        </p:attrNameLst>
                                      </p:cBhvr>
                                      <p:to>
                                        <p:strVal val="solid"/>
                                      </p:to>
                                    </p:set>
                                    <p:set>
                                      <p:cBhvr>
                                        <p:cTn id="398" dur="500" fill="hold"/>
                                        <p:tgtEl>
                                          <p:spTgt spid="17"/>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2" fill="hold" nodeType="clickEffect">
                                  <p:stCondLst>
                                    <p:cond delay="0"/>
                                  </p:stCondLst>
                                  <p:childTnLst>
                                    <p:animClr clrSpc="rgb" dir="cw">
                                      <p:cBhvr>
                                        <p:cTn id="402" dur="500" fill="hold"/>
                                        <p:tgtEl>
                                          <p:spTgt spid="6"/>
                                        </p:tgtEl>
                                        <p:attrNameLst>
                                          <p:attrName>fillcolor</p:attrName>
                                        </p:attrNameLst>
                                      </p:cBhvr>
                                      <p:to>
                                        <a:srgbClr val="66FF66"/>
                                      </p:to>
                                    </p:animClr>
                                    <p:set>
                                      <p:cBhvr>
                                        <p:cTn id="403" dur="500" fill="hold"/>
                                        <p:tgtEl>
                                          <p:spTgt spid="6"/>
                                        </p:tgtEl>
                                        <p:attrNameLst>
                                          <p:attrName>fill.type</p:attrName>
                                        </p:attrNameLst>
                                      </p:cBhvr>
                                      <p:to>
                                        <p:strVal val="solid"/>
                                      </p:to>
                                    </p:set>
                                    <p:set>
                                      <p:cBhvr>
                                        <p:cTn id="404" dur="500" fill="hold"/>
                                        <p:tgtEl>
                                          <p:spTgt spid="6"/>
                                        </p:tgtEl>
                                        <p:attrNameLst>
                                          <p:attrName>fill.on</p:attrName>
                                        </p:attrNameLst>
                                      </p:cBhvr>
                                      <p:to>
                                        <p:strVal val="true"/>
                                      </p:to>
                                    </p:set>
                                  </p:childTnLst>
                                </p:cTn>
                              </p:par>
                              <p:par>
                                <p:cTn id="405" presetID="1" presetClass="emph" presetSubtype="2" fill="hold" nodeType="withEffect">
                                  <p:stCondLst>
                                    <p:cond delay="0"/>
                                  </p:stCondLst>
                                  <p:childTnLst>
                                    <p:animClr clrSpc="rgb" dir="cw">
                                      <p:cBhvr>
                                        <p:cTn id="406" dur="500" fill="hold"/>
                                        <p:tgtEl>
                                          <p:spTgt spid="17"/>
                                        </p:tgtEl>
                                        <p:attrNameLst>
                                          <p:attrName>fillcolor</p:attrName>
                                        </p:attrNameLst>
                                      </p:cBhvr>
                                      <p:to>
                                        <a:srgbClr val="FF5050"/>
                                      </p:to>
                                    </p:animClr>
                                    <p:set>
                                      <p:cBhvr>
                                        <p:cTn id="407" dur="500" fill="hold"/>
                                        <p:tgtEl>
                                          <p:spTgt spid="17"/>
                                        </p:tgtEl>
                                        <p:attrNameLst>
                                          <p:attrName>fill.type</p:attrName>
                                        </p:attrNameLst>
                                      </p:cBhvr>
                                      <p:to>
                                        <p:strVal val="solid"/>
                                      </p:to>
                                    </p:set>
                                    <p:set>
                                      <p:cBhvr>
                                        <p:cTn id="408" dur="500" fill="hold"/>
                                        <p:tgtEl>
                                          <p:spTgt spid="17"/>
                                        </p:tgtEl>
                                        <p:attrNameLst>
                                          <p:attrName>fill.on</p:attrName>
                                        </p:attrNameLst>
                                      </p:cBhvr>
                                      <p:to>
                                        <p:strVal val="true"/>
                                      </p:to>
                                    </p:set>
                                  </p:childTnLst>
                                </p:cTn>
                              </p:par>
                              <p:par>
                                <p:cTn id="409" presetID="63" presetClass="path" presetSubtype="0" accel="50000" decel="50000" fill="hold" grpId="2" nodeType="withEffect">
                                  <p:stCondLst>
                                    <p:cond delay="0"/>
                                  </p:stCondLst>
                                  <p:childTnLst>
                                    <p:animMotion origin="layout" path="M 0 0 L 0.25 0 E" pathEditMode="relative" ptsTypes="">
                                      <p:cBhvr>
                                        <p:cTn id="410" dur="500" fill="hold"/>
                                        <p:tgtEl>
                                          <p:spTgt spid="141"/>
                                        </p:tgtEl>
                                        <p:attrNameLst>
                                          <p:attrName>ppt_x</p:attrName>
                                          <p:attrName>ppt_y</p:attrName>
                                        </p:attrNameLst>
                                      </p:cBhvr>
                                    </p:animMotion>
                                  </p:childTnLst>
                                </p:cTn>
                              </p:par>
                              <p:par>
                                <p:cTn id="411" presetID="35" presetClass="path" presetSubtype="0" accel="50000" decel="50000" fill="hold" grpId="2" nodeType="withEffect">
                                  <p:stCondLst>
                                    <p:cond delay="0"/>
                                  </p:stCondLst>
                                  <p:childTnLst>
                                    <p:animMotion origin="layout" path="M 0 0 L -0.25 0 E" pathEditMode="relative" ptsTypes="">
                                      <p:cBhvr>
                                        <p:cTn id="412" dur="500" fill="hold"/>
                                        <p:tgtEl>
                                          <p:spTgt spid="143"/>
                                        </p:tgtEl>
                                        <p:attrNameLst>
                                          <p:attrName>ppt_x</p:attrName>
                                          <p:attrName>ppt_y</p:attrName>
                                        </p:attrNameLst>
                                      </p:cBhvr>
                                    </p:animMotion>
                                  </p:childTnLst>
                                </p:cTn>
                              </p:par>
                              <p:par>
                                <p:cTn id="413" presetID="1" presetClass="entr" presetSubtype="0" fill="hold" nodeType="withEffect">
                                  <p:stCondLst>
                                    <p:cond delay="0"/>
                                  </p:stCondLst>
                                  <p:childTnLst>
                                    <p:set>
                                      <p:cBhvr>
                                        <p:cTn id="414" dur="1" fill="hold">
                                          <p:stCondLst>
                                            <p:cond delay="0"/>
                                          </p:stCondLst>
                                        </p:cTn>
                                        <p:tgtEl>
                                          <p:spTgt spid="164"/>
                                        </p:tgtEl>
                                        <p:attrNameLst>
                                          <p:attrName>style.visibility</p:attrName>
                                        </p:attrNameLst>
                                      </p:cBhvr>
                                      <p:to>
                                        <p:strVal val="visible"/>
                                      </p:to>
                                    </p:set>
                                  </p:childTnLst>
                                </p:cTn>
                              </p:par>
                              <p:par>
                                <p:cTn id="415" presetID="1" presetClass="emph" presetSubtype="2" fill="hold" nodeType="withEffect">
                                  <p:stCondLst>
                                    <p:cond delay="0"/>
                                  </p:stCondLst>
                                  <p:childTnLst>
                                    <p:animClr clrSpc="rgb" dir="cw">
                                      <p:cBhvr>
                                        <p:cTn id="416" dur="500" fill="hold"/>
                                        <p:tgtEl>
                                          <p:spTgt spid="38"/>
                                        </p:tgtEl>
                                        <p:attrNameLst>
                                          <p:attrName>fillcolor</p:attrName>
                                        </p:attrNameLst>
                                      </p:cBhvr>
                                      <p:to>
                                        <a:schemeClr val="tx1"/>
                                      </p:to>
                                    </p:animClr>
                                    <p:set>
                                      <p:cBhvr>
                                        <p:cTn id="417" dur="500" fill="hold"/>
                                        <p:tgtEl>
                                          <p:spTgt spid="38"/>
                                        </p:tgtEl>
                                        <p:attrNameLst>
                                          <p:attrName>fill.type</p:attrName>
                                        </p:attrNameLst>
                                      </p:cBhvr>
                                      <p:to>
                                        <p:strVal val="solid"/>
                                      </p:to>
                                    </p:set>
                                    <p:set>
                                      <p:cBhvr>
                                        <p:cTn id="418" dur="500" fill="hold"/>
                                        <p:tgtEl>
                                          <p:spTgt spid="38"/>
                                        </p:tgtEl>
                                        <p:attrNameLst>
                                          <p:attrName>fill.on</p:attrName>
                                        </p:attrNameLst>
                                      </p:cBhvr>
                                      <p:to>
                                        <p:strVal val="true"/>
                                      </p:to>
                                    </p:set>
                                  </p:childTnLst>
                                </p:cTn>
                              </p:par>
                            </p:childTnLst>
                          </p:cTn>
                        </p:par>
                      </p:childTnLst>
                    </p:cTn>
                  </p:par>
                  <p:par>
                    <p:cTn id="419" fill="hold">
                      <p:stCondLst>
                        <p:cond delay="indefinite"/>
                      </p:stCondLst>
                      <p:childTnLst>
                        <p:par>
                          <p:cTn id="420" fill="hold">
                            <p:stCondLst>
                              <p:cond delay="0"/>
                            </p:stCondLst>
                            <p:childTnLst>
                              <p:par>
                                <p:cTn id="421" presetID="1" presetClass="emph" presetSubtype="2" fill="hold" nodeType="clickEffect">
                                  <p:stCondLst>
                                    <p:cond delay="0"/>
                                  </p:stCondLst>
                                  <p:childTnLst>
                                    <p:animClr clrSpc="rgb" dir="cw">
                                      <p:cBhvr>
                                        <p:cTn id="422" dur="500" fill="hold"/>
                                        <p:tgtEl>
                                          <p:spTgt spid="6"/>
                                        </p:tgtEl>
                                        <p:attrNameLst>
                                          <p:attrName>fillcolor</p:attrName>
                                        </p:attrNameLst>
                                      </p:cBhvr>
                                      <p:to>
                                        <a:schemeClr val="bg1"/>
                                      </p:to>
                                    </p:animClr>
                                    <p:set>
                                      <p:cBhvr>
                                        <p:cTn id="423" dur="500" fill="hold"/>
                                        <p:tgtEl>
                                          <p:spTgt spid="6"/>
                                        </p:tgtEl>
                                        <p:attrNameLst>
                                          <p:attrName>fill.type</p:attrName>
                                        </p:attrNameLst>
                                      </p:cBhvr>
                                      <p:to>
                                        <p:strVal val="solid"/>
                                      </p:to>
                                    </p:set>
                                    <p:set>
                                      <p:cBhvr>
                                        <p:cTn id="424" dur="500" fill="hold"/>
                                        <p:tgtEl>
                                          <p:spTgt spid="6"/>
                                        </p:tgtEl>
                                        <p:attrNameLst>
                                          <p:attrName>fill.on</p:attrName>
                                        </p:attrNameLst>
                                      </p:cBhvr>
                                      <p:to>
                                        <p:strVal val="true"/>
                                      </p:to>
                                    </p:set>
                                  </p:childTnLst>
                                </p:cTn>
                              </p:par>
                              <p:par>
                                <p:cTn id="425" presetID="1" presetClass="emph" presetSubtype="2" fill="hold" nodeType="withEffect">
                                  <p:stCondLst>
                                    <p:cond delay="0"/>
                                  </p:stCondLst>
                                  <p:childTnLst>
                                    <p:animClr clrSpc="rgb" dir="cw">
                                      <p:cBhvr>
                                        <p:cTn id="426" dur="500" fill="hold"/>
                                        <p:tgtEl>
                                          <p:spTgt spid="17"/>
                                        </p:tgtEl>
                                        <p:attrNameLst>
                                          <p:attrName>fillcolor</p:attrName>
                                        </p:attrNameLst>
                                      </p:cBhvr>
                                      <p:to>
                                        <a:schemeClr val="bg1"/>
                                      </p:to>
                                    </p:animClr>
                                    <p:set>
                                      <p:cBhvr>
                                        <p:cTn id="427" dur="500" fill="hold"/>
                                        <p:tgtEl>
                                          <p:spTgt spid="17"/>
                                        </p:tgtEl>
                                        <p:attrNameLst>
                                          <p:attrName>fill.type</p:attrName>
                                        </p:attrNameLst>
                                      </p:cBhvr>
                                      <p:to>
                                        <p:strVal val="solid"/>
                                      </p:to>
                                    </p:set>
                                    <p:set>
                                      <p:cBhvr>
                                        <p:cTn id="428" dur="500" fill="hold"/>
                                        <p:tgtEl>
                                          <p:spTgt spid="17"/>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2" fill="hold" nodeType="clickEffect">
                                  <p:stCondLst>
                                    <p:cond delay="0"/>
                                  </p:stCondLst>
                                  <p:childTnLst>
                                    <p:animClr clrSpc="rgb" dir="cw">
                                      <p:cBhvr>
                                        <p:cTn id="432" dur="500" fill="hold"/>
                                        <p:tgtEl>
                                          <p:spTgt spid="6"/>
                                        </p:tgtEl>
                                        <p:attrNameLst>
                                          <p:attrName>fillcolor</p:attrName>
                                        </p:attrNameLst>
                                      </p:cBhvr>
                                      <p:to>
                                        <a:srgbClr val="66FF66"/>
                                      </p:to>
                                    </p:animClr>
                                    <p:set>
                                      <p:cBhvr>
                                        <p:cTn id="433" dur="500" fill="hold"/>
                                        <p:tgtEl>
                                          <p:spTgt spid="6"/>
                                        </p:tgtEl>
                                        <p:attrNameLst>
                                          <p:attrName>fill.type</p:attrName>
                                        </p:attrNameLst>
                                      </p:cBhvr>
                                      <p:to>
                                        <p:strVal val="solid"/>
                                      </p:to>
                                    </p:set>
                                    <p:set>
                                      <p:cBhvr>
                                        <p:cTn id="434" dur="500" fill="hold"/>
                                        <p:tgtEl>
                                          <p:spTgt spid="6"/>
                                        </p:tgtEl>
                                        <p:attrNameLst>
                                          <p:attrName>fill.on</p:attrName>
                                        </p:attrNameLst>
                                      </p:cBhvr>
                                      <p:to>
                                        <p:strVal val="true"/>
                                      </p:to>
                                    </p:set>
                                  </p:childTnLst>
                                </p:cTn>
                              </p:par>
                              <p:par>
                                <p:cTn id="435" presetID="1" presetClass="emph" presetSubtype="2" fill="hold" nodeType="withEffect">
                                  <p:stCondLst>
                                    <p:cond delay="0"/>
                                  </p:stCondLst>
                                  <p:childTnLst>
                                    <p:animClr clrSpc="rgb" dir="cw">
                                      <p:cBhvr>
                                        <p:cTn id="436" dur="500" fill="hold"/>
                                        <p:tgtEl>
                                          <p:spTgt spid="19"/>
                                        </p:tgtEl>
                                        <p:attrNameLst>
                                          <p:attrName>fillcolor</p:attrName>
                                        </p:attrNameLst>
                                      </p:cBhvr>
                                      <p:to>
                                        <a:srgbClr val="FF5050"/>
                                      </p:to>
                                    </p:animClr>
                                    <p:set>
                                      <p:cBhvr>
                                        <p:cTn id="437" dur="500" fill="hold"/>
                                        <p:tgtEl>
                                          <p:spTgt spid="19"/>
                                        </p:tgtEl>
                                        <p:attrNameLst>
                                          <p:attrName>fill.type</p:attrName>
                                        </p:attrNameLst>
                                      </p:cBhvr>
                                      <p:to>
                                        <p:strVal val="solid"/>
                                      </p:to>
                                    </p:set>
                                    <p:set>
                                      <p:cBhvr>
                                        <p:cTn id="438" dur="500" fill="hold"/>
                                        <p:tgtEl>
                                          <p:spTgt spid="19"/>
                                        </p:tgtEl>
                                        <p:attrNameLst>
                                          <p:attrName>fill.on</p:attrName>
                                        </p:attrNameLst>
                                      </p:cBhvr>
                                      <p:to>
                                        <p:strVal val="true"/>
                                      </p:to>
                                    </p:set>
                                  </p:childTnLst>
                                </p:cTn>
                              </p:par>
                            </p:childTnLst>
                          </p:cTn>
                        </p:par>
                      </p:childTnLst>
                    </p:cTn>
                  </p:par>
                  <p:par>
                    <p:cTn id="439" fill="hold">
                      <p:stCondLst>
                        <p:cond delay="indefinite"/>
                      </p:stCondLst>
                      <p:childTnLst>
                        <p:par>
                          <p:cTn id="440" fill="hold">
                            <p:stCondLst>
                              <p:cond delay="0"/>
                            </p:stCondLst>
                            <p:childTnLst>
                              <p:par>
                                <p:cTn id="441" presetID="1" presetClass="emph" presetSubtype="2" fill="hold" nodeType="clickEffect">
                                  <p:stCondLst>
                                    <p:cond delay="0"/>
                                  </p:stCondLst>
                                  <p:childTnLst>
                                    <p:animClr clrSpc="rgb" dir="cw">
                                      <p:cBhvr>
                                        <p:cTn id="442" dur="500" fill="hold"/>
                                        <p:tgtEl>
                                          <p:spTgt spid="6"/>
                                        </p:tgtEl>
                                        <p:attrNameLst>
                                          <p:attrName>fillcolor</p:attrName>
                                        </p:attrNameLst>
                                      </p:cBhvr>
                                      <p:to>
                                        <a:srgbClr val="FF5050"/>
                                      </p:to>
                                    </p:animClr>
                                    <p:set>
                                      <p:cBhvr>
                                        <p:cTn id="443" dur="500" fill="hold"/>
                                        <p:tgtEl>
                                          <p:spTgt spid="6"/>
                                        </p:tgtEl>
                                        <p:attrNameLst>
                                          <p:attrName>fill.type</p:attrName>
                                        </p:attrNameLst>
                                      </p:cBhvr>
                                      <p:to>
                                        <p:strVal val="solid"/>
                                      </p:to>
                                    </p:set>
                                    <p:set>
                                      <p:cBhvr>
                                        <p:cTn id="444" dur="500" fill="hold"/>
                                        <p:tgtEl>
                                          <p:spTgt spid="6"/>
                                        </p:tgtEl>
                                        <p:attrNameLst>
                                          <p:attrName>fill.on</p:attrName>
                                        </p:attrNameLst>
                                      </p:cBhvr>
                                      <p:to>
                                        <p:strVal val="true"/>
                                      </p:to>
                                    </p:set>
                                  </p:childTnLst>
                                </p:cTn>
                              </p:par>
                              <p:par>
                                <p:cTn id="445" presetID="1" presetClass="emph" presetSubtype="2" fill="hold" nodeType="withEffect">
                                  <p:stCondLst>
                                    <p:cond delay="0"/>
                                  </p:stCondLst>
                                  <p:childTnLst>
                                    <p:animClr clrSpc="rgb" dir="cw">
                                      <p:cBhvr>
                                        <p:cTn id="446" dur="500" fill="hold"/>
                                        <p:tgtEl>
                                          <p:spTgt spid="19"/>
                                        </p:tgtEl>
                                        <p:attrNameLst>
                                          <p:attrName>fillcolor</p:attrName>
                                        </p:attrNameLst>
                                      </p:cBhvr>
                                      <p:to>
                                        <a:srgbClr val="66FF66"/>
                                      </p:to>
                                    </p:animClr>
                                    <p:set>
                                      <p:cBhvr>
                                        <p:cTn id="447" dur="500" fill="hold"/>
                                        <p:tgtEl>
                                          <p:spTgt spid="19"/>
                                        </p:tgtEl>
                                        <p:attrNameLst>
                                          <p:attrName>fill.type</p:attrName>
                                        </p:attrNameLst>
                                      </p:cBhvr>
                                      <p:to>
                                        <p:strVal val="solid"/>
                                      </p:to>
                                    </p:set>
                                    <p:set>
                                      <p:cBhvr>
                                        <p:cTn id="448" dur="500" fill="hold"/>
                                        <p:tgtEl>
                                          <p:spTgt spid="19"/>
                                        </p:tgtEl>
                                        <p:attrNameLst>
                                          <p:attrName>fill.on</p:attrName>
                                        </p:attrNameLst>
                                      </p:cBhvr>
                                      <p:to>
                                        <p:strVal val="true"/>
                                      </p:to>
                                    </p:set>
                                  </p:childTnLst>
                                </p:cTn>
                              </p:par>
                              <p:par>
                                <p:cTn id="449" presetID="63" presetClass="path" presetSubtype="0" accel="50000" decel="50000" fill="hold" grpId="3" nodeType="withEffect">
                                  <p:stCondLst>
                                    <p:cond delay="0"/>
                                  </p:stCondLst>
                                  <p:childTnLst>
                                    <p:animMotion origin="layout" path="M 0 0 L 0.25 0 E" pathEditMode="relative" ptsTypes="">
                                      <p:cBhvr>
                                        <p:cTn id="450" dur="500" spd="-100000" fill="hold"/>
                                        <p:tgtEl>
                                          <p:spTgt spid="141"/>
                                        </p:tgtEl>
                                        <p:attrNameLst>
                                          <p:attrName>ppt_x</p:attrName>
                                          <p:attrName>ppt_y</p:attrName>
                                        </p:attrNameLst>
                                      </p:cBhvr>
                                    </p:animMotion>
                                  </p:childTnLst>
                                </p:cTn>
                              </p:par>
                              <p:par>
                                <p:cTn id="451" presetID="35" presetClass="path" presetSubtype="0" accel="50000" decel="50000" fill="hold" grpId="3" nodeType="withEffect">
                                  <p:stCondLst>
                                    <p:cond delay="0"/>
                                  </p:stCondLst>
                                  <p:childTnLst>
                                    <p:animMotion origin="layout" path="M 0 0 L -0.25 0 E" pathEditMode="relative" ptsTypes="">
                                      <p:cBhvr>
                                        <p:cTn id="452" dur="500" spd="-100000" fill="hold"/>
                                        <p:tgtEl>
                                          <p:spTgt spid="143"/>
                                        </p:tgtEl>
                                        <p:attrNameLst>
                                          <p:attrName>ppt_x</p:attrName>
                                          <p:attrName>ppt_y</p:attrName>
                                        </p:attrNameLst>
                                      </p:cBhvr>
                                    </p:animMotion>
                                  </p:childTnLst>
                                </p:cTn>
                              </p:par>
                              <p:par>
                                <p:cTn id="453" presetID="1" presetClass="entr" presetSubtype="0" fill="hold" nodeType="withEffect">
                                  <p:stCondLst>
                                    <p:cond delay="0"/>
                                  </p:stCondLst>
                                  <p:childTnLst>
                                    <p:set>
                                      <p:cBhvr>
                                        <p:cTn id="454" dur="1" fill="hold">
                                          <p:stCondLst>
                                            <p:cond delay="0"/>
                                          </p:stCondLst>
                                        </p:cTn>
                                        <p:tgtEl>
                                          <p:spTgt spid="166"/>
                                        </p:tgtEl>
                                        <p:attrNameLst>
                                          <p:attrName>style.visibility</p:attrName>
                                        </p:attrNameLst>
                                      </p:cBhvr>
                                      <p:to>
                                        <p:strVal val="visible"/>
                                      </p:to>
                                    </p:set>
                                  </p:childTnLst>
                                </p:cTn>
                              </p:par>
                              <p:par>
                                <p:cTn id="455" presetID="1" presetClass="emph" presetSubtype="2" fill="hold" nodeType="withEffect">
                                  <p:stCondLst>
                                    <p:cond delay="0"/>
                                  </p:stCondLst>
                                  <p:childTnLst>
                                    <p:animClr clrSpc="rgb" dir="cw">
                                      <p:cBhvr>
                                        <p:cTn id="456" dur="500" fill="hold"/>
                                        <p:tgtEl>
                                          <p:spTgt spid="45"/>
                                        </p:tgtEl>
                                        <p:attrNameLst>
                                          <p:attrName>fillcolor</p:attrName>
                                        </p:attrNameLst>
                                      </p:cBhvr>
                                      <p:to>
                                        <a:schemeClr val="tx1"/>
                                      </p:to>
                                    </p:animClr>
                                    <p:set>
                                      <p:cBhvr>
                                        <p:cTn id="457" dur="500" fill="hold"/>
                                        <p:tgtEl>
                                          <p:spTgt spid="45"/>
                                        </p:tgtEl>
                                        <p:attrNameLst>
                                          <p:attrName>fill.type</p:attrName>
                                        </p:attrNameLst>
                                      </p:cBhvr>
                                      <p:to>
                                        <p:strVal val="solid"/>
                                      </p:to>
                                    </p:set>
                                    <p:set>
                                      <p:cBhvr>
                                        <p:cTn id="458" dur="500" fill="hold"/>
                                        <p:tgtEl>
                                          <p:spTgt spid="45"/>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mph" presetSubtype="2" fill="hold" nodeType="clickEffect">
                                  <p:stCondLst>
                                    <p:cond delay="0"/>
                                  </p:stCondLst>
                                  <p:childTnLst>
                                    <p:animClr clrSpc="rgb" dir="cw">
                                      <p:cBhvr>
                                        <p:cTn id="462" dur="500" fill="hold"/>
                                        <p:tgtEl>
                                          <p:spTgt spid="6"/>
                                        </p:tgtEl>
                                        <p:attrNameLst>
                                          <p:attrName>fillcolor</p:attrName>
                                        </p:attrNameLst>
                                      </p:cBhvr>
                                      <p:to>
                                        <a:schemeClr val="bg1"/>
                                      </p:to>
                                    </p:animClr>
                                    <p:set>
                                      <p:cBhvr>
                                        <p:cTn id="463" dur="500" fill="hold"/>
                                        <p:tgtEl>
                                          <p:spTgt spid="6"/>
                                        </p:tgtEl>
                                        <p:attrNameLst>
                                          <p:attrName>fill.type</p:attrName>
                                        </p:attrNameLst>
                                      </p:cBhvr>
                                      <p:to>
                                        <p:strVal val="solid"/>
                                      </p:to>
                                    </p:set>
                                    <p:set>
                                      <p:cBhvr>
                                        <p:cTn id="464" dur="500" fill="hold"/>
                                        <p:tgtEl>
                                          <p:spTgt spid="6"/>
                                        </p:tgtEl>
                                        <p:attrNameLst>
                                          <p:attrName>fill.on</p:attrName>
                                        </p:attrNameLst>
                                      </p:cBhvr>
                                      <p:to>
                                        <p:strVal val="true"/>
                                      </p:to>
                                    </p:set>
                                  </p:childTnLst>
                                </p:cTn>
                              </p:par>
                              <p:par>
                                <p:cTn id="465" presetID="1" presetClass="emph" presetSubtype="2" fill="hold" nodeType="withEffect">
                                  <p:stCondLst>
                                    <p:cond delay="0"/>
                                  </p:stCondLst>
                                  <p:childTnLst>
                                    <p:animClr clrSpc="rgb" dir="cw">
                                      <p:cBhvr>
                                        <p:cTn id="466" dur="500" fill="hold"/>
                                        <p:tgtEl>
                                          <p:spTgt spid="19"/>
                                        </p:tgtEl>
                                        <p:attrNameLst>
                                          <p:attrName>fillcolor</p:attrName>
                                        </p:attrNameLst>
                                      </p:cBhvr>
                                      <p:to>
                                        <a:schemeClr val="bg1"/>
                                      </p:to>
                                    </p:animClr>
                                    <p:set>
                                      <p:cBhvr>
                                        <p:cTn id="467" dur="500" fill="hold"/>
                                        <p:tgtEl>
                                          <p:spTgt spid="19"/>
                                        </p:tgtEl>
                                        <p:attrNameLst>
                                          <p:attrName>fill.type</p:attrName>
                                        </p:attrNameLst>
                                      </p:cBhvr>
                                      <p:to>
                                        <p:strVal val="solid"/>
                                      </p:to>
                                    </p:set>
                                    <p:set>
                                      <p:cBhvr>
                                        <p:cTn id="468" dur="500" fill="hold"/>
                                        <p:tgtEl>
                                          <p:spTgt spid="19"/>
                                        </p:tgtEl>
                                        <p:attrNameLst>
                                          <p:attrName>fill.on</p:attrName>
                                        </p:attrNameLst>
                                      </p:cBhvr>
                                      <p:to>
                                        <p:strVal val="true"/>
                                      </p:to>
                                    </p:set>
                                  </p:childTnLst>
                                </p:cTn>
                              </p:par>
                              <p:par>
                                <p:cTn id="469" presetID="63" presetClass="path" presetSubtype="0" accel="50000" decel="50000" fill="hold" grpId="9" nodeType="withEffect">
                                  <p:stCondLst>
                                    <p:cond delay="0"/>
                                  </p:stCondLst>
                                  <p:childTnLst>
                                    <p:animMotion origin="layout" path="M 0 0 L 0.25 0 E" pathEditMode="relative" ptsTypes="">
                                      <p:cBhvr>
                                        <p:cTn id="470" dur="500" fill="hold"/>
                                        <p:tgtEl>
                                          <p:spTgt spid="141"/>
                                        </p:tgtEl>
                                        <p:attrNameLst>
                                          <p:attrName>ppt_x</p:attrName>
                                          <p:attrName>ppt_y</p:attrName>
                                        </p:attrNameLst>
                                      </p:cBhvr>
                                    </p:animMotion>
                                  </p:childTnLst>
                                </p:cTn>
                              </p:par>
                              <p:par>
                                <p:cTn id="471" presetID="35" presetClass="path" presetSubtype="0" accel="50000" decel="50000" fill="hold" grpId="9" nodeType="withEffect">
                                  <p:stCondLst>
                                    <p:cond delay="0"/>
                                  </p:stCondLst>
                                  <p:childTnLst>
                                    <p:animMotion origin="layout" path="M 0 0 L -0.25 0 E" pathEditMode="relative" ptsTypes="">
                                      <p:cBhvr>
                                        <p:cTn id="472" dur="500" fill="hold"/>
                                        <p:tgtEl>
                                          <p:spTgt spid="143"/>
                                        </p:tgtEl>
                                        <p:attrNameLst>
                                          <p:attrName>ppt_x</p:attrName>
                                          <p:attrName>ppt_y</p:attrName>
                                        </p:attrNameLst>
                                      </p:cBhvr>
                                    </p:animMotion>
                                  </p:childTnLst>
                                </p:cTn>
                              </p:par>
                            </p:childTnLst>
                          </p:cTn>
                        </p:par>
                      </p:childTnLst>
                    </p:cTn>
                  </p:par>
                  <p:par>
                    <p:cTn id="473" fill="hold">
                      <p:stCondLst>
                        <p:cond delay="indefinite"/>
                      </p:stCondLst>
                      <p:childTnLst>
                        <p:par>
                          <p:cTn id="474" fill="hold">
                            <p:stCondLst>
                              <p:cond delay="0"/>
                            </p:stCondLst>
                            <p:childTnLst>
                              <p:par>
                                <p:cTn id="475" presetID="1" presetClass="emph" presetSubtype="2" fill="hold" nodeType="clickEffect">
                                  <p:stCondLst>
                                    <p:cond delay="0"/>
                                  </p:stCondLst>
                                  <p:childTnLst>
                                    <p:animClr clrSpc="rgb" dir="cw">
                                      <p:cBhvr>
                                        <p:cTn id="476" dur="500" fill="hold"/>
                                        <p:tgtEl>
                                          <p:spTgt spid="6"/>
                                        </p:tgtEl>
                                        <p:attrNameLst>
                                          <p:attrName>fillcolor</p:attrName>
                                        </p:attrNameLst>
                                      </p:cBhvr>
                                      <p:to>
                                        <a:srgbClr val="66FF66"/>
                                      </p:to>
                                    </p:animClr>
                                    <p:set>
                                      <p:cBhvr>
                                        <p:cTn id="477" dur="500" fill="hold"/>
                                        <p:tgtEl>
                                          <p:spTgt spid="6"/>
                                        </p:tgtEl>
                                        <p:attrNameLst>
                                          <p:attrName>fill.type</p:attrName>
                                        </p:attrNameLst>
                                      </p:cBhvr>
                                      <p:to>
                                        <p:strVal val="solid"/>
                                      </p:to>
                                    </p:set>
                                    <p:set>
                                      <p:cBhvr>
                                        <p:cTn id="478" dur="500" fill="hold"/>
                                        <p:tgtEl>
                                          <p:spTgt spid="6"/>
                                        </p:tgtEl>
                                        <p:attrNameLst>
                                          <p:attrName>fill.on</p:attrName>
                                        </p:attrNameLst>
                                      </p:cBhvr>
                                      <p:to>
                                        <p:strVal val="true"/>
                                      </p:to>
                                    </p:set>
                                  </p:childTnLst>
                                </p:cTn>
                              </p:par>
                              <p:par>
                                <p:cTn id="479" presetID="1" presetClass="emph" presetSubtype="2" fill="hold" nodeType="withEffect">
                                  <p:stCondLst>
                                    <p:cond delay="0"/>
                                  </p:stCondLst>
                                  <p:childTnLst>
                                    <p:animClr clrSpc="rgb" dir="cw">
                                      <p:cBhvr>
                                        <p:cTn id="480" dur="500" fill="hold"/>
                                        <p:tgtEl>
                                          <p:spTgt spid="20"/>
                                        </p:tgtEl>
                                        <p:attrNameLst>
                                          <p:attrName>fillcolor</p:attrName>
                                        </p:attrNameLst>
                                      </p:cBhvr>
                                      <p:to>
                                        <a:srgbClr val="FF5050"/>
                                      </p:to>
                                    </p:animClr>
                                    <p:set>
                                      <p:cBhvr>
                                        <p:cTn id="481" dur="500" fill="hold"/>
                                        <p:tgtEl>
                                          <p:spTgt spid="20"/>
                                        </p:tgtEl>
                                        <p:attrNameLst>
                                          <p:attrName>fill.type</p:attrName>
                                        </p:attrNameLst>
                                      </p:cBhvr>
                                      <p:to>
                                        <p:strVal val="solid"/>
                                      </p:to>
                                    </p:set>
                                    <p:set>
                                      <p:cBhvr>
                                        <p:cTn id="482" dur="500" fill="hold"/>
                                        <p:tgtEl>
                                          <p:spTgt spid="20"/>
                                        </p:tgtEl>
                                        <p:attrNameLst>
                                          <p:attrName>fill.on</p:attrName>
                                        </p:attrNameLst>
                                      </p:cBhvr>
                                      <p:to>
                                        <p:strVal val="true"/>
                                      </p:to>
                                    </p:set>
                                  </p:childTnLst>
                                </p:cTn>
                              </p:par>
                            </p:childTnLst>
                          </p:cTn>
                        </p:par>
                      </p:childTnLst>
                    </p:cTn>
                  </p:par>
                  <p:par>
                    <p:cTn id="483" fill="hold">
                      <p:stCondLst>
                        <p:cond delay="indefinite"/>
                      </p:stCondLst>
                      <p:childTnLst>
                        <p:par>
                          <p:cTn id="484" fill="hold">
                            <p:stCondLst>
                              <p:cond delay="0"/>
                            </p:stCondLst>
                            <p:childTnLst>
                              <p:par>
                                <p:cTn id="485" presetID="1" presetClass="emph" presetSubtype="2" fill="hold" nodeType="clickEffect">
                                  <p:stCondLst>
                                    <p:cond delay="0"/>
                                  </p:stCondLst>
                                  <p:childTnLst>
                                    <p:animClr clrSpc="rgb" dir="cw">
                                      <p:cBhvr>
                                        <p:cTn id="486" dur="500" fill="hold"/>
                                        <p:tgtEl>
                                          <p:spTgt spid="6"/>
                                        </p:tgtEl>
                                        <p:attrNameLst>
                                          <p:attrName>fillcolor</p:attrName>
                                        </p:attrNameLst>
                                      </p:cBhvr>
                                      <p:to>
                                        <a:srgbClr val="FF5050"/>
                                      </p:to>
                                    </p:animClr>
                                    <p:set>
                                      <p:cBhvr>
                                        <p:cTn id="487" dur="500" fill="hold"/>
                                        <p:tgtEl>
                                          <p:spTgt spid="6"/>
                                        </p:tgtEl>
                                        <p:attrNameLst>
                                          <p:attrName>fill.type</p:attrName>
                                        </p:attrNameLst>
                                      </p:cBhvr>
                                      <p:to>
                                        <p:strVal val="solid"/>
                                      </p:to>
                                    </p:set>
                                    <p:set>
                                      <p:cBhvr>
                                        <p:cTn id="488" dur="500" fill="hold"/>
                                        <p:tgtEl>
                                          <p:spTgt spid="6"/>
                                        </p:tgtEl>
                                        <p:attrNameLst>
                                          <p:attrName>fill.on</p:attrName>
                                        </p:attrNameLst>
                                      </p:cBhvr>
                                      <p:to>
                                        <p:strVal val="true"/>
                                      </p:to>
                                    </p:set>
                                  </p:childTnLst>
                                </p:cTn>
                              </p:par>
                              <p:par>
                                <p:cTn id="489" presetID="1" presetClass="emph" presetSubtype="2" fill="hold" nodeType="withEffect">
                                  <p:stCondLst>
                                    <p:cond delay="0"/>
                                  </p:stCondLst>
                                  <p:childTnLst>
                                    <p:animClr clrSpc="rgb" dir="cw">
                                      <p:cBhvr>
                                        <p:cTn id="490" dur="500" fill="hold"/>
                                        <p:tgtEl>
                                          <p:spTgt spid="20"/>
                                        </p:tgtEl>
                                        <p:attrNameLst>
                                          <p:attrName>fillcolor</p:attrName>
                                        </p:attrNameLst>
                                      </p:cBhvr>
                                      <p:to>
                                        <a:srgbClr val="66FF66"/>
                                      </p:to>
                                    </p:animClr>
                                    <p:set>
                                      <p:cBhvr>
                                        <p:cTn id="491" dur="500" fill="hold"/>
                                        <p:tgtEl>
                                          <p:spTgt spid="20"/>
                                        </p:tgtEl>
                                        <p:attrNameLst>
                                          <p:attrName>fill.type</p:attrName>
                                        </p:attrNameLst>
                                      </p:cBhvr>
                                      <p:to>
                                        <p:strVal val="solid"/>
                                      </p:to>
                                    </p:set>
                                    <p:set>
                                      <p:cBhvr>
                                        <p:cTn id="492" dur="500" fill="hold"/>
                                        <p:tgtEl>
                                          <p:spTgt spid="20"/>
                                        </p:tgtEl>
                                        <p:attrNameLst>
                                          <p:attrName>fill.on</p:attrName>
                                        </p:attrNameLst>
                                      </p:cBhvr>
                                      <p:to>
                                        <p:strVal val="true"/>
                                      </p:to>
                                    </p:set>
                                  </p:childTnLst>
                                </p:cTn>
                              </p:par>
                              <p:par>
                                <p:cTn id="493" presetID="63" presetClass="path" presetSubtype="0" accel="50000" decel="50000" fill="hold" grpId="4" nodeType="withEffect">
                                  <p:stCondLst>
                                    <p:cond delay="0"/>
                                  </p:stCondLst>
                                  <p:childTnLst>
                                    <p:animMotion origin="layout" path="M 0 0 L 0.25 0 E" pathEditMode="relative" ptsTypes="">
                                      <p:cBhvr>
                                        <p:cTn id="494" dur="500" spd="-100000" fill="hold"/>
                                        <p:tgtEl>
                                          <p:spTgt spid="141"/>
                                        </p:tgtEl>
                                        <p:attrNameLst>
                                          <p:attrName>ppt_x</p:attrName>
                                          <p:attrName>ppt_y</p:attrName>
                                        </p:attrNameLst>
                                      </p:cBhvr>
                                    </p:animMotion>
                                  </p:childTnLst>
                                </p:cTn>
                              </p:par>
                              <p:par>
                                <p:cTn id="495" presetID="35" presetClass="path" presetSubtype="0" accel="50000" decel="50000" fill="hold" grpId="4" nodeType="withEffect">
                                  <p:stCondLst>
                                    <p:cond delay="0"/>
                                  </p:stCondLst>
                                  <p:childTnLst>
                                    <p:animMotion origin="layout" path="M 0 0 L -0.25 0 E" pathEditMode="relative" ptsTypes="">
                                      <p:cBhvr>
                                        <p:cTn id="496" dur="500" spd="-100000" fill="hold"/>
                                        <p:tgtEl>
                                          <p:spTgt spid="143"/>
                                        </p:tgtEl>
                                        <p:attrNameLst>
                                          <p:attrName>ppt_x</p:attrName>
                                          <p:attrName>ppt_y</p:attrName>
                                        </p:attrNameLst>
                                      </p:cBhvr>
                                    </p:animMotion>
                                  </p:childTnLst>
                                </p:cTn>
                              </p:par>
                              <p:par>
                                <p:cTn id="497" presetID="1" presetClass="entr" presetSubtype="0" fill="hold" nodeType="withEffect">
                                  <p:stCondLst>
                                    <p:cond delay="0"/>
                                  </p:stCondLst>
                                  <p:childTnLst>
                                    <p:set>
                                      <p:cBhvr>
                                        <p:cTn id="498" dur="1" fill="hold">
                                          <p:stCondLst>
                                            <p:cond delay="0"/>
                                          </p:stCondLst>
                                        </p:cTn>
                                        <p:tgtEl>
                                          <p:spTgt spid="168"/>
                                        </p:tgtEl>
                                        <p:attrNameLst>
                                          <p:attrName>style.visibility</p:attrName>
                                        </p:attrNameLst>
                                      </p:cBhvr>
                                      <p:to>
                                        <p:strVal val="visible"/>
                                      </p:to>
                                    </p:set>
                                  </p:childTnLst>
                                </p:cTn>
                              </p:par>
                              <p:par>
                                <p:cTn id="499" presetID="1" presetClass="emph" presetSubtype="2" fill="hold" nodeType="withEffect">
                                  <p:stCondLst>
                                    <p:cond delay="0"/>
                                  </p:stCondLst>
                                  <p:childTnLst>
                                    <p:animClr clrSpc="rgb" dir="cw">
                                      <p:cBhvr>
                                        <p:cTn id="500" dur="500" fill="hold"/>
                                        <p:tgtEl>
                                          <p:spTgt spid="52"/>
                                        </p:tgtEl>
                                        <p:attrNameLst>
                                          <p:attrName>fillcolor</p:attrName>
                                        </p:attrNameLst>
                                      </p:cBhvr>
                                      <p:to>
                                        <a:schemeClr val="tx1"/>
                                      </p:to>
                                    </p:animClr>
                                    <p:set>
                                      <p:cBhvr>
                                        <p:cTn id="501" dur="500" fill="hold"/>
                                        <p:tgtEl>
                                          <p:spTgt spid="52"/>
                                        </p:tgtEl>
                                        <p:attrNameLst>
                                          <p:attrName>fill.type</p:attrName>
                                        </p:attrNameLst>
                                      </p:cBhvr>
                                      <p:to>
                                        <p:strVal val="solid"/>
                                      </p:to>
                                    </p:set>
                                    <p:set>
                                      <p:cBhvr>
                                        <p:cTn id="502" dur="500" fill="hold"/>
                                        <p:tgtEl>
                                          <p:spTgt spid="52"/>
                                        </p:tgtEl>
                                        <p:attrNameLst>
                                          <p:attrName>fill.on</p:attrName>
                                        </p:attrNameLst>
                                      </p:cBhvr>
                                      <p:to>
                                        <p:strVal val="true"/>
                                      </p:to>
                                    </p:set>
                                  </p:childTnLst>
                                </p:cTn>
                              </p:par>
                            </p:childTnLst>
                          </p:cTn>
                        </p:par>
                      </p:childTnLst>
                    </p:cTn>
                  </p:par>
                  <p:par>
                    <p:cTn id="503" fill="hold">
                      <p:stCondLst>
                        <p:cond delay="indefinite"/>
                      </p:stCondLst>
                      <p:childTnLst>
                        <p:par>
                          <p:cTn id="504" fill="hold">
                            <p:stCondLst>
                              <p:cond delay="0"/>
                            </p:stCondLst>
                            <p:childTnLst>
                              <p:par>
                                <p:cTn id="505" presetID="1" presetClass="emph" presetSubtype="2" fill="hold" nodeType="clickEffect">
                                  <p:stCondLst>
                                    <p:cond delay="0"/>
                                  </p:stCondLst>
                                  <p:childTnLst>
                                    <p:animClr clrSpc="rgb" dir="cw">
                                      <p:cBhvr>
                                        <p:cTn id="506" dur="500" fill="hold"/>
                                        <p:tgtEl>
                                          <p:spTgt spid="6"/>
                                        </p:tgtEl>
                                        <p:attrNameLst>
                                          <p:attrName>fillcolor</p:attrName>
                                        </p:attrNameLst>
                                      </p:cBhvr>
                                      <p:to>
                                        <a:schemeClr val="bg1"/>
                                      </p:to>
                                    </p:animClr>
                                    <p:set>
                                      <p:cBhvr>
                                        <p:cTn id="507" dur="500" fill="hold"/>
                                        <p:tgtEl>
                                          <p:spTgt spid="6"/>
                                        </p:tgtEl>
                                        <p:attrNameLst>
                                          <p:attrName>fill.type</p:attrName>
                                        </p:attrNameLst>
                                      </p:cBhvr>
                                      <p:to>
                                        <p:strVal val="solid"/>
                                      </p:to>
                                    </p:set>
                                    <p:set>
                                      <p:cBhvr>
                                        <p:cTn id="508" dur="500" fill="hold"/>
                                        <p:tgtEl>
                                          <p:spTgt spid="6"/>
                                        </p:tgtEl>
                                        <p:attrNameLst>
                                          <p:attrName>fill.on</p:attrName>
                                        </p:attrNameLst>
                                      </p:cBhvr>
                                      <p:to>
                                        <p:strVal val="true"/>
                                      </p:to>
                                    </p:set>
                                  </p:childTnLst>
                                </p:cTn>
                              </p:par>
                              <p:par>
                                <p:cTn id="509" presetID="1" presetClass="emph" presetSubtype="2" fill="hold" nodeType="withEffect">
                                  <p:stCondLst>
                                    <p:cond delay="0"/>
                                  </p:stCondLst>
                                  <p:childTnLst>
                                    <p:animClr clrSpc="rgb" dir="cw">
                                      <p:cBhvr>
                                        <p:cTn id="510" dur="500" fill="hold"/>
                                        <p:tgtEl>
                                          <p:spTgt spid="20"/>
                                        </p:tgtEl>
                                        <p:attrNameLst>
                                          <p:attrName>fillcolor</p:attrName>
                                        </p:attrNameLst>
                                      </p:cBhvr>
                                      <p:to>
                                        <a:schemeClr val="bg1"/>
                                      </p:to>
                                    </p:animClr>
                                    <p:set>
                                      <p:cBhvr>
                                        <p:cTn id="511" dur="500" fill="hold"/>
                                        <p:tgtEl>
                                          <p:spTgt spid="20"/>
                                        </p:tgtEl>
                                        <p:attrNameLst>
                                          <p:attrName>fill.type</p:attrName>
                                        </p:attrNameLst>
                                      </p:cBhvr>
                                      <p:to>
                                        <p:strVal val="solid"/>
                                      </p:to>
                                    </p:set>
                                    <p:set>
                                      <p:cBhvr>
                                        <p:cTn id="512" dur="500" fill="hold"/>
                                        <p:tgtEl>
                                          <p:spTgt spid="20"/>
                                        </p:tgtEl>
                                        <p:attrNameLst>
                                          <p:attrName>fill.on</p:attrName>
                                        </p:attrNameLst>
                                      </p:cBhvr>
                                      <p:to>
                                        <p:strVal val="true"/>
                                      </p:to>
                                    </p:set>
                                  </p:childTnLst>
                                </p:cTn>
                              </p:par>
                            </p:childTnLst>
                          </p:cTn>
                        </p:par>
                      </p:childTnLst>
                    </p:cTn>
                  </p:par>
                  <p:par>
                    <p:cTn id="513" fill="hold">
                      <p:stCondLst>
                        <p:cond delay="indefinite"/>
                      </p:stCondLst>
                      <p:childTnLst>
                        <p:par>
                          <p:cTn id="514" fill="hold">
                            <p:stCondLst>
                              <p:cond delay="0"/>
                            </p:stCondLst>
                            <p:childTnLst>
                              <p:par>
                                <p:cTn id="515" presetID="1" presetClass="emph" presetSubtype="2" fill="hold" nodeType="clickEffect">
                                  <p:stCondLst>
                                    <p:cond delay="0"/>
                                  </p:stCondLst>
                                  <p:childTnLst>
                                    <p:animClr clrSpc="rgb" dir="cw">
                                      <p:cBhvr>
                                        <p:cTn id="516" dur="500" fill="hold"/>
                                        <p:tgtEl>
                                          <p:spTgt spid="7"/>
                                        </p:tgtEl>
                                        <p:attrNameLst>
                                          <p:attrName>fillcolor</p:attrName>
                                        </p:attrNameLst>
                                      </p:cBhvr>
                                      <p:to>
                                        <a:srgbClr val="FF5050"/>
                                      </p:to>
                                    </p:animClr>
                                    <p:set>
                                      <p:cBhvr>
                                        <p:cTn id="517" dur="500" fill="hold"/>
                                        <p:tgtEl>
                                          <p:spTgt spid="7"/>
                                        </p:tgtEl>
                                        <p:attrNameLst>
                                          <p:attrName>fill.type</p:attrName>
                                        </p:attrNameLst>
                                      </p:cBhvr>
                                      <p:to>
                                        <p:strVal val="solid"/>
                                      </p:to>
                                    </p:set>
                                    <p:set>
                                      <p:cBhvr>
                                        <p:cTn id="518" dur="500" fill="hold"/>
                                        <p:tgtEl>
                                          <p:spTgt spid="7"/>
                                        </p:tgtEl>
                                        <p:attrNameLst>
                                          <p:attrName>fill.on</p:attrName>
                                        </p:attrNameLst>
                                      </p:cBhvr>
                                      <p:to>
                                        <p:strVal val="true"/>
                                      </p:to>
                                    </p:set>
                                  </p:childTnLst>
                                </p:cTn>
                              </p:par>
                              <p:par>
                                <p:cTn id="519" presetID="1" presetClass="emph" presetSubtype="2" fill="hold" nodeType="withEffect">
                                  <p:stCondLst>
                                    <p:cond delay="0"/>
                                  </p:stCondLst>
                                  <p:childTnLst>
                                    <p:animClr clrSpc="rgb" dir="cw">
                                      <p:cBhvr>
                                        <p:cTn id="520" dur="500" fill="hold"/>
                                        <p:tgtEl>
                                          <p:spTgt spid="17"/>
                                        </p:tgtEl>
                                        <p:attrNameLst>
                                          <p:attrName>fillcolor</p:attrName>
                                        </p:attrNameLst>
                                      </p:cBhvr>
                                      <p:to>
                                        <a:srgbClr val="66FF66"/>
                                      </p:to>
                                    </p:animClr>
                                    <p:set>
                                      <p:cBhvr>
                                        <p:cTn id="521" dur="500" fill="hold"/>
                                        <p:tgtEl>
                                          <p:spTgt spid="17"/>
                                        </p:tgtEl>
                                        <p:attrNameLst>
                                          <p:attrName>fill.type</p:attrName>
                                        </p:attrNameLst>
                                      </p:cBhvr>
                                      <p:to>
                                        <p:strVal val="solid"/>
                                      </p:to>
                                    </p:set>
                                    <p:set>
                                      <p:cBhvr>
                                        <p:cTn id="522" dur="500" fill="hold"/>
                                        <p:tgtEl>
                                          <p:spTgt spid="17"/>
                                        </p:tgtEl>
                                        <p:attrNameLst>
                                          <p:attrName>fill.on</p:attrName>
                                        </p:attrNameLst>
                                      </p:cBhvr>
                                      <p:to>
                                        <p:strVal val="true"/>
                                      </p:to>
                                    </p:set>
                                  </p:childTnLst>
                                </p:cTn>
                              </p:par>
                            </p:childTnLst>
                          </p:cTn>
                        </p:par>
                      </p:childTnLst>
                    </p:cTn>
                  </p:par>
                  <p:par>
                    <p:cTn id="523" fill="hold">
                      <p:stCondLst>
                        <p:cond delay="indefinite"/>
                      </p:stCondLst>
                      <p:childTnLst>
                        <p:par>
                          <p:cTn id="524" fill="hold">
                            <p:stCondLst>
                              <p:cond delay="0"/>
                            </p:stCondLst>
                            <p:childTnLst>
                              <p:par>
                                <p:cTn id="525" presetID="1" presetClass="emph" presetSubtype="2" fill="hold" nodeType="clickEffect">
                                  <p:stCondLst>
                                    <p:cond delay="0"/>
                                  </p:stCondLst>
                                  <p:childTnLst>
                                    <p:animClr clrSpc="rgb" dir="cw">
                                      <p:cBhvr>
                                        <p:cTn id="526" dur="500" fill="hold"/>
                                        <p:tgtEl>
                                          <p:spTgt spid="7"/>
                                        </p:tgtEl>
                                        <p:attrNameLst>
                                          <p:attrName>fillcolor</p:attrName>
                                        </p:attrNameLst>
                                      </p:cBhvr>
                                      <p:to>
                                        <a:srgbClr val="66FF66"/>
                                      </p:to>
                                    </p:animClr>
                                    <p:set>
                                      <p:cBhvr>
                                        <p:cTn id="527" dur="500" fill="hold"/>
                                        <p:tgtEl>
                                          <p:spTgt spid="7"/>
                                        </p:tgtEl>
                                        <p:attrNameLst>
                                          <p:attrName>fill.type</p:attrName>
                                        </p:attrNameLst>
                                      </p:cBhvr>
                                      <p:to>
                                        <p:strVal val="solid"/>
                                      </p:to>
                                    </p:set>
                                    <p:set>
                                      <p:cBhvr>
                                        <p:cTn id="528" dur="500" fill="hold"/>
                                        <p:tgtEl>
                                          <p:spTgt spid="7"/>
                                        </p:tgtEl>
                                        <p:attrNameLst>
                                          <p:attrName>fill.on</p:attrName>
                                        </p:attrNameLst>
                                      </p:cBhvr>
                                      <p:to>
                                        <p:strVal val="true"/>
                                      </p:to>
                                    </p:set>
                                  </p:childTnLst>
                                </p:cTn>
                              </p:par>
                              <p:par>
                                <p:cTn id="529" presetID="1" presetClass="emph" presetSubtype="2" fill="hold" nodeType="withEffect">
                                  <p:stCondLst>
                                    <p:cond delay="0"/>
                                  </p:stCondLst>
                                  <p:childTnLst>
                                    <p:animClr clrSpc="rgb" dir="cw">
                                      <p:cBhvr>
                                        <p:cTn id="530" dur="500" fill="hold"/>
                                        <p:tgtEl>
                                          <p:spTgt spid="17"/>
                                        </p:tgtEl>
                                        <p:attrNameLst>
                                          <p:attrName>fillcolor</p:attrName>
                                        </p:attrNameLst>
                                      </p:cBhvr>
                                      <p:to>
                                        <a:srgbClr val="FF5050"/>
                                      </p:to>
                                    </p:animClr>
                                    <p:set>
                                      <p:cBhvr>
                                        <p:cTn id="531" dur="500" fill="hold"/>
                                        <p:tgtEl>
                                          <p:spTgt spid="17"/>
                                        </p:tgtEl>
                                        <p:attrNameLst>
                                          <p:attrName>fill.type</p:attrName>
                                        </p:attrNameLst>
                                      </p:cBhvr>
                                      <p:to>
                                        <p:strVal val="solid"/>
                                      </p:to>
                                    </p:set>
                                    <p:set>
                                      <p:cBhvr>
                                        <p:cTn id="532" dur="500" fill="hold"/>
                                        <p:tgtEl>
                                          <p:spTgt spid="17"/>
                                        </p:tgtEl>
                                        <p:attrNameLst>
                                          <p:attrName>fill.on</p:attrName>
                                        </p:attrNameLst>
                                      </p:cBhvr>
                                      <p:to>
                                        <p:strVal val="true"/>
                                      </p:to>
                                    </p:set>
                                  </p:childTnLst>
                                </p:cTn>
                              </p:par>
                              <p:par>
                                <p:cTn id="533" presetID="63" presetClass="path" presetSubtype="0" accel="50000" decel="50000" fill="hold" grpId="5" nodeType="withEffect">
                                  <p:stCondLst>
                                    <p:cond delay="0"/>
                                  </p:stCondLst>
                                  <p:childTnLst>
                                    <p:animMotion origin="layout" path="M 0 0 L 0.25 0 E" pathEditMode="relative" ptsTypes="">
                                      <p:cBhvr>
                                        <p:cTn id="534" dur="500" fill="hold"/>
                                        <p:tgtEl>
                                          <p:spTgt spid="141"/>
                                        </p:tgtEl>
                                        <p:attrNameLst>
                                          <p:attrName>ppt_x</p:attrName>
                                          <p:attrName>ppt_y</p:attrName>
                                        </p:attrNameLst>
                                      </p:cBhvr>
                                    </p:animMotion>
                                  </p:childTnLst>
                                </p:cTn>
                              </p:par>
                              <p:par>
                                <p:cTn id="535" presetID="35" presetClass="path" presetSubtype="0" accel="50000" decel="50000" fill="hold" grpId="5" nodeType="withEffect">
                                  <p:stCondLst>
                                    <p:cond delay="0"/>
                                  </p:stCondLst>
                                  <p:childTnLst>
                                    <p:animMotion origin="layout" path="M 0 0 L -0.25 0 E" pathEditMode="relative" ptsTypes="">
                                      <p:cBhvr>
                                        <p:cTn id="536" dur="500" fill="hold"/>
                                        <p:tgtEl>
                                          <p:spTgt spid="143"/>
                                        </p:tgtEl>
                                        <p:attrNameLst>
                                          <p:attrName>ppt_x</p:attrName>
                                          <p:attrName>ppt_y</p:attrName>
                                        </p:attrNameLst>
                                      </p:cBhvr>
                                    </p:animMotion>
                                  </p:childTnLst>
                                </p:cTn>
                              </p:par>
                              <p:par>
                                <p:cTn id="537" presetID="1" presetClass="entr" presetSubtype="0" fill="hold" nodeType="withEffect">
                                  <p:stCondLst>
                                    <p:cond delay="0"/>
                                  </p:stCondLst>
                                  <p:childTnLst>
                                    <p:set>
                                      <p:cBhvr>
                                        <p:cTn id="538" dur="1" fill="hold">
                                          <p:stCondLst>
                                            <p:cond delay="0"/>
                                          </p:stCondLst>
                                        </p:cTn>
                                        <p:tgtEl>
                                          <p:spTgt spid="170"/>
                                        </p:tgtEl>
                                        <p:attrNameLst>
                                          <p:attrName>style.visibility</p:attrName>
                                        </p:attrNameLst>
                                      </p:cBhvr>
                                      <p:to>
                                        <p:strVal val="visible"/>
                                      </p:to>
                                    </p:set>
                                  </p:childTnLst>
                                </p:cTn>
                              </p:par>
                              <p:par>
                                <p:cTn id="539" presetID="1" presetClass="emph" presetSubtype="2" fill="hold" nodeType="withEffect">
                                  <p:stCondLst>
                                    <p:cond delay="0"/>
                                  </p:stCondLst>
                                  <p:childTnLst>
                                    <p:animClr clrSpc="rgb" dir="cw">
                                      <p:cBhvr>
                                        <p:cTn id="540" dur="500" fill="hold"/>
                                        <p:tgtEl>
                                          <p:spTgt spid="39"/>
                                        </p:tgtEl>
                                        <p:attrNameLst>
                                          <p:attrName>fillcolor</p:attrName>
                                        </p:attrNameLst>
                                      </p:cBhvr>
                                      <p:to>
                                        <a:schemeClr val="tx1"/>
                                      </p:to>
                                    </p:animClr>
                                    <p:set>
                                      <p:cBhvr>
                                        <p:cTn id="541" dur="500" fill="hold"/>
                                        <p:tgtEl>
                                          <p:spTgt spid="39"/>
                                        </p:tgtEl>
                                        <p:attrNameLst>
                                          <p:attrName>fill.type</p:attrName>
                                        </p:attrNameLst>
                                      </p:cBhvr>
                                      <p:to>
                                        <p:strVal val="solid"/>
                                      </p:to>
                                    </p:set>
                                    <p:set>
                                      <p:cBhvr>
                                        <p:cTn id="542" dur="500" fill="hold"/>
                                        <p:tgtEl>
                                          <p:spTgt spid="39"/>
                                        </p:tgtEl>
                                        <p:attrNameLst>
                                          <p:attrName>fill.on</p:attrName>
                                        </p:attrNameLst>
                                      </p:cBhvr>
                                      <p:to>
                                        <p:strVal val="true"/>
                                      </p:to>
                                    </p:set>
                                  </p:childTnLst>
                                </p:cTn>
                              </p:par>
                            </p:childTnLst>
                          </p:cTn>
                        </p:par>
                      </p:childTnLst>
                    </p:cTn>
                  </p:par>
                  <p:par>
                    <p:cTn id="543" fill="hold">
                      <p:stCondLst>
                        <p:cond delay="indefinite"/>
                      </p:stCondLst>
                      <p:childTnLst>
                        <p:par>
                          <p:cTn id="544" fill="hold">
                            <p:stCondLst>
                              <p:cond delay="0"/>
                            </p:stCondLst>
                            <p:childTnLst>
                              <p:par>
                                <p:cTn id="545" presetID="1" presetClass="emph" presetSubtype="2" fill="hold" nodeType="clickEffect">
                                  <p:stCondLst>
                                    <p:cond delay="0"/>
                                  </p:stCondLst>
                                  <p:childTnLst>
                                    <p:animClr clrSpc="rgb" dir="cw">
                                      <p:cBhvr>
                                        <p:cTn id="546" dur="500" fill="hold"/>
                                        <p:tgtEl>
                                          <p:spTgt spid="7"/>
                                        </p:tgtEl>
                                        <p:attrNameLst>
                                          <p:attrName>fillcolor</p:attrName>
                                        </p:attrNameLst>
                                      </p:cBhvr>
                                      <p:to>
                                        <a:schemeClr val="bg1"/>
                                      </p:to>
                                    </p:animClr>
                                    <p:set>
                                      <p:cBhvr>
                                        <p:cTn id="547" dur="500" fill="hold"/>
                                        <p:tgtEl>
                                          <p:spTgt spid="7"/>
                                        </p:tgtEl>
                                        <p:attrNameLst>
                                          <p:attrName>fill.type</p:attrName>
                                        </p:attrNameLst>
                                      </p:cBhvr>
                                      <p:to>
                                        <p:strVal val="solid"/>
                                      </p:to>
                                    </p:set>
                                    <p:set>
                                      <p:cBhvr>
                                        <p:cTn id="548" dur="500" fill="hold"/>
                                        <p:tgtEl>
                                          <p:spTgt spid="7"/>
                                        </p:tgtEl>
                                        <p:attrNameLst>
                                          <p:attrName>fill.on</p:attrName>
                                        </p:attrNameLst>
                                      </p:cBhvr>
                                      <p:to>
                                        <p:strVal val="true"/>
                                      </p:to>
                                    </p:set>
                                  </p:childTnLst>
                                </p:cTn>
                              </p:par>
                              <p:par>
                                <p:cTn id="549" presetID="1" presetClass="emph" presetSubtype="2" fill="hold" nodeType="withEffect">
                                  <p:stCondLst>
                                    <p:cond delay="0"/>
                                  </p:stCondLst>
                                  <p:childTnLst>
                                    <p:animClr clrSpc="rgb" dir="cw">
                                      <p:cBhvr>
                                        <p:cTn id="550" dur="500" fill="hold"/>
                                        <p:tgtEl>
                                          <p:spTgt spid="17"/>
                                        </p:tgtEl>
                                        <p:attrNameLst>
                                          <p:attrName>fillcolor</p:attrName>
                                        </p:attrNameLst>
                                      </p:cBhvr>
                                      <p:to>
                                        <a:schemeClr val="bg1"/>
                                      </p:to>
                                    </p:animClr>
                                    <p:set>
                                      <p:cBhvr>
                                        <p:cTn id="551" dur="500" fill="hold"/>
                                        <p:tgtEl>
                                          <p:spTgt spid="17"/>
                                        </p:tgtEl>
                                        <p:attrNameLst>
                                          <p:attrName>fill.type</p:attrName>
                                        </p:attrNameLst>
                                      </p:cBhvr>
                                      <p:to>
                                        <p:strVal val="solid"/>
                                      </p:to>
                                    </p:set>
                                    <p:set>
                                      <p:cBhvr>
                                        <p:cTn id="552" dur="500" fill="hold"/>
                                        <p:tgtEl>
                                          <p:spTgt spid="17"/>
                                        </p:tgtEl>
                                        <p:attrNameLst>
                                          <p:attrName>fill.on</p:attrName>
                                        </p:attrNameLst>
                                      </p:cBhvr>
                                      <p:to>
                                        <p:strVal val="true"/>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2" fill="hold" nodeType="clickEffect">
                                  <p:stCondLst>
                                    <p:cond delay="0"/>
                                  </p:stCondLst>
                                  <p:childTnLst>
                                    <p:animClr clrSpc="rgb" dir="cw">
                                      <p:cBhvr>
                                        <p:cTn id="556" dur="500" fill="hold"/>
                                        <p:tgtEl>
                                          <p:spTgt spid="7"/>
                                        </p:tgtEl>
                                        <p:attrNameLst>
                                          <p:attrName>fillcolor</p:attrName>
                                        </p:attrNameLst>
                                      </p:cBhvr>
                                      <p:to>
                                        <a:srgbClr val="66FF66"/>
                                      </p:to>
                                    </p:animClr>
                                    <p:set>
                                      <p:cBhvr>
                                        <p:cTn id="557" dur="500" fill="hold"/>
                                        <p:tgtEl>
                                          <p:spTgt spid="7"/>
                                        </p:tgtEl>
                                        <p:attrNameLst>
                                          <p:attrName>fill.type</p:attrName>
                                        </p:attrNameLst>
                                      </p:cBhvr>
                                      <p:to>
                                        <p:strVal val="solid"/>
                                      </p:to>
                                    </p:set>
                                    <p:set>
                                      <p:cBhvr>
                                        <p:cTn id="558" dur="500" fill="hold"/>
                                        <p:tgtEl>
                                          <p:spTgt spid="7"/>
                                        </p:tgtEl>
                                        <p:attrNameLst>
                                          <p:attrName>fill.on</p:attrName>
                                        </p:attrNameLst>
                                      </p:cBhvr>
                                      <p:to>
                                        <p:strVal val="true"/>
                                      </p:to>
                                    </p:set>
                                  </p:childTnLst>
                                </p:cTn>
                              </p:par>
                              <p:par>
                                <p:cTn id="559" presetID="1" presetClass="emph" presetSubtype="2" fill="hold" nodeType="withEffect">
                                  <p:stCondLst>
                                    <p:cond delay="0"/>
                                  </p:stCondLst>
                                  <p:childTnLst>
                                    <p:animClr clrSpc="rgb" dir="cw">
                                      <p:cBhvr>
                                        <p:cTn id="560" dur="500" fill="hold"/>
                                        <p:tgtEl>
                                          <p:spTgt spid="19"/>
                                        </p:tgtEl>
                                        <p:attrNameLst>
                                          <p:attrName>fillcolor</p:attrName>
                                        </p:attrNameLst>
                                      </p:cBhvr>
                                      <p:to>
                                        <a:srgbClr val="FF5050"/>
                                      </p:to>
                                    </p:animClr>
                                    <p:set>
                                      <p:cBhvr>
                                        <p:cTn id="561" dur="500" fill="hold"/>
                                        <p:tgtEl>
                                          <p:spTgt spid="19"/>
                                        </p:tgtEl>
                                        <p:attrNameLst>
                                          <p:attrName>fill.type</p:attrName>
                                        </p:attrNameLst>
                                      </p:cBhvr>
                                      <p:to>
                                        <p:strVal val="solid"/>
                                      </p:to>
                                    </p:set>
                                    <p:set>
                                      <p:cBhvr>
                                        <p:cTn id="562" dur="500" fill="hold"/>
                                        <p:tgtEl>
                                          <p:spTgt spid="19"/>
                                        </p:tgtEl>
                                        <p:attrNameLst>
                                          <p:attrName>fill.on</p:attrName>
                                        </p:attrNameLst>
                                      </p:cBhvr>
                                      <p:to>
                                        <p:strVal val="true"/>
                                      </p:to>
                                    </p:set>
                                  </p:childTnLst>
                                </p:cTn>
                              </p:par>
                            </p:childTnLst>
                          </p:cTn>
                        </p:par>
                      </p:childTnLst>
                    </p:cTn>
                  </p:par>
                  <p:par>
                    <p:cTn id="563" fill="hold">
                      <p:stCondLst>
                        <p:cond delay="indefinite"/>
                      </p:stCondLst>
                      <p:childTnLst>
                        <p:par>
                          <p:cTn id="564" fill="hold">
                            <p:stCondLst>
                              <p:cond delay="0"/>
                            </p:stCondLst>
                            <p:childTnLst>
                              <p:par>
                                <p:cTn id="565" presetID="1" presetClass="emph" presetSubtype="2" fill="hold" nodeType="clickEffect">
                                  <p:stCondLst>
                                    <p:cond delay="0"/>
                                  </p:stCondLst>
                                  <p:childTnLst>
                                    <p:animClr clrSpc="rgb" dir="cw">
                                      <p:cBhvr>
                                        <p:cTn id="566" dur="500" fill="hold"/>
                                        <p:tgtEl>
                                          <p:spTgt spid="7"/>
                                        </p:tgtEl>
                                        <p:attrNameLst>
                                          <p:attrName>fillcolor</p:attrName>
                                        </p:attrNameLst>
                                      </p:cBhvr>
                                      <p:to>
                                        <a:srgbClr val="FF5050"/>
                                      </p:to>
                                    </p:animClr>
                                    <p:set>
                                      <p:cBhvr>
                                        <p:cTn id="567" dur="500" fill="hold"/>
                                        <p:tgtEl>
                                          <p:spTgt spid="7"/>
                                        </p:tgtEl>
                                        <p:attrNameLst>
                                          <p:attrName>fill.type</p:attrName>
                                        </p:attrNameLst>
                                      </p:cBhvr>
                                      <p:to>
                                        <p:strVal val="solid"/>
                                      </p:to>
                                    </p:set>
                                    <p:set>
                                      <p:cBhvr>
                                        <p:cTn id="568" dur="500" fill="hold"/>
                                        <p:tgtEl>
                                          <p:spTgt spid="7"/>
                                        </p:tgtEl>
                                        <p:attrNameLst>
                                          <p:attrName>fill.on</p:attrName>
                                        </p:attrNameLst>
                                      </p:cBhvr>
                                      <p:to>
                                        <p:strVal val="true"/>
                                      </p:to>
                                    </p:set>
                                  </p:childTnLst>
                                </p:cTn>
                              </p:par>
                              <p:par>
                                <p:cTn id="569" presetID="1" presetClass="emph" presetSubtype="2" fill="hold" nodeType="withEffect">
                                  <p:stCondLst>
                                    <p:cond delay="0"/>
                                  </p:stCondLst>
                                  <p:childTnLst>
                                    <p:animClr clrSpc="rgb" dir="cw">
                                      <p:cBhvr>
                                        <p:cTn id="570" dur="500" fill="hold"/>
                                        <p:tgtEl>
                                          <p:spTgt spid="19"/>
                                        </p:tgtEl>
                                        <p:attrNameLst>
                                          <p:attrName>fillcolor</p:attrName>
                                        </p:attrNameLst>
                                      </p:cBhvr>
                                      <p:to>
                                        <a:srgbClr val="66FF66"/>
                                      </p:to>
                                    </p:animClr>
                                    <p:set>
                                      <p:cBhvr>
                                        <p:cTn id="571" dur="500" fill="hold"/>
                                        <p:tgtEl>
                                          <p:spTgt spid="19"/>
                                        </p:tgtEl>
                                        <p:attrNameLst>
                                          <p:attrName>fill.type</p:attrName>
                                        </p:attrNameLst>
                                      </p:cBhvr>
                                      <p:to>
                                        <p:strVal val="solid"/>
                                      </p:to>
                                    </p:set>
                                    <p:set>
                                      <p:cBhvr>
                                        <p:cTn id="572" dur="500" fill="hold"/>
                                        <p:tgtEl>
                                          <p:spTgt spid="19"/>
                                        </p:tgtEl>
                                        <p:attrNameLst>
                                          <p:attrName>fill.on</p:attrName>
                                        </p:attrNameLst>
                                      </p:cBhvr>
                                      <p:to>
                                        <p:strVal val="true"/>
                                      </p:to>
                                    </p:set>
                                  </p:childTnLst>
                                </p:cTn>
                              </p:par>
                              <p:par>
                                <p:cTn id="573" presetID="63" presetClass="path" presetSubtype="0" accel="50000" decel="50000" fill="hold" grpId="6" nodeType="withEffect">
                                  <p:stCondLst>
                                    <p:cond delay="0"/>
                                  </p:stCondLst>
                                  <p:childTnLst>
                                    <p:animMotion origin="layout" path="M 0 0 L 0.25 0 E" pathEditMode="relative" ptsTypes="">
                                      <p:cBhvr>
                                        <p:cTn id="574" dur="500" fill="hold"/>
                                        <p:tgtEl>
                                          <p:spTgt spid="141"/>
                                        </p:tgtEl>
                                        <p:attrNameLst>
                                          <p:attrName>ppt_x</p:attrName>
                                          <p:attrName>ppt_y</p:attrName>
                                        </p:attrNameLst>
                                      </p:cBhvr>
                                    </p:animMotion>
                                  </p:childTnLst>
                                </p:cTn>
                              </p:par>
                              <p:par>
                                <p:cTn id="575" presetID="35" presetClass="path" presetSubtype="0" accel="50000" decel="50000" fill="hold" grpId="6" nodeType="withEffect">
                                  <p:stCondLst>
                                    <p:cond delay="0"/>
                                  </p:stCondLst>
                                  <p:childTnLst>
                                    <p:animMotion origin="layout" path="M 0 0 L -0.25 0 E" pathEditMode="relative" ptsTypes="">
                                      <p:cBhvr>
                                        <p:cTn id="576" dur="500" fill="hold"/>
                                        <p:tgtEl>
                                          <p:spTgt spid="143"/>
                                        </p:tgtEl>
                                        <p:attrNameLst>
                                          <p:attrName>ppt_x</p:attrName>
                                          <p:attrName>ppt_y</p:attrName>
                                        </p:attrNameLst>
                                      </p:cBhvr>
                                    </p:animMotion>
                                  </p:childTnLst>
                                </p:cTn>
                              </p:par>
                              <p:par>
                                <p:cTn id="577" presetID="1" presetClass="entr" presetSubtype="0" fill="hold" nodeType="withEffect">
                                  <p:stCondLst>
                                    <p:cond delay="0"/>
                                  </p:stCondLst>
                                  <p:childTnLst>
                                    <p:set>
                                      <p:cBhvr>
                                        <p:cTn id="578" dur="1" fill="hold">
                                          <p:stCondLst>
                                            <p:cond delay="0"/>
                                          </p:stCondLst>
                                        </p:cTn>
                                        <p:tgtEl>
                                          <p:spTgt spid="172"/>
                                        </p:tgtEl>
                                        <p:attrNameLst>
                                          <p:attrName>style.visibility</p:attrName>
                                        </p:attrNameLst>
                                      </p:cBhvr>
                                      <p:to>
                                        <p:strVal val="visible"/>
                                      </p:to>
                                    </p:set>
                                  </p:childTnLst>
                                </p:cTn>
                              </p:par>
                              <p:par>
                                <p:cTn id="579" presetID="1" presetClass="emph" presetSubtype="2" fill="hold" nodeType="withEffect">
                                  <p:stCondLst>
                                    <p:cond delay="0"/>
                                  </p:stCondLst>
                                  <p:childTnLst>
                                    <p:animClr clrSpc="rgb" dir="cw">
                                      <p:cBhvr>
                                        <p:cTn id="580" dur="500" fill="hold"/>
                                        <p:tgtEl>
                                          <p:spTgt spid="46"/>
                                        </p:tgtEl>
                                        <p:attrNameLst>
                                          <p:attrName>fillcolor</p:attrName>
                                        </p:attrNameLst>
                                      </p:cBhvr>
                                      <p:to>
                                        <a:schemeClr val="tx1"/>
                                      </p:to>
                                    </p:animClr>
                                    <p:set>
                                      <p:cBhvr>
                                        <p:cTn id="581" dur="500" fill="hold"/>
                                        <p:tgtEl>
                                          <p:spTgt spid="46"/>
                                        </p:tgtEl>
                                        <p:attrNameLst>
                                          <p:attrName>fill.type</p:attrName>
                                        </p:attrNameLst>
                                      </p:cBhvr>
                                      <p:to>
                                        <p:strVal val="solid"/>
                                      </p:to>
                                    </p:set>
                                    <p:set>
                                      <p:cBhvr>
                                        <p:cTn id="582" dur="500" fill="hold"/>
                                        <p:tgtEl>
                                          <p:spTgt spid="46"/>
                                        </p:tgtEl>
                                        <p:attrNameLst>
                                          <p:attrName>fill.on</p:attrName>
                                        </p:attrNameLst>
                                      </p:cBhvr>
                                      <p:to>
                                        <p:strVal val="true"/>
                                      </p:to>
                                    </p:set>
                                  </p:childTnLst>
                                </p:cTn>
                              </p:par>
                            </p:childTnLst>
                          </p:cTn>
                        </p:par>
                      </p:childTnLst>
                    </p:cTn>
                  </p:par>
                  <p:par>
                    <p:cTn id="583" fill="hold">
                      <p:stCondLst>
                        <p:cond delay="indefinite"/>
                      </p:stCondLst>
                      <p:childTnLst>
                        <p:par>
                          <p:cTn id="584" fill="hold">
                            <p:stCondLst>
                              <p:cond delay="0"/>
                            </p:stCondLst>
                            <p:childTnLst>
                              <p:par>
                                <p:cTn id="585" presetID="1" presetClass="emph" presetSubtype="2" fill="hold" nodeType="clickEffect">
                                  <p:stCondLst>
                                    <p:cond delay="0"/>
                                  </p:stCondLst>
                                  <p:childTnLst>
                                    <p:animClr clrSpc="rgb" dir="cw">
                                      <p:cBhvr>
                                        <p:cTn id="586" dur="500" fill="hold"/>
                                        <p:tgtEl>
                                          <p:spTgt spid="7"/>
                                        </p:tgtEl>
                                        <p:attrNameLst>
                                          <p:attrName>fillcolor</p:attrName>
                                        </p:attrNameLst>
                                      </p:cBhvr>
                                      <p:to>
                                        <a:schemeClr val="bg1"/>
                                      </p:to>
                                    </p:animClr>
                                    <p:set>
                                      <p:cBhvr>
                                        <p:cTn id="587" dur="500" fill="hold"/>
                                        <p:tgtEl>
                                          <p:spTgt spid="7"/>
                                        </p:tgtEl>
                                        <p:attrNameLst>
                                          <p:attrName>fill.type</p:attrName>
                                        </p:attrNameLst>
                                      </p:cBhvr>
                                      <p:to>
                                        <p:strVal val="solid"/>
                                      </p:to>
                                    </p:set>
                                    <p:set>
                                      <p:cBhvr>
                                        <p:cTn id="588" dur="500" fill="hold"/>
                                        <p:tgtEl>
                                          <p:spTgt spid="7"/>
                                        </p:tgtEl>
                                        <p:attrNameLst>
                                          <p:attrName>fill.on</p:attrName>
                                        </p:attrNameLst>
                                      </p:cBhvr>
                                      <p:to>
                                        <p:strVal val="true"/>
                                      </p:to>
                                    </p:set>
                                  </p:childTnLst>
                                </p:cTn>
                              </p:par>
                              <p:par>
                                <p:cTn id="589" presetID="1" presetClass="emph" presetSubtype="2" fill="hold" nodeType="withEffect">
                                  <p:stCondLst>
                                    <p:cond delay="0"/>
                                  </p:stCondLst>
                                  <p:childTnLst>
                                    <p:animClr clrSpc="rgb" dir="cw">
                                      <p:cBhvr>
                                        <p:cTn id="590" dur="500" fill="hold"/>
                                        <p:tgtEl>
                                          <p:spTgt spid="19"/>
                                        </p:tgtEl>
                                        <p:attrNameLst>
                                          <p:attrName>fillcolor</p:attrName>
                                        </p:attrNameLst>
                                      </p:cBhvr>
                                      <p:to>
                                        <a:schemeClr val="bg1"/>
                                      </p:to>
                                    </p:animClr>
                                    <p:set>
                                      <p:cBhvr>
                                        <p:cTn id="591" dur="500" fill="hold"/>
                                        <p:tgtEl>
                                          <p:spTgt spid="19"/>
                                        </p:tgtEl>
                                        <p:attrNameLst>
                                          <p:attrName>fill.type</p:attrName>
                                        </p:attrNameLst>
                                      </p:cBhvr>
                                      <p:to>
                                        <p:strVal val="solid"/>
                                      </p:to>
                                    </p:set>
                                    <p:set>
                                      <p:cBhvr>
                                        <p:cTn id="592" dur="500" fill="hold"/>
                                        <p:tgtEl>
                                          <p:spTgt spid="19"/>
                                        </p:tgtEl>
                                        <p:attrNameLst>
                                          <p:attrName>fill.on</p:attrName>
                                        </p:attrNameLst>
                                      </p:cBhvr>
                                      <p:to>
                                        <p:strVal val="true"/>
                                      </p:to>
                                    </p:set>
                                  </p:childTnLst>
                                </p:cTn>
                              </p:par>
                            </p:childTnLst>
                          </p:cTn>
                        </p:par>
                      </p:childTnLst>
                    </p:cTn>
                  </p:par>
                  <p:par>
                    <p:cTn id="593" fill="hold">
                      <p:stCondLst>
                        <p:cond delay="indefinite"/>
                      </p:stCondLst>
                      <p:childTnLst>
                        <p:par>
                          <p:cTn id="594" fill="hold">
                            <p:stCondLst>
                              <p:cond delay="0"/>
                            </p:stCondLst>
                            <p:childTnLst>
                              <p:par>
                                <p:cTn id="595" presetID="1" presetClass="emph" presetSubtype="2" fill="hold" nodeType="clickEffect">
                                  <p:stCondLst>
                                    <p:cond delay="0"/>
                                  </p:stCondLst>
                                  <p:childTnLst>
                                    <p:animClr clrSpc="rgb" dir="cw">
                                      <p:cBhvr>
                                        <p:cTn id="596" dur="500" fill="hold"/>
                                        <p:tgtEl>
                                          <p:spTgt spid="7"/>
                                        </p:tgtEl>
                                        <p:attrNameLst>
                                          <p:attrName>fillcolor</p:attrName>
                                        </p:attrNameLst>
                                      </p:cBhvr>
                                      <p:to>
                                        <a:srgbClr val="66FF66"/>
                                      </p:to>
                                    </p:animClr>
                                    <p:set>
                                      <p:cBhvr>
                                        <p:cTn id="597" dur="500" fill="hold"/>
                                        <p:tgtEl>
                                          <p:spTgt spid="7"/>
                                        </p:tgtEl>
                                        <p:attrNameLst>
                                          <p:attrName>fill.type</p:attrName>
                                        </p:attrNameLst>
                                      </p:cBhvr>
                                      <p:to>
                                        <p:strVal val="solid"/>
                                      </p:to>
                                    </p:set>
                                    <p:set>
                                      <p:cBhvr>
                                        <p:cTn id="598" dur="500" fill="hold"/>
                                        <p:tgtEl>
                                          <p:spTgt spid="7"/>
                                        </p:tgtEl>
                                        <p:attrNameLst>
                                          <p:attrName>fill.on</p:attrName>
                                        </p:attrNameLst>
                                      </p:cBhvr>
                                      <p:to>
                                        <p:strVal val="true"/>
                                      </p:to>
                                    </p:set>
                                  </p:childTnLst>
                                </p:cTn>
                              </p:par>
                              <p:par>
                                <p:cTn id="599" presetID="1" presetClass="emph" presetSubtype="2" fill="hold" nodeType="withEffect">
                                  <p:stCondLst>
                                    <p:cond delay="0"/>
                                  </p:stCondLst>
                                  <p:childTnLst>
                                    <p:animClr clrSpc="rgb" dir="cw">
                                      <p:cBhvr>
                                        <p:cTn id="600" dur="500" fill="hold"/>
                                        <p:tgtEl>
                                          <p:spTgt spid="20"/>
                                        </p:tgtEl>
                                        <p:attrNameLst>
                                          <p:attrName>fillcolor</p:attrName>
                                        </p:attrNameLst>
                                      </p:cBhvr>
                                      <p:to>
                                        <a:srgbClr val="FF5050"/>
                                      </p:to>
                                    </p:animClr>
                                    <p:set>
                                      <p:cBhvr>
                                        <p:cTn id="601" dur="500" fill="hold"/>
                                        <p:tgtEl>
                                          <p:spTgt spid="20"/>
                                        </p:tgtEl>
                                        <p:attrNameLst>
                                          <p:attrName>fill.type</p:attrName>
                                        </p:attrNameLst>
                                      </p:cBhvr>
                                      <p:to>
                                        <p:strVal val="solid"/>
                                      </p:to>
                                    </p:set>
                                    <p:set>
                                      <p:cBhvr>
                                        <p:cTn id="602" dur="500" fill="hold"/>
                                        <p:tgtEl>
                                          <p:spTgt spid="20"/>
                                        </p:tgtEl>
                                        <p:attrNameLst>
                                          <p:attrName>fill.on</p:attrName>
                                        </p:attrNameLst>
                                      </p:cBhvr>
                                      <p:to>
                                        <p:strVal val="true"/>
                                      </p:to>
                                    </p:set>
                                  </p:childTnLst>
                                </p:cTn>
                              </p:par>
                            </p:childTnLst>
                          </p:cTn>
                        </p:par>
                      </p:childTnLst>
                    </p:cTn>
                  </p:par>
                  <p:par>
                    <p:cTn id="603" fill="hold">
                      <p:stCondLst>
                        <p:cond delay="indefinite"/>
                      </p:stCondLst>
                      <p:childTnLst>
                        <p:par>
                          <p:cTn id="604" fill="hold">
                            <p:stCondLst>
                              <p:cond delay="0"/>
                            </p:stCondLst>
                            <p:childTnLst>
                              <p:par>
                                <p:cTn id="605" presetID="1" presetClass="emph" presetSubtype="2" fill="hold" nodeType="clickEffect">
                                  <p:stCondLst>
                                    <p:cond delay="0"/>
                                  </p:stCondLst>
                                  <p:childTnLst>
                                    <p:animClr clrSpc="rgb" dir="cw">
                                      <p:cBhvr>
                                        <p:cTn id="606" dur="500" fill="hold"/>
                                        <p:tgtEl>
                                          <p:spTgt spid="7"/>
                                        </p:tgtEl>
                                        <p:attrNameLst>
                                          <p:attrName>fillcolor</p:attrName>
                                        </p:attrNameLst>
                                      </p:cBhvr>
                                      <p:to>
                                        <a:srgbClr val="FF5050"/>
                                      </p:to>
                                    </p:animClr>
                                    <p:set>
                                      <p:cBhvr>
                                        <p:cTn id="607" dur="500" fill="hold"/>
                                        <p:tgtEl>
                                          <p:spTgt spid="7"/>
                                        </p:tgtEl>
                                        <p:attrNameLst>
                                          <p:attrName>fill.type</p:attrName>
                                        </p:attrNameLst>
                                      </p:cBhvr>
                                      <p:to>
                                        <p:strVal val="solid"/>
                                      </p:to>
                                    </p:set>
                                    <p:set>
                                      <p:cBhvr>
                                        <p:cTn id="608" dur="500" fill="hold"/>
                                        <p:tgtEl>
                                          <p:spTgt spid="7"/>
                                        </p:tgtEl>
                                        <p:attrNameLst>
                                          <p:attrName>fill.on</p:attrName>
                                        </p:attrNameLst>
                                      </p:cBhvr>
                                      <p:to>
                                        <p:strVal val="true"/>
                                      </p:to>
                                    </p:set>
                                  </p:childTnLst>
                                </p:cTn>
                              </p:par>
                              <p:par>
                                <p:cTn id="609" presetID="1" presetClass="emph" presetSubtype="2" fill="hold" nodeType="withEffect">
                                  <p:stCondLst>
                                    <p:cond delay="0"/>
                                  </p:stCondLst>
                                  <p:childTnLst>
                                    <p:animClr clrSpc="rgb" dir="cw">
                                      <p:cBhvr>
                                        <p:cTn id="610" dur="500" fill="hold"/>
                                        <p:tgtEl>
                                          <p:spTgt spid="20"/>
                                        </p:tgtEl>
                                        <p:attrNameLst>
                                          <p:attrName>fillcolor</p:attrName>
                                        </p:attrNameLst>
                                      </p:cBhvr>
                                      <p:to>
                                        <a:srgbClr val="66FF66"/>
                                      </p:to>
                                    </p:animClr>
                                    <p:set>
                                      <p:cBhvr>
                                        <p:cTn id="611" dur="500" fill="hold"/>
                                        <p:tgtEl>
                                          <p:spTgt spid="20"/>
                                        </p:tgtEl>
                                        <p:attrNameLst>
                                          <p:attrName>fill.type</p:attrName>
                                        </p:attrNameLst>
                                      </p:cBhvr>
                                      <p:to>
                                        <p:strVal val="solid"/>
                                      </p:to>
                                    </p:set>
                                    <p:set>
                                      <p:cBhvr>
                                        <p:cTn id="612" dur="500" fill="hold"/>
                                        <p:tgtEl>
                                          <p:spTgt spid="20"/>
                                        </p:tgtEl>
                                        <p:attrNameLst>
                                          <p:attrName>fill.on</p:attrName>
                                        </p:attrNameLst>
                                      </p:cBhvr>
                                      <p:to>
                                        <p:strVal val="true"/>
                                      </p:to>
                                    </p:set>
                                  </p:childTnLst>
                                </p:cTn>
                              </p:par>
                              <p:par>
                                <p:cTn id="613" presetID="63" presetClass="path" presetSubtype="0" accel="50000" decel="50000" fill="hold" grpId="7" nodeType="withEffect">
                                  <p:stCondLst>
                                    <p:cond delay="0"/>
                                  </p:stCondLst>
                                  <p:childTnLst>
                                    <p:animMotion origin="layout" path="M 0 0 L 0.25 0 E" pathEditMode="relative" ptsTypes="">
                                      <p:cBhvr>
                                        <p:cTn id="614" dur="500" spd="-100000" fill="hold"/>
                                        <p:tgtEl>
                                          <p:spTgt spid="141"/>
                                        </p:tgtEl>
                                        <p:attrNameLst>
                                          <p:attrName>ppt_x</p:attrName>
                                          <p:attrName>ppt_y</p:attrName>
                                        </p:attrNameLst>
                                      </p:cBhvr>
                                    </p:animMotion>
                                  </p:childTnLst>
                                </p:cTn>
                              </p:par>
                              <p:par>
                                <p:cTn id="615" presetID="35" presetClass="path" presetSubtype="0" accel="50000" decel="50000" fill="hold" grpId="7" nodeType="withEffect">
                                  <p:stCondLst>
                                    <p:cond delay="0"/>
                                  </p:stCondLst>
                                  <p:childTnLst>
                                    <p:animMotion origin="layout" path="M 0 0 L -0.25 0 E" pathEditMode="relative" ptsTypes="">
                                      <p:cBhvr>
                                        <p:cTn id="616" dur="500" spd="-100000" fill="hold"/>
                                        <p:tgtEl>
                                          <p:spTgt spid="143"/>
                                        </p:tgtEl>
                                        <p:attrNameLst>
                                          <p:attrName>ppt_x</p:attrName>
                                          <p:attrName>ppt_y</p:attrName>
                                        </p:attrNameLst>
                                      </p:cBhvr>
                                    </p:animMotion>
                                  </p:childTnLst>
                                </p:cTn>
                              </p:par>
                              <p:par>
                                <p:cTn id="617" presetID="1" presetClass="entr" presetSubtype="0" fill="hold" nodeType="withEffect">
                                  <p:stCondLst>
                                    <p:cond delay="0"/>
                                  </p:stCondLst>
                                  <p:childTnLst>
                                    <p:set>
                                      <p:cBhvr>
                                        <p:cTn id="618" dur="1" fill="hold">
                                          <p:stCondLst>
                                            <p:cond delay="0"/>
                                          </p:stCondLst>
                                        </p:cTn>
                                        <p:tgtEl>
                                          <p:spTgt spid="174"/>
                                        </p:tgtEl>
                                        <p:attrNameLst>
                                          <p:attrName>style.visibility</p:attrName>
                                        </p:attrNameLst>
                                      </p:cBhvr>
                                      <p:to>
                                        <p:strVal val="visible"/>
                                      </p:to>
                                    </p:set>
                                  </p:childTnLst>
                                </p:cTn>
                              </p:par>
                              <p:par>
                                <p:cTn id="619" presetID="1" presetClass="emph" presetSubtype="2" fill="hold" nodeType="withEffect">
                                  <p:stCondLst>
                                    <p:cond delay="0"/>
                                  </p:stCondLst>
                                  <p:childTnLst>
                                    <p:animClr clrSpc="rgb" dir="cw">
                                      <p:cBhvr>
                                        <p:cTn id="620" dur="500" fill="hold"/>
                                        <p:tgtEl>
                                          <p:spTgt spid="53"/>
                                        </p:tgtEl>
                                        <p:attrNameLst>
                                          <p:attrName>fillcolor</p:attrName>
                                        </p:attrNameLst>
                                      </p:cBhvr>
                                      <p:to>
                                        <a:schemeClr val="tx1"/>
                                      </p:to>
                                    </p:animClr>
                                    <p:set>
                                      <p:cBhvr>
                                        <p:cTn id="621" dur="500" fill="hold"/>
                                        <p:tgtEl>
                                          <p:spTgt spid="53"/>
                                        </p:tgtEl>
                                        <p:attrNameLst>
                                          <p:attrName>fill.type</p:attrName>
                                        </p:attrNameLst>
                                      </p:cBhvr>
                                      <p:to>
                                        <p:strVal val="solid"/>
                                      </p:to>
                                    </p:set>
                                    <p:set>
                                      <p:cBhvr>
                                        <p:cTn id="622" dur="500" fill="hold"/>
                                        <p:tgtEl>
                                          <p:spTgt spid="53"/>
                                        </p:tgtEl>
                                        <p:attrNameLst>
                                          <p:attrName>fill.on</p:attrName>
                                        </p:attrNameLst>
                                      </p:cBhvr>
                                      <p:to>
                                        <p:strVal val="true"/>
                                      </p:to>
                                    </p:set>
                                  </p:childTnLst>
                                </p:cTn>
                              </p:par>
                            </p:childTnLst>
                          </p:cTn>
                        </p:par>
                      </p:childTnLst>
                    </p:cTn>
                  </p:par>
                  <p:par>
                    <p:cTn id="623" fill="hold">
                      <p:stCondLst>
                        <p:cond delay="indefinite"/>
                      </p:stCondLst>
                      <p:childTnLst>
                        <p:par>
                          <p:cTn id="624" fill="hold">
                            <p:stCondLst>
                              <p:cond delay="0"/>
                            </p:stCondLst>
                            <p:childTnLst>
                              <p:par>
                                <p:cTn id="625" presetID="1" presetClass="emph" presetSubtype="2" fill="hold" nodeType="clickEffect">
                                  <p:stCondLst>
                                    <p:cond delay="0"/>
                                  </p:stCondLst>
                                  <p:childTnLst>
                                    <p:animClr clrSpc="rgb" dir="cw">
                                      <p:cBhvr>
                                        <p:cTn id="626" dur="500" fill="hold"/>
                                        <p:tgtEl>
                                          <p:spTgt spid="7"/>
                                        </p:tgtEl>
                                        <p:attrNameLst>
                                          <p:attrName>fillcolor</p:attrName>
                                        </p:attrNameLst>
                                      </p:cBhvr>
                                      <p:to>
                                        <a:schemeClr val="bg1"/>
                                      </p:to>
                                    </p:animClr>
                                    <p:set>
                                      <p:cBhvr>
                                        <p:cTn id="627" dur="500" fill="hold"/>
                                        <p:tgtEl>
                                          <p:spTgt spid="7"/>
                                        </p:tgtEl>
                                        <p:attrNameLst>
                                          <p:attrName>fill.type</p:attrName>
                                        </p:attrNameLst>
                                      </p:cBhvr>
                                      <p:to>
                                        <p:strVal val="solid"/>
                                      </p:to>
                                    </p:set>
                                    <p:set>
                                      <p:cBhvr>
                                        <p:cTn id="628" dur="500" fill="hold"/>
                                        <p:tgtEl>
                                          <p:spTgt spid="7"/>
                                        </p:tgtEl>
                                        <p:attrNameLst>
                                          <p:attrName>fill.on</p:attrName>
                                        </p:attrNameLst>
                                      </p:cBhvr>
                                      <p:to>
                                        <p:strVal val="true"/>
                                      </p:to>
                                    </p:set>
                                  </p:childTnLst>
                                </p:cTn>
                              </p:par>
                              <p:par>
                                <p:cTn id="629" presetID="1" presetClass="emph" presetSubtype="2" fill="hold" nodeType="withEffect">
                                  <p:stCondLst>
                                    <p:cond delay="0"/>
                                  </p:stCondLst>
                                  <p:childTnLst>
                                    <p:animClr clrSpc="rgb" dir="cw">
                                      <p:cBhvr>
                                        <p:cTn id="630" dur="500" fill="hold"/>
                                        <p:tgtEl>
                                          <p:spTgt spid="20"/>
                                        </p:tgtEl>
                                        <p:attrNameLst>
                                          <p:attrName>fillcolor</p:attrName>
                                        </p:attrNameLst>
                                      </p:cBhvr>
                                      <p:to>
                                        <a:schemeClr val="bg1"/>
                                      </p:to>
                                    </p:animClr>
                                    <p:set>
                                      <p:cBhvr>
                                        <p:cTn id="631" dur="500" fill="hold"/>
                                        <p:tgtEl>
                                          <p:spTgt spid="20"/>
                                        </p:tgtEl>
                                        <p:attrNameLst>
                                          <p:attrName>fill.type</p:attrName>
                                        </p:attrNameLst>
                                      </p:cBhvr>
                                      <p:to>
                                        <p:strVal val="solid"/>
                                      </p:to>
                                    </p:set>
                                    <p:set>
                                      <p:cBhvr>
                                        <p:cTn id="632" dur="500" fill="hold"/>
                                        <p:tgtEl>
                                          <p:spTgt spid="20"/>
                                        </p:tgtEl>
                                        <p:attrNameLst>
                                          <p:attrName>fill.on</p:attrName>
                                        </p:attrNameLst>
                                      </p:cBhvr>
                                      <p:to>
                                        <p:strVal val="true"/>
                                      </p:to>
                                    </p:set>
                                  </p:childTnLst>
                                </p:cTn>
                              </p:par>
                            </p:childTnLst>
                          </p:cTn>
                        </p:par>
                      </p:childTnLst>
                    </p:cTn>
                  </p:par>
                  <p:par>
                    <p:cTn id="633" fill="hold">
                      <p:stCondLst>
                        <p:cond delay="indefinite"/>
                      </p:stCondLst>
                      <p:childTnLst>
                        <p:par>
                          <p:cTn id="634" fill="hold">
                            <p:stCondLst>
                              <p:cond delay="0"/>
                            </p:stCondLst>
                            <p:childTnLst>
                              <p:par>
                                <p:cTn id="635" presetID="1" presetClass="exit" presetSubtype="0" fill="hold" grpId="8" nodeType="clickEffect">
                                  <p:stCondLst>
                                    <p:cond delay="0"/>
                                  </p:stCondLst>
                                  <p:childTnLst>
                                    <p:set>
                                      <p:cBhvr>
                                        <p:cTn id="636" dur="1" fill="hold">
                                          <p:stCondLst>
                                            <p:cond delay="0"/>
                                          </p:stCondLst>
                                        </p:cTn>
                                        <p:tgtEl>
                                          <p:spTgt spid="141"/>
                                        </p:tgtEl>
                                        <p:attrNameLst>
                                          <p:attrName>style.visibility</p:attrName>
                                        </p:attrNameLst>
                                      </p:cBhvr>
                                      <p:to>
                                        <p:strVal val="hidden"/>
                                      </p:to>
                                    </p:set>
                                  </p:childTnLst>
                                </p:cTn>
                              </p:par>
                              <p:par>
                                <p:cTn id="637" presetID="1" presetClass="exit" presetSubtype="0" fill="hold" grpId="8" nodeType="withEffect">
                                  <p:stCondLst>
                                    <p:cond delay="0"/>
                                  </p:stCondLst>
                                  <p:childTnLst>
                                    <p:set>
                                      <p:cBhvr>
                                        <p:cTn id="638" dur="1" fill="hold">
                                          <p:stCondLst>
                                            <p:cond delay="0"/>
                                          </p:stCondLst>
                                        </p:cTn>
                                        <p:tgtEl>
                                          <p:spTgt spid="143"/>
                                        </p:tgtEl>
                                        <p:attrNameLst>
                                          <p:attrName>style.visibility</p:attrName>
                                        </p:attrNameLst>
                                      </p:cBhvr>
                                      <p:to>
                                        <p:strVal val="hidden"/>
                                      </p:to>
                                    </p:set>
                                  </p:childTnLst>
                                </p:cTn>
                              </p:par>
                            </p:childTnLst>
                          </p:cTn>
                        </p:par>
                      </p:childTnLst>
                    </p:cTn>
                  </p:par>
                  <p:par>
                    <p:cTn id="639" fill="hold">
                      <p:stCondLst>
                        <p:cond delay="indefinite"/>
                      </p:stCondLst>
                      <p:childTnLst>
                        <p:par>
                          <p:cTn id="640" fill="hold">
                            <p:stCondLst>
                              <p:cond delay="0"/>
                            </p:stCondLst>
                            <p:childTnLst>
                              <p:par>
                                <p:cTn id="641" presetID="1" presetClass="entr" presetSubtype="0" fill="hold" nodeType="clickEffect">
                                  <p:stCondLst>
                                    <p:cond delay="0"/>
                                  </p:stCondLst>
                                  <p:childTnLst>
                                    <p:set>
                                      <p:cBhvr>
                                        <p:cTn id="642" dur="1" fill="hold">
                                          <p:stCondLst>
                                            <p:cond delay="0"/>
                                          </p:stCondLst>
                                        </p:cTn>
                                        <p:tgtEl>
                                          <p:spTgt spid="176"/>
                                        </p:tgtEl>
                                        <p:attrNameLst>
                                          <p:attrName>style.visibility</p:attrName>
                                        </p:attrNameLst>
                                      </p:cBhvr>
                                      <p:to>
                                        <p:strVal val="visible"/>
                                      </p:to>
                                    </p:set>
                                  </p:childTnLst>
                                </p:cTn>
                              </p:par>
                              <p:par>
                                <p:cTn id="643" presetID="1" presetClass="emph" presetSubtype="2" fill="hold" nodeType="withEffect">
                                  <p:stCondLst>
                                    <p:cond delay="0"/>
                                  </p:stCondLst>
                                  <p:childTnLst>
                                    <p:animClr clrSpc="rgb" dir="cw">
                                      <p:cBhvr>
                                        <p:cTn id="644" dur="500" fill="hold"/>
                                        <p:tgtEl>
                                          <p:spTgt spid="75"/>
                                        </p:tgtEl>
                                        <p:attrNameLst>
                                          <p:attrName>fillcolor</p:attrName>
                                        </p:attrNameLst>
                                      </p:cBhvr>
                                      <p:to>
                                        <a:schemeClr val="tx1"/>
                                      </p:to>
                                    </p:animClr>
                                    <p:set>
                                      <p:cBhvr>
                                        <p:cTn id="645" dur="500" fill="hold"/>
                                        <p:tgtEl>
                                          <p:spTgt spid="75"/>
                                        </p:tgtEl>
                                        <p:attrNameLst>
                                          <p:attrName>fill.type</p:attrName>
                                        </p:attrNameLst>
                                      </p:cBhvr>
                                      <p:to>
                                        <p:strVal val="solid"/>
                                      </p:to>
                                    </p:set>
                                    <p:set>
                                      <p:cBhvr>
                                        <p:cTn id="646" dur="500" fill="hold"/>
                                        <p:tgtEl>
                                          <p:spTgt spid="75"/>
                                        </p:tgtEl>
                                        <p:attrNameLst>
                                          <p:attrName>fill.on</p:attrName>
                                        </p:attrNameLst>
                                      </p:cBhvr>
                                      <p:to>
                                        <p:strVal val="true"/>
                                      </p:to>
                                    </p:set>
                                  </p:childTnLst>
                                </p:cTn>
                              </p:par>
                            </p:childTnLst>
                          </p:cTn>
                        </p:par>
                        <p:par>
                          <p:cTn id="647" fill="hold">
                            <p:stCondLst>
                              <p:cond delay="500"/>
                            </p:stCondLst>
                            <p:childTnLst>
                              <p:par>
                                <p:cTn id="648" presetID="1" presetClass="entr" presetSubtype="0" fill="hold" nodeType="afterEffect">
                                  <p:stCondLst>
                                    <p:cond delay="0"/>
                                  </p:stCondLst>
                                  <p:childTnLst>
                                    <p:set>
                                      <p:cBhvr>
                                        <p:cTn id="649" dur="1" fill="hold">
                                          <p:stCondLst>
                                            <p:cond delay="0"/>
                                          </p:stCondLst>
                                        </p:cTn>
                                        <p:tgtEl>
                                          <p:spTgt spid="178"/>
                                        </p:tgtEl>
                                        <p:attrNameLst>
                                          <p:attrName>style.visibility</p:attrName>
                                        </p:attrNameLst>
                                      </p:cBhvr>
                                      <p:to>
                                        <p:strVal val="visible"/>
                                      </p:to>
                                    </p:set>
                                  </p:childTnLst>
                                </p:cTn>
                              </p:par>
                              <p:par>
                                <p:cTn id="650" presetID="1" presetClass="emph" presetSubtype="2" fill="hold" nodeType="withEffect">
                                  <p:stCondLst>
                                    <p:cond delay="0"/>
                                  </p:stCondLst>
                                  <p:childTnLst>
                                    <p:animClr clrSpc="rgb" dir="cw">
                                      <p:cBhvr>
                                        <p:cTn id="651" dur="500" fill="hold"/>
                                        <p:tgtEl>
                                          <p:spTgt spid="82"/>
                                        </p:tgtEl>
                                        <p:attrNameLst>
                                          <p:attrName>fillcolor</p:attrName>
                                        </p:attrNameLst>
                                      </p:cBhvr>
                                      <p:to>
                                        <a:schemeClr val="tx1"/>
                                      </p:to>
                                    </p:animClr>
                                    <p:set>
                                      <p:cBhvr>
                                        <p:cTn id="652" dur="500" fill="hold"/>
                                        <p:tgtEl>
                                          <p:spTgt spid="82"/>
                                        </p:tgtEl>
                                        <p:attrNameLst>
                                          <p:attrName>fill.type</p:attrName>
                                        </p:attrNameLst>
                                      </p:cBhvr>
                                      <p:to>
                                        <p:strVal val="solid"/>
                                      </p:to>
                                    </p:set>
                                    <p:set>
                                      <p:cBhvr>
                                        <p:cTn id="653" dur="500" fill="hold"/>
                                        <p:tgtEl>
                                          <p:spTgt spid="82"/>
                                        </p:tgtEl>
                                        <p:attrNameLst>
                                          <p:attrName>fill.on</p:attrName>
                                        </p:attrNameLst>
                                      </p:cBhvr>
                                      <p:to>
                                        <p:strVal val="true"/>
                                      </p:to>
                                    </p:set>
                                  </p:childTnLst>
                                </p:cTn>
                              </p:par>
                            </p:childTnLst>
                          </p:cTn>
                        </p:par>
                        <p:par>
                          <p:cTn id="654" fill="hold">
                            <p:stCondLst>
                              <p:cond delay="1000"/>
                            </p:stCondLst>
                            <p:childTnLst>
                              <p:par>
                                <p:cTn id="655" presetID="1" presetClass="entr" presetSubtype="0" fill="hold" nodeType="afterEffect">
                                  <p:stCondLst>
                                    <p:cond delay="0"/>
                                  </p:stCondLst>
                                  <p:childTnLst>
                                    <p:set>
                                      <p:cBhvr>
                                        <p:cTn id="656" dur="1" fill="hold">
                                          <p:stCondLst>
                                            <p:cond delay="0"/>
                                          </p:stCondLst>
                                        </p:cTn>
                                        <p:tgtEl>
                                          <p:spTgt spid="180"/>
                                        </p:tgtEl>
                                        <p:attrNameLst>
                                          <p:attrName>style.visibility</p:attrName>
                                        </p:attrNameLst>
                                      </p:cBhvr>
                                      <p:to>
                                        <p:strVal val="visible"/>
                                      </p:to>
                                    </p:set>
                                  </p:childTnLst>
                                </p:cTn>
                              </p:par>
                              <p:par>
                                <p:cTn id="657" presetID="1" presetClass="emph" presetSubtype="2" fill="hold" nodeType="withEffect">
                                  <p:stCondLst>
                                    <p:cond delay="0"/>
                                  </p:stCondLst>
                                  <p:childTnLst>
                                    <p:animClr clrSpc="rgb" dir="cw">
                                      <p:cBhvr>
                                        <p:cTn id="658" dur="500" fill="hold"/>
                                        <p:tgtEl>
                                          <p:spTgt spid="65"/>
                                        </p:tgtEl>
                                        <p:attrNameLst>
                                          <p:attrName>fillcolor</p:attrName>
                                        </p:attrNameLst>
                                      </p:cBhvr>
                                      <p:to>
                                        <a:schemeClr val="tx1"/>
                                      </p:to>
                                    </p:animClr>
                                    <p:set>
                                      <p:cBhvr>
                                        <p:cTn id="659" dur="500" fill="hold"/>
                                        <p:tgtEl>
                                          <p:spTgt spid="65"/>
                                        </p:tgtEl>
                                        <p:attrNameLst>
                                          <p:attrName>fill.type</p:attrName>
                                        </p:attrNameLst>
                                      </p:cBhvr>
                                      <p:to>
                                        <p:strVal val="solid"/>
                                      </p:to>
                                    </p:set>
                                    <p:set>
                                      <p:cBhvr>
                                        <p:cTn id="660" dur="500" fill="hold"/>
                                        <p:tgtEl>
                                          <p:spTgt spid="65"/>
                                        </p:tgtEl>
                                        <p:attrNameLst>
                                          <p:attrName>fill.on</p:attrName>
                                        </p:attrNameLst>
                                      </p:cBhvr>
                                      <p:to>
                                        <p:strVal val="true"/>
                                      </p:to>
                                    </p:set>
                                  </p:childTnLst>
                                </p:cTn>
                              </p:par>
                            </p:childTnLst>
                          </p:cTn>
                        </p:par>
                        <p:par>
                          <p:cTn id="661" fill="hold">
                            <p:stCondLst>
                              <p:cond delay="1500"/>
                            </p:stCondLst>
                            <p:childTnLst>
                              <p:par>
                                <p:cTn id="662" presetID="1" presetClass="entr" presetSubtype="0" fill="hold" nodeType="afterEffect">
                                  <p:stCondLst>
                                    <p:cond delay="0"/>
                                  </p:stCondLst>
                                  <p:childTnLst>
                                    <p:set>
                                      <p:cBhvr>
                                        <p:cTn id="663" dur="1" fill="hold">
                                          <p:stCondLst>
                                            <p:cond delay="0"/>
                                          </p:stCondLst>
                                        </p:cTn>
                                        <p:tgtEl>
                                          <p:spTgt spid="182"/>
                                        </p:tgtEl>
                                        <p:attrNameLst>
                                          <p:attrName>style.visibility</p:attrName>
                                        </p:attrNameLst>
                                      </p:cBhvr>
                                      <p:to>
                                        <p:strVal val="visible"/>
                                      </p:to>
                                    </p:set>
                                  </p:childTnLst>
                                </p:cTn>
                              </p:par>
                              <p:par>
                                <p:cTn id="664" presetID="1" presetClass="emph" presetSubtype="2" fill="hold" nodeType="withEffect">
                                  <p:stCondLst>
                                    <p:cond delay="0"/>
                                  </p:stCondLst>
                                  <p:childTnLst>
                                    <p:animClr clrSpc="rgb" dir="cw">
                                      <p:cBhvr>
                                        <p:cTn id="665" dur="500" fill="hold"/>
                                        <p:tgtEl>
                                          <p:spTgt spid="59"/>
                                        </p:tgtEl>
                                        <p:attrNameLst>
                                          <p:attrName>fillcolor</p:attrName>
                                        </p:attrNameLst>
                                      </p:cBhvr>
                                      <p:to>
                                        <a:schemeClr val="tx1"/>
                                      </p:to>
                                    </p:animClr>
                                    <p:set>
                                      <p:cBhvr>
                                        <p:cTn id="666" dur="500" fill="hold"/>
                                        <p:tgtEl>
                                          <p:spTgt spid="59"/>
                                        </p:tgtEl>
                                        <p:attrNameLst>
                                          <p:attrName>fill.type</p:attrName>
                                        </p:attrNameLst>
                                      </p:cBhvr>
                                      <p:to>
                                        <p:strVal val="solid"/>
                                      </p:to>
                                    </p:set>
                                    <p:set>
                                      <p:cBhvr>
                                        <p:cTn id="667" dur="500" fill="hold"/>
                                        <p:tgtEl>
                                          <p:spTgt spid="59"/>
                                        </p:tgtEl>
                                        <p:attrNameLst>
                                          <p:attrName>fill.on</p:attrName>
                                        </p:attrNameLst>
                                      </p:cBhvr>
                                      <p:to>
                                        <p:strVal val="true"/>
                                      </p:to>
                                    </p:set>
                                  </p:childTnLst>
                                </p:cTn>
                              </p:par>
                            </p:childTnLst>
                          </p:cTn>
                        </p:par>
                        <p:par>
                          <p:cTn id="668" fill="hold">
                            <p:stCondLst>
                              <p:cond delay="2000"/>
                            </p:stCondLst>
                            <p:childTnLst>
                              <p:par>
                                <p:cTn id="669" presetID="1" presetClass="entr" presetSubtype="0" fill="hold" nodeType="afterEffect">
                                  <p:stCondLst>
                                    <p:cond delay="0"/>
                                  </p:stCondLst>
                                  <p:childTnLst>
                                    <p:set>
                                      <p:cBhvr>
                                        <p:cTn id="670" dur="1" fill="hold">
                                          <p:stCondLst>
                                            <p:cond delay="0"/>
                                          </p:stCondLst>
                                        </p:cTn>
                                        <p:tgtEl>
                                          <p:spTgt spid="185"/>
                                        </p:tgtEl>
                                        <p:attrNameLst>
                                          <p:attrName>style.visibility</p:attrName>
                                        </p:attrNameLst>
                                      </p:cBhvr>
                                      <p:to>
                                        <p:strVal val="visible"/>
                                      </p:to>
                                    </p:set>
                                  </p:childTnLst>
                                </p:cTn>
                              </p:par>
                              <p:par>
                                <p:cTn id="671" presetID="1" presetClass="emph" presetSubtype="2" fill="hold" nodeType="withEffect">
                                  <p:stCondLst>
                                    <p:cond delay="0"/>
                                  </p:stCondLst>
                                  <p:childTnLst>
                                    <p:animClr clrSpc="rgb" dir="cw">
                                      <p:cBhvr>
                                        <p:cTn id="672" dur="500" fill="hold"/>
                                        <p:tgtEl>
                                          <p:spTgt spid="76"/>
                                        </p:tgtEl>
                                        <p:attrNameLst>
                                          <p:attrName>fillcolor</p:attrName>
                                        </p:attrNameLst>
                                      </p:cBhvr>
                                      <p:to>
                                        <a:schemeClr val="tx1"/>
                                      </p:to>
                                    </p:animClr>
                                    <p:set>
                                      <p:cBhvr>
                                        <p:cTn id="673" dur="500" fill="hold"/>
                                        <p:tgtEl>
                                          <p:spTgt spid="76"/>
                                        </p:tgtEl>
                                        <p:attrNameLst>
                                          <p:attrName>fill.type</p:attrName>
                                        </p:attrNameLst>
                                      </p:cBhvr>
                                      <p:to>
                                        <p:strVal val="solid"/>
                                      </p:to>
                                    </p:set>
                                    <p:set>
                                      <p:cBhvr>
                                        <p:cTn id="674" dur="500" fill="hold"/>
                                        <p:tgtEl>
                                          <p:spTgt spid="76"/>
                                        </p:tgtEl>
                                        <p:attrNameLst>
                                          <p:attrName>fill.on</p:attrName>
                                        </p:attrNameLst>
                                      </p:cBhvr>
                                      <p:to>
                                        <p:strVal val="true"/>
                                      </p:to>
                                    </p:set>
                                  </p:childTnLst>
                                </p:cTn>
                              </p:par>
                            </p:childTnLst>
                          </p:cTn>
                        </p:par>
                        <p:par>
                          <p:cTn id="675" fill="hold">
                            <p:stCondLst>
                              <p:cond delay="2500"/>
                            </p:stCondLst>
                            <p:childTnLst>
                              <p:par>
                                <p:cTn id="676" presetID="1" presetClass="entr" presetSubtype="0" fill="hold" nodeType="afterEffect">
                                  <p:stCondLst>
                                    <p:cond delay="0"/>
                                  </p:stCondLst>
                                  <p:childTnLst>
                                    <p:set>
                                      <p:cBhvr>
                                        <p:cTn id="677" dur="1" fill="hold">
                                          <p:stCondLst>
                                            <p:cond delay="0"/>
                                          </p:stCondLst>
                                        </p:cTn>
                                        <p:tgtEl>
                                          <p:spTgt spid="187"/>
                                        </p:tgtEl>
                                        <p:attrNameLst>
                                          <p:attrName>style.visibility</p:attrName>
                                        </p:attrNameLst>
                                      </p:cBhvr>
                                      <p:to>
                                        <p:strVal val="visible"/>
                                      </p:to>
                                    </p:set>
                                  </p:childTnLst>
                                </p:cTn>
                              </p:par>
                              <p:par>
                                <p:cTn id="678" presetID="1" presetClass="emph" presetSubtype="2" fill="hold" nodeType="withEffect">
                                  <p:stCondLst>
                                    <p:cond delay="0"/>
                                  </p:stCondLst>
                                  <p:childTnLst>
                                    <p:animClr clrSpc="rgb" dir="cw">
                                      <p:cBhvr>
                                        <p:cTn id="679" dur="500" fill="hold"/>
                                        <p:tgtEl>
                                          <p:spTgt spid="66"/>
                                        </p:tgtEl>
                                        <p:attrNameLst>
                                          <p:attrName>fillcolor</p:attrName>
                                        </p:attrNameLst>
                                      </p:cBhvr>
                                      <p:to>
                                        <a:schemeClr val="tx1"/>
                                      </p:to>
                                    </p:animClr>
                                    <p:set>
                                      <p:cBhvr>
                                        <p:cTn id="680" dur="500" fill="hold"/>
                                        <p:tgtEl>
                                          <p:spTgt spid="66"/>
                                        </p:tgtEl>
                                        <p:attrNameLst>
                                          <p:attrName>fill.type</p:attrName>
                                        </p:attrNameLst>
                                      </p:cBhvr>
                                      <p:to>
                                        <p:strVal val="solid"/>
                                      </p:to>
                                    </p:set>
                                    <p:set>
                                      <p:cBhvr>
                                        <p:cTn id="681" dur="500" fill="hold"/>
                                        <p:tgtEl>
                                          <p:spTgt spid="66"/>
                                        </p:tgtEl>
                                        <p:attrNameLst>
                                          <p:attrName>fill.on</p:attrName>
                                        </p:attrNameLst>
                                      </p:cBhvr>
                                      <p:to>
                                        <p:strVal val="true"/>
                                      </p:to>
                                    </p:set>
                                  </p:childTnLst>
                                </p:cTn>
                              </p:par>
                            </p:childTnLst>
                          </p:cTn>
                        </p:par>
                        <p:par>
                          <p:cTn id="682" fill="hold">
                            <p:stCondLst>
                              <p:cond delay="3000"/>
                            </p:stCondLst>
                            <p:childTnLst>
                              <p:par>
                                <p:cTn id="683" presetID="1" presetClass="entr" presetSubtype="0" fill="hold" nodeType="afterEffect">
                                  <p:stCondLst>
                                    <p:cond delay="0"/>
                                  </p:stCondLst>
                                  <p:childTnLst>
                                    <p:set>
                                      <p:cBhvr>
                                        <p:cTn id="684" dur="1" fill="hold">
                                          <p:stCondLst>
                                            <p:cond delay="0"/>
                                          </p:stCondLst>
                                        </p:cTn>
                                        <p:tgtEl>
                                          <p:spTgt spid="189"/>
                                        </p:tgtEl>
                                        <p:attrNameLst>
                                          <p:attrName>style.visibility</p:attrName>
                                        </p:attrNameLst>
                                      </p:cBhvr>
                                      <p:to>
                                        <p:strVal val="visible"/>
                                      </p:to>
                                    </p:set>
                                  </p:childTnLst>
                                </p:cTn>
                              </p:par>
                              <p:par>
                                <p:cTn id="685" presetID="1" presetClass="emph" presetSubtype="2" fill="hold" nodeType="withEffect">
                                  <p:stCondLst>
                                    <p:cond delay="0"/>
                                  </p:stCondLst>
                                  <p:childTnLst>
                                    <p:animClr clrSpc="rgb" dir="cw">
                                      <p:cBhvr>
                                        <p:cTn id="686" dur="500" fill="hold"/>
                                        <p:tgtEl>
                                          <p:spTgt spid="60"/>
                                        </p:tgtEl>
                                        <p:attrNameLst>
                                          <p:attrName>fillcolor</p:attrName>
                                        </p:attrNameLst>
                                      </p:cBhvr>
                                      <p:to>
                                        <a:schemeClr val="tx1"/>
                                      </p:to>
                                    </p:animClr>
                                    <p:set>
                                      <p:cBhvr>
                                        <p:cTn id="687" dur="500" fill="hold"/>
                                        <p:tgtEl>
                                          <p:spTgt spid="60"/>
                                        </p:tgtEl>
                                        <p:attrNameLst>
                                          <p:attrName>fill.type</p:attrName>
                                        </p:attrNameLst>
                                      </p:cBhvr>
                                      <p:to>
                                        <p:strVal val="solid"/>
                                      </p:to>
                                    </p:set>
                                    <p:set>
                                      <p:cBhvr>
                                        <p:cTn id="688" dur="500" fill="hold"/>
                                        <p:tgtEl>
                                          <p:spTgt spid="60"/>
                                        </p:tgtEl>
                                        <p:attrNameLst>
                                          <p:attrName>fill.on</p:attrName>
                                        </p:attrNameLst>
                                      </p:cBhvr>
                                      <p:to>
                                        <p:strVal val="true"/>
                                      </p:to>
                                    </p:set>
                                  </p:childTnLst>
                                </p:cTn>
                              </p:par>
                            </p:childTnLst>
                          </p:cTn>
                        </p:par>
                        <p:par>
                          <p:cTn id="689" fill="hold">
                            <p:stCondLst>
                              <p:cond delay="3500"/>
                            </p:stCondLst>
                            <p:childTnLst>
                              <p:par>
                                <p:cTn id="690" presetID="1" presetClass="entr" presetSubtype="0" fill="hold" nodeType="afterEffect">
                                  <p:stCondLst>
                                    <p:cond delay="0"/>
                                  </p:stCondLst>
                                  <p:childTnLst>
                                    <p:set>
                                      <p:cBhvr>
                                        <p:cTn id="691" dur="1" fill="hold">
                                          <p:stCondLst>
                                            <p:cond delay="0"/>
                                          </p:stCondLst>
                                        </p:cTn>
                                        <p:tgtEl>
                                          <p:spTgt spid="191"/>
                                        </p:tgtEl>
                                        <p:attrNameLst>
                                          <p:attrName>style.visibility</p:attrName>
                                        </p:attrNameLst>
                                      </p:cBhvr>
                                      <p:to>
                                        <p:strVal val="visible"/>
                                      </p:to>
                                    </p:set>
                                  </p:childTnLst>
                                </p:cTn>
                              </p:par>
                              <p:par>
                                <p:cTn id="692" presetID="1" presetClass="emph" presetSubtype="2" fill="hold" nodeType="withEffect">
                                  <p:stCondLst>
                                    <p:cond delay="0"/>
                                  </p:stCondLst>
                                  <p:childTnLst>
                                    <p:animClr clrSpc="rgb" dir="cw">
                                      <p:cBhvr>
                                        <p:cTn id="693" dur="500" fill="hold"/>
                                        <p:tgtEl>
                                          <p:spTgt spid="77"/>
                                        </p:tgtEl>
                                        <p:attrNameLst>
                                          <p:attrName>fillcolor</p:attrName>
                                        </p:attrNameLst>
                                      </p:cBhvr>
                                      <p:to>
                                        <a:schemeClr val="tx1"/>
                                      </p:to>
                                    </p:animClr>
                                    <p:set>
                                      <p:cBhvr>
                                        <p:cTn id="694" dur="500" fill="hold"/>
                                        <p:tgtEl>
                                          <p:spTgt spid="77"/>
                                        </p:tgtEl>
                                        <p:attrNameLst>
                                          <p:attrName>fill.type</p:attrName>
                                        </p:attrNameLst>
                                      </p:cBhvr>
                                      <p:to>
                                        <p:strVal val="solid"/>
                                      </p:to>
                                    </p:set>
                                    <p:set>
                                      <p:cBhvr>
                                        <p:cTn id="695" dur="500" fill="hold"/>
                                        <p:tgtEl>
                                          <p:spTgt spid="77"/>
                                        </p:tgtEl>
                                        <p:attrNameLst>
                                          <p:attrName>fill.on</p:attrName>
                                        </p:attrNameLst>
                                      </p:cBhvr>
                                      <p:to>
                                        <p:strVal val="true"/>
                                      </p:to>
                                    </p:set>
                                  </p:childTnLst>
                                </p:cTn>
                              </p:par>
                            </p:childTnLst>
                          </p:cTn>
                        </p:par>
                        <p:par>
                          <p:cTn id="696" fill="hold">
                            <p:stCondLst>
                              <p:cond delay="4000"/>
                            </p:stCondLst>
                            <p:childTnLst>
                              <p:par>
                                <p:cTn id="697" presetID="1" presetClass="entr" presetSubtype="0" fill="hold" nodeType="afterEffect">
                                  <p:stCondLst>
                                    <p:cond delay="0"/>
                                  </p:stCondLst>
                                  <p:childTnLst>
                                    <p:set>
                                      <p:cBhvr>
                                        <p:cTn id="698" dur="1" fill="hold">
                                          <p:stCondLst>
                                            <p:cond delay="0"/>
                                          </p:stCondLst>
                                        </p:cTn>
                                        <p:tgtEl>
                                          <p:spTgt spid="193"/>
                                        </p:tgtEl>
                                        <p:attrNameLst>
                                          <p:attrName>style.visibility</p:attrName>
                                        </p:attrNameLst>
                                      </p:cBhvr>
                                      <p:to>
                                        <p:strVal val="visible"/>
                                      </p:to>
                                    </p:set>
                                  </p:childTnLst>
                                </p:cTn>
                              </p:par>
                              <p:par>
                                <p:cTn id="699" presetID="1" presetClass="emph" presetSubtype="2" fill="hold" nodeType="withEffect">
                                  <p:stCondLst>
                                    <p:cond delay="0"/>
                                  </p:stCondLst>
                                  <p:childTnLst>
                                    <p:animClr clrSpc="rgb" dir="cw">
                                      <p:cBhvr>
                                        <p:cTn id="700" dur="500" fill="hold"/>
                                        <p:tgtEl>
                                          <p:spTgt spid="67"/>
                                        </p:tgtEl>
                                        <p:attrNameLst>
                                          <p:attrName>fillcolor</p:attrName>
                                        </p:attrNameLst>
                                      </p:cBhvr>
                                      <p:to>
                                        <a:schemeClr val="tx1"/>
                                      </p:to>
                                    </p:animClr>
                                    <p:set>
                                      <p:cBhvr>
                                        <p:cTn id="701" dur="500" fill="hold"/>
                                        <p:tgtEl>
                                          <p:spTgt spid="67"/>
                                        </p:tgtEl>
                                        <p:attrNameLst>
                                          <p:attrName>fill.type</p:attrName>
                                        </p:attrNameLst>
                                      </p:cBhvr>
                                      <p:to>
                                        <p:strVal val="solid"/>
                                      </p:to>
                                    </p:set>
                                    <p:set>
                                      <p:cBhvr>
                                        <p:cTn id="702" dur="500" fill="hold"/>
                                        <p:tgtEl>
                                          <p:spTgt spid="67"/>
                                        </p:tgtEl>
                                        <p:attrNameLst>
                                          <p:attrName>fill.on</p:attrName>
                                        </p:attrNameLst>
                                      </p:cBhvr>
                                      <p:to>
                                        <p:strVal val="true"/>
                                      </p:to>
                                    </p:set>
                                  </p:childTnLst>
                                </p:cTn>
                              </p:par>
                            </p:childTnLst>
                          </p:cTn>
                        </p:par>
                        <p:par>
                          <p:cTn id="703" fill="hold">
                            <p:stCondLst>
                              <p:cond delay="4500"/>
                            </p:stCondLst>
                            <p:childTnLst>
                              <p:par>
                                <p:cTn id="704" presetID="1" presetClass="entr" presetSubtype="0" fill="hold" nodeType="afterEffect">
                                  <p:stCondLst>
                                    <p:cond delay="0"/>
                                  </p:stCondLst>
                                  <p:childTnLst>
                                    <p:set>
                                      <p:cBhvr>
                                        <p:cTn id="705" dur="1" fill="hold">
                                          <p:stCondLst>
                                            <p:cond delay="0"/>
                                          </p:stCondLst>
                                        </p:cTn>
                                        <p:tgtEl>
                                          <p:spTgt spid="195"/>
                                        </p:tgtEl>
                                        <p:attrNameLst>
                                          <p:attrName>style.visibility</p:attrName>
                                        </p:attrNameLst>
                                      </p:cBhvr>
                                      <p:to>
                                        <p:strVal val="visible"/>
                                      </p:to>
                                    </p:set>
                                  </p:childTnLst>
                                </p:cTn>
                              </p:par>
                              <p:par>
                                <p:cTn id="706" presetID="1" presetClass="emph" presetSubtype="2" fill="hold" nodeType="withEffect">
                                  <p:stCondLst>
                                    <p:cond delay="0"/>
                                  </p:stCondLst>
                                  <p:childTnLst>
                                    <p:animClr clrSpc="rgb" dir="cw">
                                      <p:cBhvr>
                                        <p:cTn id="707" dur="500" fill="hold"/>
                                        <p:tgtEl>
                                          <p:spTgt spid="33"/>
                                        </p:tgtEl>
                                        <p:attrNameLst>
                                          <p:attrName>fillcolor</p:attrName>
                                        </p:attrNameLst>
                                      </p:cBhvr>
                                      <p:to>
                                        <a:schemeClr val="tx1"/>
                                      </p:to>
                                    </p:animClr>
                                    <p:set>
                                      <p:cBhvr>
                                        <p:cTn id="708" dur="500" fill="hold"/>
                                        <p:tgtEl>
                                          <p:spTgt spid="33"/>
                                        </p:tgtEl>
                                        <p:attrNameLst>
                                          <p:attrName>fill.type</p:attrName>
                                        </p:attrNameLst>
                                      </p:cBhvr>
                                      <p:to>
                                        <p:strVal val="solid"/>
                                      </p:to>
                                    </p:set>
                                    <p:set>
                                      <p:cBhvr>
                                        <p:cTn id="709" dur="500" fill="hold"/>
                                        <p:tgtEl>
                                          <p:spTgt spid="33"/>
                                        </p:tgtEl>
                                        <p:attrNameLst>
                                          <p:attrName>fill.on</p:attrName>
                                        </p:attrNameLst>
                                      </p:cBhvr>
                                      <p:to>
                                        <p:strVal val="true"/>
                                      </p:to>
                                    </p:set>
                                  </p:childTnLst>
                                </p:cTn>
                              </p:par>
                            </p:childTnLst>
                          </p:cTn>
                        </p:par>
                        <p:par>
                          <p:cTn id="710" fill="hold">
                            <p:stCondLst>
                              <p:cond delay="5000"/>
                            </p:stCondLst>
                            <p:childTnLst>
                              <p:par>
                                <p:cTn id="711" presetID="1" presetClass="entr" presetSubtype="0" fill="hold" nodeType="afterEffect">
                                  <p:stCondLst>
                                    <p:cond delay="0"/>
                                  </p:stCondLst>
                                  <p:childTnLst>
                                    <p:set>
                                      <p:cBhvr>
                                        <p:cTn id="712" dur="1" fill="hold">
                                          <p:stCondLst>
                                            <p:cond delay="0"/>
                                          </p:stCondLst>
                                        </p:cTn>
                                        <p:tgtEl>
                                          <p:spTgt spid="199"/>
                                        </p:tgtEl>
                                        <p:attrNameLst>
                                          <p:attrName>style.visibility</p:attrName>
                                        </p:attrNameLst>
                                      </p:cBhvr>
                                      <p:to>
                                        <p:strVal val="visible"/>
                                      </p:to>
                                    </p:set>
                                  </p:childTnLst>
                                </p:cTn>
                              </p:par>
                              <p:par>
                                <p:cTn id="713" presetID="1" presetClass="emph" presetSubtype="2" fill="hold" nodeType="withEffect">
                                  <p:stCondLst>
                                    <p:cond delay="0"/>
                                  </p:stCondLst>
                                  <p:childTnLst>
                                    <p:animClr clrSpc="rgb" dir="cw">
                                      <p:cBhvr>
                                        <p:cTn id="714" dur="500" fill="hold"/>
                                        <p:tgtEl>
                                          <p:spTgt spid="34"/>
                                        </p:tgtEl>
                                        <p:attrNameLst>
                                          <p:attrName>fillcolor</p:attrName>
                                        </p:attrNameLst>
                                      </p:cBhvr>
                                      <p:to>
                                        <a:schemeClr val="tx1"/>
                                      </p:to>
                                    </p:animClr>
                                    <p:set>
                                      <p:cBhvr>
                                        <p:cTn id="715" dur="500" fill="hold"/>
                                        <p:tgtEl>
                                          <p:spTgt spid="34"/>
                                        </p:tgtEl>
                                        <p:attrNameLst>
                                          <p:attrName>fill.type</p:attrName>
                                        </p:attrNameLst>
                                      </p:cBhvr>
                                      <p:to>
                                        <p:strVal val="solid"/>
                                      </p:to>
                                    </p:set>
                                    <p:set>
                                      <p:cBhvr>
                                        <p:cTn id="716" dur="500" fill="hold"/>
                                        <p:tgtEl>
                                          <p:spTgt spid="34"/>
                                        </p:tgtEl>
                                        <p:attrNameLst>
                                          <p:attrName>fill.on</p:attrName>
                                        </p:attrNameLst>
                                      </p:cBhvr>
                                      <p:to>
                                        <p:strVal val="true"/>
                                      </p:to>
                                    </p:set>
                                  </p:childTnLst>
                                </p:cTn>
                              </p:par>
                            </p:childTnLst>
                          </p:cTn>
                        </p:par>
                        <p:par>
                          <p:cTn id="717" fill="hold">
                            <p:stCondLst>
                              <p:cond delay="5500"/>
                            </p:stCondLst>
                            <p:childTnLst>
                              <p:par>
                                <p:cTn id="718" presetID="1" presetClass="entr" presetSubtype="0" fill="hold" nodeType="afterEffect">
                                  <p:stCondLst>
                                    <p:cond delay="0"/>
                                  </p:stCondLst>
                                  <p:childTnLst>
                                    <p:set>
                                      <p:cBhvr>
                                        <p:cTn id="719" dur="1" fill="hold">
                                          <p:stCondLst>
                                            <p:cond delay="0"/>
                                          </p:stCondLst>
                                        </p:cTn>
                                        <p:tgtEl>
                                          <p:spTgt spid="201"/>
                                        </p:tgtEl>
                                        <p:attrNameLst>
                                          <p:attrName>style.visibility</p:attrName>
                                        </p:attrNameLst>
                                      </p:cBhvr>
                                      <p:to>
                                        <p:strVal val="visible"/>
                                      </p:to>
                                    </p:set>
                                  </p:childTnLst>
                                </p:cTn>
                              </p:par>
                              <p:par>
                                <p:cTn id="720" presetID="1" presetClass="emph" presetSubtype="2" fill="hold" nodeType="withEffect">
                                  <p:stCondLst>
                                    <p:cond delay="0"/>
                                  </p:stCondLst>
                                  <p:childTnLst>
                                    <p:animClr clrSpc="rgb" dir="cw">
                                      <p:cBhvr>
                                        <p:cTn id="721" dur="500" fill="hold"/>
                                        <p:tgtEl>
                                          <p:spTgt spid="35"/>
                                        </p:tgtEl>
                                        <p:attrNameLst>
                                          <p:attrName>fillcolor</p:attrName>
                                        </p:attrNameLst>
                                      </p:cBhvr>
                                      <p:to>
                                        <a:schemeClr val="tx1"/>
                                      </p:to>
                                    </p:animClr>
                                    <p:set>
                                      <p:cBhvr>
                                        <p:cTn id="722" dur="500" fill="hold"/>
                                        <p:tgtEl>
                                          <p:spTgt spid="35"/>
                                        </p:tgtEl>
                                        <p:attrNameLst>
                                          <p:attrName>fill.type</p:attrName>
                                        </p:attrNameLst>
                                      </p:cBhvr>
                                      <p:to>
                                        <p:strVal val="solid"/>
                                      </p:to>
                                    </p:set>
                                    <p:set>
                                      <p:cBhvr>
                                        <p:cTn id="723" dur="500" fill="hold"/>
                                        <p:tgtEl>
                                          <p:spTgt spid="35"/>
                                        </p:tgtEl>
                                        <p:attrNameLst>
                                          <p:attrName>fill.on</p:attrName>
                                        </p:attrNameLst>
                                      </p:cBhvr>
                                      <p:to>
                                        <p:strVal val="true"/>
                                      </p:to>
                                    </p:set>
                                  </p:childTnLst>
                                </p:cTn>
                              </p:par>
                            </p:childTnLst>
                          </p:cTn>
                        </p:par>
                        <p:par>
                          <p:cTn id="724" fill="hold">
                            <p:stCondLst>
                              <p:cond delay="6000"/>
                            </p:stCondLst>
                            <p:childTnLst>
                              <p:par>
                                <p:cTn id="725" presetID="1" presetClass="entr" presetSubtype="0" fill="hold" nodeType="afterEffect">
                                  <p:stCondLst>
                                    <p:cond delay="0"/>
                                  </p:stCondLst>
                                  <p:childTnLst>
                                    <p:set>
                                      <p:cBhvr>
                                        <p:cTn id="726" dur="1" fill="hold">
                                          <p:stCondLst>
                                            <p:cond delay="0"/>
                                          </p:stCondLst>
                                        </p:cTn>
                                        <p:tgtEl>
                                          <p:spTgt spid="203"/>
                                        </p:tgtEl>
                                        <p:attrNameLst>
                                          <p:attrName>style.visibility</p:attrName>
                                        </p:attrNameLst>
                                      </p:cBhvr>
                                      <p:to>
                                        <p:strVal val="visible"/>
                                      </p:to>
                                    </p:set>
                                  </p:childTnLst>
                                </p:cTn>
                              </p:par>
                              <p:par>
                                <p:cTn id="727" presetID="1" presetClass="emph" presetSubtype="2" fill="hold" nodeType="withEffect">
                                  <p:stCondLst>
                                    <p:cond delay="0"/>
                                  </p:stCondLst>
                                  <p:childTnLst>
                                    <p:animClr clrSpc="rgb" dir="cw">
                                      <p:cBhvr>
                                        <p:cTn id="728" dur="500" fill="hold"/>
                                        <p:tgtEl>
                                          <p:spTgt spid="40"/>
                                        </p:tgtEl>
                                        <p:attrNameLst>
                                          <p:attrName>fillcolor</p:attrName>
                                        </p:attrNameLst>
                                      </p:cBhvr>
                                      <p:to>
                                        <a:schemeClr val="tx1"/>
                                      </p:to>
                                    </p:animClr>
                                    <p:set>
                                      <p:cBhvr>
                                        <p:cTn id="729" dur="500" fill="hold"/>
                                        <p:tgtEl>
                                          <p:spTgt spid="40"/>
                                        </p:tgtEl>
                                        <p:attrNameLst>
                                          <p:attrName>fill.type</p:attrName>
                                        </p:attrNameLst>
                                      </p:cBhvr>
                                      <p:to>
                                        <p:strVal val="solid"/>
                                      </p:to>
                                    </p:set>
                                    <p:set>
                                      <p:cBhvr>
                                        <p:cTn id="730" dur="500" fill="hold"/>
                                        <p:tgtEl>
                                          <p:spTgt spid="40"/>
                                        </p:tgtEl>
                                        <p:attrNameLst>
                                          <p:attrName>fill.on</p:attrName>
                                        </p:attrNameLst>
                                      </p:cBhvr>
                                      <p:to>
                                        <p:strVal val="true"/>
                                      </p:to>
                                    </p:set>
                                  </p:childTnLst>
                                </p:cTn>
                              </p:par>
                              <p:par>
                                <p:cTn id="731" presetID="1" presetClass="entr" presetSubtype="0" fill="hold" nodeType="withEffect">
                                  <p:stCondLst>
                                    <p:cond delay="0"/>
                                  </p:stCondLst>
                                  <p:childTnLst>
                                    <p:set>
                                      <p:cBhvr>
                                        <p:cTn id="732" dur="1" fill="hold">
                                          <p:stCondLst>
                                            <p:cond delay="0"/>
                                          </p:stCondLst>
                                        </p:cTn>
                                        <p:tgtEl>
                                          <p:spTgt spid="205"/>
                                        </p:tgtEl>
                                        <p:attrNameLst>
                                          <p:attrName>style.visibility</p:attrName>
                                        </p:attrNameLst>
                                      </p:cBhvr>
                                      <p:to>
                                        <p:strVal val="visible"/>
                                      </p:to>
                                    </p:set>
                                  </p:childTnLst>
                                </p:cTn>
                              </p:par>
                              <p:par>
                                <p:cTn id="733" presetID="1" presetClass="emph" presetSubtype="2" fill="hold" nodeType="withEffect">
                                  <p:stCondLst>
                                    <p:cond delay="0"/>
                                  </p:stCondLst>
                                  <p:childTnLst>
                                    <p:animClr clrSpc="rgb" dir="cw">
                                      <p:cBhvr>
                                        <p:cTn id="734" dur="500" fill="hold"/>
                                        <p:tgtEl>
                                          <p:spTgt spid="47"/>
                                        </p:tgtEl>
                                        <p:attrNameLst>
                                          <p:attrName>fillcolor</p:attrName>
                                        </p:attrNameLst>
                                      </p:cBhvr>
                                      <p:to>
                                        <a:schemeClr val="tx1"/>
                                      </p:to>
                                    </p:animClr>
                                    <p:set>
                                      <p:cBhvr>
                                        <p:cTn id="735" dur="500" fill="hold"/>
                                        <p:tgtEl>
                                          <p:spTgt spid="47"/>
                                        </p:tgtEl>
                                        <p:attrNameLst>
                                          <p:attrName>fill.type</p:attrName>
                                        </p:attrNameLst>
                                      </p:cBhvr>
                                      <p:to>
                                        <p:strVal val="solid"/>
                                      </p:to>
                                    </p:set>
                                    <p:set>
                                      <p:cBhvr>
                                        <p:cTn id="736" dur="500" fill="hold"/>
                                        <p:tgtEl>
                                          <p:spTgt spid="47"/>
                                        </p:tgtEl>
                                        <p:attrNameLst>
                                          <p:attrName>fill.on</p:attrName>
                                        </p:attrNameLst>
                                      </p:cBhvr>
                                      <p:to>
                                        <p:strVal val="true"/>
                                      </p:to>
                                    </p:set>
                                  </p:childTnLst>
                                </p:cTn>
                              </p:par>
                            </p:childTnLst>
                          </p:cTn>
                        </p:par>
                        <p:par>
                          <p:cTn id="737" fill="hold">
                            <p:stCondLst>
                              <p:cond delay="6500"/>
                            </p:stCondLst>
                            <p:childTnLst>
                              <p:par>
                                <p:cTn id="738" presetID="1" presetClass="entr" presetSubtype="0" fill="hold" nodeType="afterEffect">
                                  <p:stCondLst>
                                    <p:cond delay="0"/>
                                  </p:stCondLst>
                                  <p:childTnLst>
                                    <p:set>
                                      <p:cBhvr>
                                        <p:cTn id="739" dur="1" fill="hold">
                                          <p:stCondLst>
                                            <p:cond delay="0"/>
                                          </p:stCondLst>
                                        </p:cTn>
                                        <p:tgtEl>
                                          <p:spTgt spid="207"/>
                                        </p:tgtEl>
                                        <p:attrNameLst>
                                          <p:attrName>style.visibility</p:attrName>
                                        </p:attrNameLst>
                                      </p:cBhvr>
                                      <p:to>
                                        <p:strVal val="visible"/>
                                      </p:to>
                                    </p:set>
                                  </p:childTnLst>
                                </p:cTn>
                              </p:par>
                              <p:par>
                                <p:cTn id="740" presetID="1" presetClass="emph" presetSubtype="2" fill="hold" nodeType="withEffect">
                                  <p:stCondLst>
                                    <p:cond delay="0"/>
                                  </p:stCondLst>
                                  <p:childTnLst>
                                    <p:animClr clrSpc="rgb" dir="cw">
                                      <p:cBhvr>
                                        <p:cTn id="741" dur="500" fill="hold"/>
                                        <p:tgtEl>
                                          <p:spTgt spid="54"/>
                                        </p:tgtEl>
                                        <p:attrNameLst>
                                          <p:attrName>fillcolor</p:attrName>
                                        </p:attrNameLst>
                                      </p:cBhvr>
                                      <p:to>
                                        <a:schemeClr val="tx1"/>
                                      </p:to>
                                    </p:animClr>
                                    <p:set>
                                      <p:cBhvr>
                                        <p:cTn id="742" dur="500" fill="hold"/>
                                        <p:tgtEl>
                                          <p:spTgt spid="54"/>
                                        </p:tgtEl>
                                        <p:attrNameLst>
                                          <p:attrName>fill.type</p:attrName>
                                        </p:attrNameLst>
                                      </p:cBhvr>
                                      <p:to>
                                        <p:strVal val="solid"/>
                                      </p:to>
                                    </p:set>
                                    <p:set>
                                      <p:cBhvr>
                                        <p:cTn id="743" dur="500" fill="hold"/>
                                        <p:tgtEl>
                                          <p:spTgt spid="54"/>
                                        </p:tgtEl>
                                        <p:attrNameLst>
                                          <p:attrName>fill.on</p:attrName>
                                        </p:attrNameLst>
                                      </p:cBhvr>
                                      <p:to>
                                        <p:strVal val="true"/>
                                      </p:to>
                                    </p:set>
                                  </p:childTnLst>
                                </p:cTn>
                              </p:par>
                            </p:childTnLst>
                          </p:cTn>
                        </p:par>
                        <p:par>
                          <p:cTn id="744" fill="hold">
                            <p:stCondLst>
                              <p:cond delay="7000"/>
                            </p:stCondLst>
                            <p:childTnLst>
                              <p:par>
                                <p:cTn id="745" presetID="1" presetClass="entr" presetSubtype="0" fill="hold" nodeType="afterEffect">
                                  <p:stCondLst>
                                    <p:cond delay="0"/>
                                  </p:stCondLst>
                                  <p:childTnLst>
                                    <p:set>
                                      <p:cBhvr>
                                        <p:cTn id="746" dur="1" fill="hold">
                                          <p:stCondLst>
                                            <p:cond delay="0"/>
                                          </p:stCondLst>
                                        </p:cTn>
                                        <p:tgtEl>
                                          <p:spTgt spid="209"/>
                                        </p:tgtEl>
                                        <p:attrNameLst>
                                          <p:attrName>style.visibility</p:attrName>
                                        </p:attrNameLst>
                                      </p:cBhvr>
                                      <p:to>
                                        <p:strVal val="visible"/>
                                      </p:to>
                                    </p:set>
                                  </p:childTnLst>
                                </p:cTn>
                              </p:par>
                              <p:par>
                                <p:cTn id="747" presetID="1" presetClass="emph" presetSubtype="2" fill="hold" nodeType="withEffect">
                                  <p:stCondLst>
                                    <p:cond delay="0"/>
                                  </p:stCondLst>
                                  <p:childTnLst>
                                    <p:animClr clrSpc="rgb" dir="cw">
                                      <p:cBhvr>
                                        <p:cTn id="748" dur="500" fill="hold"/>
                                        <p:tgtEl>
                                          <p:spTgt spid="41"/>
                                        </p:tgtEl>
                                        <p:attrNameLst>
                                          <p:attrName>fillcolor</p:attrName>
                                        </p:attrNameLst>
                                      </p:cBhvr>
                                      <p:to>
                                        <a:schemeClr val="tx1"/>
                                      </p:to>
                                    </p:animClr>
                                    <p:set>
                                      <p:cBhvr>
                                        <p:cTn id="749" dur="500" fill="hold"/>
                                        <p:tgtEl>
                                          <p:spTgt spid="41"/>
                                        </p:tgtEl>
                                        <p:attrNameLst>
                                          <p:attrName>fill.type</p:attrName>
                                        </p:attrNameLst>
                                      </p:cBhvr>
                                      <p:to>
                                        <p:strVal val="solid"/>
                                      </p:to>
                                    </p:set>
                                    <p:set>
                                      <p:cBhvr>
                                        <p:cTn id="750" dur="500" fill="hold"/>
                                        <p:tgtEl>
                                          <p:spTgt spid="41"/>
                                        </p:tgtEl>
                                        <p:attrNameLst>
                                          <p:attrName>fill.on</p:attrName>
                                        </p:attrNameLst>
                                      </p:cBhvr>
                                      <p:to>
                                        <p:strVal val="true"/>
                                      </p:to>
                                    </p:set>
                                  </p:childTnLst>
                                </p:cTn>
                              </p:par>
                            </p:childTnLst>
                          </p:cTn>
                        </p:par>
                        <p:par>
                          <p:cTn id="751" fill="hold">
                            <p:stCondLst>
                              <p:cond delay="7500"/>
                            </p:stCondLst>
                            <p:childTnLst>
                              <p:par>
                                <p:cTn id="752" presetID="1" presetClass="entr" presetSubtype="0" fill="hold" nodeType="afterEffect">
                                  <p:stCondLst>
                                    <p:cond delay="0"/>
                                  </p:stCondLst>
                                  <p:childTnLst>
                                    <p:set>
                                      <p:cBhvr>
                                        <p:cTn id="753" dur="1" fill="hold">
                                          <p:stCondLst>
                                            <p:cond delay="0"/>
                                          </p:stCondLst>
                                        </p:cTn>
                                        <p:tgtEl>
                                          <p:spTgt spid="211"/>
                                        </p:tgtEl>
                                        <p:attrNameLst>
                                          <p:attrName>style.visibility</p:attrName>
                                        </p:attrNameLst>
                                      </p:cBhvr>
                                      <p:to>
                                        <p:strVal val="visible"/>
                                      </p:to>
                                    </p:set>
                                  </p:childTnLst>
                                </p:cTn>
                              </p:par>
                              <p:par>
                                <p:cTn id="754" presetID="1" presetClass="emph" presetSubtype="2" fill="hold" nodeType="withEffect">
                                  <p:stCondLst>
                                    <p:cond delay="0"/>
                                  </p:stCondLst>
                                  <p:childTnLst>
                                    <p:animClr clrSpc="rgb" dir="cw">
                                      <p:cBhvr>
                                        <p:cTn id="755" dur="500" fill="hold"/>
                                        <p:tgtEl>
                                          <p:spTgt spid="48"/>
                                        </p:tgtEl>
                                        <p:attrNameLst>
                                          <p:attrName>fillcolor</p:attrName>
                                        </p:attrNameLst>
                                      </p:cBhvr>
                                      <p:to>
                                        <a:schemeClr val="tx1"/>
                                      </p:to>
                                    </p:animClr>
                                    <p:set>
                                      <p:cBhvr>
                                        <p:cTn id="756" dur="500" fill="hold"/>
                                        <p:tgtEl>
                                          <p:spTgt spid="48"/>
                                        </p:tgtEl>
                                        <p:attrNameLst>
                                          <p:attrName>fill.type</p:attrName>
                                        </p:attrNameLst>
                                      </p:cBhvr>
                                      <p:to>
                                        <p:strVal val="solid"/>
                                      </p:to>
                                    </p:set>
                                    <p:set>
                                      <p:cBhvr>
                                        <p:cTn id="757" dur="500" fill="hold"/>
                                        <p:tgtEl>
                                          <p:spTgt spid="48"/>
                                        </p:tgtEl>
                                        <p:attrNameLst>
                                          <p:attrName>fill.on</p:attrName>
                                        </p:attrNameLst>
                                      </p:cBhvr>
                                      <p:to>
                                        <p:strVal val="true"/>
                                      </p:to>
                                    </p:set>
                                  </p:childTnLst>
                                </p:cTn>
                              </p:par>
                            </p:childTnLst>
                          </p:cTn>
                        </p:par>
                        <p:par>
                          <p:cTn id="758" fill="hold">
                            <p:stCondLst>
                              <p:cond delay="8000"/>
                            </p:stCondLst>
                            <p:childTnLst>
                              <p:par>
                                <p:cTn id="759" presetID="1" presetClass="entr" presetSubtype="0" fill="hold" nodeType="afterEffect">
                                  <p:stCondLst>
                                    <p:cond delay="0"/>
                                  </p:stCondLst>
                                  <p:childTnLst>
                                    <p:set>
                                      <p:cBhvr>
                                        <p:cTn id="760" dur="1" fill="hold">
                                          <p:stCondLst>
                                            <p:cond delay="0"/>
                                          </p:stCondLst>
                                        </p:cTn>
                                        <p:tgtEl>
                                          <p:spTgt spid="213"/>
                                        </p:tgtEl>
                                        <p:attrNameLst>
                                          <p:attrName>style.visibility</p:attrName>
                                        </p:attrNameLst>
                                      </p:cBhvr>
                                      <p:to>
                                        <p:strVal val="visible"/>
                                      </p:to>
                                    </p:set>
                                  </p:childTnLst>
                                </p:cTn>
                              </p:par>
                              <p:par>
                                <p:cTn id="761" presetID="1" presetClass="emph" presetSubtype="2" fill="hold" nodeType="withEffect">
                                  <p:stCondLst>
                                    <p:cond delay="0"/>
                                  </p:stCondLst>
                                  <p:childTnLst>
                                    <p:animClr clrSpc="rgb" dir="cw">
                                      <p:cBhvr>
                                        <p:cTn id="762" dur="500" fill="hold"/>
                                        <p:tgtEl>
                                          <p:spTgt spid="55"/>
                                        </p:tgtEl>
                                        <p:attrNameLst>
                                          <p:attrName>fillcolor</p:attrName>
                                        </p:attrNameLst>
                                      </p:cBhvr>
                                      <p:to>
                                        <a:schemeClr val="tx1"/>
                                      </p:to>
                                    </p:animClr>
                                    <p:set>
                                      <p:cBhvr>
                                        <p:cTn id="763" dur="500" fill="hold"/>
                                        <p:tgtEl>
                                          <p:spTgt spid="55"/>
                                        </p:tgtEl>
                                        <p:attrNameLst>
                                          <p:attrName>fill.type</p:attrName>
                                        </p:attrNameLst>
                                      </p:cBhvr>
                                      <p:to>
                                        <p:strVal val="solid"/>
                                      </p:to>
                                    </p:set>
                                    <p:set>
                                      <p:cBhvr>
                                        <p:cTn id="764" dur="500" fill="hold"/>
                                        <p:tgtEl>
                                          <p:spTgt spid="55"/>
                                        </p:tgtEl>
                                        <p:attrNameLst>
                                          <p:attrName>fill.on</p:attrName>
                                        </p:attrNameLst>
                                      </p:cBhvr>
                                      <p:to>
                                        <p:strVal val="true"/>
                                      </p:to>
                                    </p:set>
                                  </p:childTnLst>
                                </p:cTn>
                              </p:par>
                            </p:childTnLst>
                          </p:cTn>
                        </p:par>
                        <p:par>
                          <p:cTn id="765" fill="hold">
                            <p:stCondLst>
                              <p:cond delay="8500"/>
                            </p:stCondLst>
                            <p:childTnLst>
                              <p:par>
                                <p:cTn id="766" presetID="1" presetClass="entr" presetSubtype="0" fill="hold" nodeType="afterEffect">
                                  <p:stCondLst>
                                    <p:cond delay="0"/>
                                  </p:stCondLst>
                                  <p:childTnLst>
                                    <p:set>
                                      <p:cBhvr>
                                        <p:cTn id="767" dur="1" fill="hold">
                                          <p:stCondLst>
                                            <p:cond delay="0"/>
                                          </p:stCondLst>
                                        </p:cTn>
                                        <p:tgtEl>
                                          <p:spTgt spid="215"/>
                                        </p:tgtEl>
                                        <p:attrNameLst>
                                          <p:attrName>style.visibility</p:attrName>
                                        </p:attrNameLst>
                                      </p:cBhvr>
                                      <p:to>
                                        <p:strVal val="visible"/>
                                      </p:to>
                                    </p:set>
                                  </p:childTnLst>
                                </p:cTn>
                              </p:par>
                              <p:par>
                                <p:cTn id="768" presetID="1" presetClass="emph" presetSubtype="2" fill="hold" nodeType="withEffect">
                                  <p:stCondLst>
                                    <p:cond delay="0"/>
                                  </p:stCondLst>
                                  <p:childTnLst>
                                    <p:animClr clrSpc="rgb" dir="cw">
                                      <p:cBhvr>
                                        <p:cTn id="769" dur="500" fill="hold"/>
                                        <p:tgtEl>
                                          <p:spTgt spid="42"/>
                                        </p:tgtEl>
                                        <p:attrNameLst>
                                          <p:attrName>fillcolor</p:attrName>
                                        </p:attrNameLst>
                                      </p:cBhvr>
                                      <p:to>
                                        <a:schemeClr val="tx1"/>
                                      </p:to>
                                    </p:animClr>
                                    <p:set>
                                      <p:cBhvr>
                                        <p:cTn id="770" dur="500" fill="hold"/>
                                        <p:tgtEl>
                                          <p:spTgt spid="42"/>
                                        </p:tgtEl>
                                        <p:attrNameLst>
                                          <p:attrName>fill.type</p:attrName>
                                        </p:attrNameLst>
                                      </p:cBhvr>
                                      <p:to>
                                        <p:strVal val="solid"/>
                                      </p:to>
                                    </p:set>
                                    <p:set>
                                      <p:cBhvr>
                                        <p:cTn id="771" dur="500" fill="hold"/>
                                        <p:tgtEl>
                                          <p:spTgt spid="42"/>
                                        </p:tgtEl>
                                        <p:attrNameLst>
                                          <p:attrName>fill.on</p:attrName>
                                        </p:attrNameLst>
                                      </p:cBhvr>
                                      <p:to>
                                        <p:strVal val="true"/>
                                      </p:to>
                                    </p:set>
                                  </p:childTnLst>
                                </p:cTn>
                              </p:par>
                            </p:childTnLst>
                          </p:cTn>
                        </p:par>
                        <p:par>
                          <p:cTn id="772" fill="hold">
                            <p:stCondLst>
                              <p:cond delay="9000"/>
                            </p:stCondLst>
                            <p:childTnLst>
                              <p:par>
                                <p:cTn id="773" presetID="1" presetClass="entr" presetSubtype="0" fill="hold" nodeType="afterEffect">
                                  <p:stCondLst>
                                    <p:cond delay="0"/>
                                  </p:stCondLst>
                                  <p:childTnLst>
                                    <p:set>
                                      <p:cBhvr>
                                        <p:cTn id="774" dur="1" fill="hold">
                                          <p:stCondLst>
                                            <p:cond delay="0"/>
                                          </p:stCondLst>
                                        </p:cTn>
                                        <p:tgtEl>
                                          <p:spTgt spid="217"/>
                                        </p:tgtEl>
                                        <p:attrNameLst>
                                          <p:attrName>style.visibility</p:attrName>
                                        </p:attrNameLst>
                                      </p:cBhvr>
                                      <p:to>
                                        <p:strVal val="visible"/>
                                      </p:to>
                                    </p:set>
                                  </p:childTnLst>
                                </p:cTn>
                              </p:par>
                              <p:par>
                                <p:cTn id="775" presetID="1" presetClass="emph" presetSubtype="2" fill="hold" nodeType="withEffect">
                                  <p:stCondLst>
                                    <p:cond delay="0"/>
                                  </p:stCondLst>
                                  <p:childTnLst>
                                    <p:animClr clrSpc="rgb" dir="cw">
                                      <p:cBhvr>
                                        <p:cTn id="776" dur="500" fill="hold"/>
                                        <p:tgtEl>
                                          <p:spTgt spid="49"/>
                                        </p:tgtEl>
                                        <p:attrNameLst>
                                          <p:attrName>fillcolor</p:attrName>
                                        </p:attrNameLst>
                                      </p:cBhvr>
                                      <p:to>
                                        <a:schemeClr val="tx1"/>
                                      </p:to>
                                    </p:animClr>
                                    <p:set>
                                      <p:cBhvr>
                                        <p:cTn id="777" dur="500" fill="hold"/>
                                        <p:tgtEl>
                                          <p:spTgt spid="49"/>
                                        </p:tgtEl>
                                        <p:attrNameLst>
                                          <p:attrName>fill.type</p:attrName>
                                        </p:attrNameLst>
                                      </p:cBhvr>
                                      <p:to>
                                        <p:strVal val="solid"/>
                                      </p:to>
                                    </p:set>
                                    <p:set>
                                      <p:cBhvr>
                                        <p:cTn id="778" dur="500" fill="hold"/>
                                        <p:tgtEl>
                                          <p:spTgt spid="49"/>
                                        </p:tgtEl>
                                        <p:attrNameLst>
                                          <p:attrName>fill.on</p:attrName>
                                        </p:attrNameLst>
                                      </p:cBhvr>
                                      <p:to>
                                        <p:strVal val="true"/>
                                      </p:to>
                                    </p:set>
                                  </p:childTnLst>
                                </p:cTn>
                              </p:par>
                            </p:childTnLst>
                          </p:cTn>
                        </p:par>
                        <p:par>
                          <p:cTn id="779" fill="hold">
                            <p:stCondLst>
                              <p:cond delay="9500"/>
                            </p:stCondLst>
                            <p:childTnLst>
                              <p:par>
                                <p:cTn id="780" presetID="1" presetClass="entr" presetSubtype="0" fill="hold" nodeType="afterEffect">
                                  <p:stCondLst>
                                    <p:cond delay="0"/>
                                  </p:stCondLst>
                                  <p:childTnLst>
                                    <p:set>
                                      <p:cBhvr>
                                        <p:cTn id="781" dur="1" fill="hold">
                                          <p:stCondLst>
                                            <p:cond delay="0"/>
                                          </p:stCondLst>
                                        </p:cTn>
                                        <p:tgtEl>
                                          <p:spTgt spid="221"/>
                                        </p:tgtEl>
                                        <p:attrNameLst>
                                          <p:attrName>style.visibility</p:attrName>
                                        </p:attrNameLst>
                                      </p:cBhvr>
                                      <p:to>
                                        <p:strVal val="visible"/>
                                      </p:to>
                                    </p:set>
                                  </p:childTnLst>
                                </p:cTn>
                              </p:par>
                              <p:par>
                                <p:cTn id="782" presetID="1" presetClass="emph" presetSubtype="2" fill="hold" nodeType="withEffect">
                                  <p:stCondLst>
                                    <p:cond delay="0"/>
                                  </p:stCondLst>
                                  <p:childTnLst>
                                    <p:animClr clrSpc="rgb" dir="cw">
                                      <p:cBhvr>
                                        <p:cTn id="783" dur="500" fill="hold"/>
                                        <p:tgtEl>
                                          <p:spTgt spid="56"/>
                                        </p:tgtEl>
                                        <p:attrNameLst>
                                          <p:attrName>fillcolor</p:attrName>
                                        </p:attrNameLst>
                                      </p:cBhvr>
                                      <p:to>
                                        <a:schemeClr val="tx1"/>
                                      </p:to>
                                    </p:animClr>
                                    <p:set>
                                      <p:cBhvr>
                                        <p:cTn id="784" dur="500" fill="hold"/>
                                        <p:tgtEl>
                                          <p:spTgt spid="56"/>
                                        </p:tgtEl>
                                        <p:attrNameLst>
                                          <p:attrName>fill.type</p:attrName>
                                        </p:attrNameLst>
                                      </p:cBhvr>
                                      <p:to>
                                        <p:strVal val="solid"/>
                                      </p:to>
                                    </p:set>
                                    <p:set>
                                      <p:cBhvr>
                                        <p:cTn id="785" dur="500" fill="hold"/>
                                        <p:tgtEl>
                                          <p:spTgt spid="56"/>
                                        </p:tgtEl>
                                        <p:attrNameLst>
                                          <p:attrName>fill.on</p:attrName>
                                        </p:attrNameLst>
                                      </p:cBhvr>
                                      <p:to>
                                        <p:strVal val="true"/>
                                      </p:to>
                                    </p:set>
                                  </p:childTnLst>
                                </p:cTn>
                              </p:par>
                            </p:childTnLst>
                          </p:cTn>
                        </p:par>
                        <p:par>
                          <p:cTn id="786" fill="hold">
                            <p:stCondLst>
                              <p:cond delay="10000"/>
                            </p:stCondLst>
                            <p:childTnLst>
                              <p:par>
                                <p:cTn id="787" presetID="1" presetClass="entr" presetSubtype="0" fill="hold" nodeType="afterEffect">
                                  <p:stCondLst>
                                    <p:cond delay="0"/>
                                  </p:stCondLst>
                                  <p:childTnLst>
                                    <p:set>
                                      <p:cBhvr>
                                        <p:cTn id="788" dur="1" fill="hold">
                                          <p:stCondLst>
                                            <p:cond delay="0"/>
                                          </p:stCondLst>
                                        </p:cTn>
                                        <p:tgtEl>
                                          <p:spTgt spid="223"/>
                                        </p:tgtEl>
                                        <p:attrNameLst>
                                          <p:attrName>style.visibility</p:attrName>
                                        </p:attrNameLst>
                                      </p:cBhvr>
                                      <p:to>
                                        <p:strVal val="visible"/>
                                      </p:to>
                                    </p:set>
                                  </p:childTnLst>
                                </p:cTn>
                              </p:par>
                              <p:par>
                                <p:cTn id="789" presetID="1" presetClass="emph" presetSubtype="2" fill="hold" nodeType="withEffect">
                                  <p:stCondLst>
                                    <p:cond delay="0"/>
                                  </p:stCondLst>
                                  <p:childTnLst>
                                    <p:animClr clrSpc="rgb" dir="cw">
                                      <p:cBhvr>
                                        <p:cTn id="790" dur="500" fill="hold"/>
                                        <p:tgtEl>
                                          <p:spTgt spid="61"/>
                                        </p:tgtEl>
                                        <p:attrNameLst>
                                          <p:attrName>fillcolor</p:attrName>
                                        </p:attrNameLst>
                                      </p:cBhvr>
                                      <p:to>
                                        <a:schemeClr val="tx1"/>
                                      </p:to>
                                    </p:animClr>
                                    <p:set>
                                      <p:cBhvr>
                                        <p:cTn id="791" dur="500" fill="hold"/>
                                        <p:tgtEl>
                                          <p:spTgt spid="61"/>
                                        </p:tgtEl>
                                        <p:attrNameLst>
                                          <p:attrName>fill.type</p:attrName>
                                        </p:attrNameLst>
                                      </p:cBhvr>
                                      <p:to>
                                        <p:strVal val="solid"/>
                                      </p:to>
                                    </p:set>
                                    <p:set>
                                      <p:cBhvr>
                                        <p:cTn id="792" dur="500" fill="hold"/>
                                        <p:tgtEl>
                                          <p:spTgt spid="61"/>
                                        </p:tgtEl>
                                        <p:attrNameLst>
                                          <p:attrName>fill.on</p:attrName>
                                        </p:attrNameLst>
                                      </p:cBhvr>
                                      <p:to>
                                        <p:strVal val="true"/>
                                      </p:to>
                                    </p:set>
                                  </p:childTnLst>
                                </p:cTn>
                              </p:par>
                            </p:childTnLst>
                          </p:cTn>
                        </p:par>
                        <p:par>
                          <p:cTn id="793" fill="hold">
                            <p:stCondLst>
                              <p:cond delay="10500"/>
                            </p:stCondLst>
                            <p:childTnLst>
                              <p:par>
                                <p:cTn id="794" presetID="1" presetClass="entr" presetSubtype="0" fill="hold" nodeType="afterEffect">
                                  <p:stCondLst>
                                    <p:cond delay="0"/>
                                  </p:stCondLst>
                                  <p:childTnLst>
                                    <p:set>
                                      <p:cBhvr>
                                        <p:cTn id="795" dur="1" fill="hold">
                                          <p:stCondLst>
                                            <p:cond delay="0"/>
                                          </p:stCondLst>
                                        </p:cTn>
                                        <p:tgtEl>
                                          <p:spTgt spid="225"/>
                                        </p:tgtEl>
                                        <p:attrNameLst>
                                          <p:attrName>style.visibility</p:attrName>
                                        </p:attrNameLst>
                                      </p:cBhvr>
                                      <p:to>
                                        <p:strVal val="visible"/>
                                      </p:to>
                                    </p:set>
                                  </p:childTnLst>
                                </p:cTn>
                              </p:par>
                              <p:par>
                                <p:cTn id="796" presetID="1" presetClass="emph" presetSubtype="2" fill="hold" nodeType="withEffect">
                                  <p:stCondLst>
                                    <p:cond delay="0"/>
                                  </p:stCondLst>
                                  <p:childTnLst>
                                    <p:animClr clrSpc="rgb" dir="cw">
                                      <p:cBhvr>
                                        <p:cTn id="797" dur="500" fill="hold"/>
                                        <p:tgtEl>
                                          <p:spTgt spid="78"/>
                                        </p:tgtEl>
                                        <p:attrNameLst>
                                          <p:attrName>fillcolor</p:attrName>
                                        </p:attrNameLst>
                                      </p:cBhvr>
                                      <p:to>
                                        <a:schemeClr val="tx1"/>
                                      </p:to>
                                    </p:animClr>
                                    <p:set>
                                      <p:cBhvr>
                                        <p:cTn id="798" dur="500" fill="hold"/>
                                        <p:tgtEl>
                                          <p:spTgt spid="78"/>
                                        </p:tgtEl>
                                        <p:attrNameLst>
                                          <p:attrName>fill.type</p:attrName>
                                        </p:attrNameLst>
                                      </p:cBhvr>
                                      <p:to>
                                        <p:strVal val="solid"/>
                                      </p:to>
                                    </p:set>
                                    <p:set>
                                      <p:cBhvr>
                                        <p:cTn id="799" dur="500" fill="hold"/>
                                        <p:tgtEl>
                                          <p:spTgt spid="78"/>
                                        </p:tgtEl>
                                        <p:attrNameLst>
                                          <p:attrName>fill.on</p:attrName>
                                        </p:attrNameLst>
                                      </p:cBhvr>
                                      <p:to>
                                        <p:strVal val="true"/>
                                      </p:to>
                                    </p:set>
                                  </p:childTnLst>
                                </p:cTn>
                              </p:par>
                            </p:childTnLst>
                          </p:cTn>
                        </p:par>
                        <p:par>
                          <p:cTn id="800" fill="hold">
                            <p:stCondLst>
                              <p:cond delay="11000"/>
                            </p:stCondLst>
                            <p:childTnLst>
                              <p:par>
                                <p:cTn id="801" presetID="1" presetClass="entr" presetSubtype="0" fill="hold" nodeType="afterEffect">
                                  <p:stCondLst>
                                    <p:cond delay="0"/>
                                  </p:stCondLst>
                                  <p:childTnLst>
                                    <p:set>
                                      <p:cBhvr>
                                        <p:cTn id="802" dur="1" fill="hold">
                                          <p:stCondLst>
                                            <p:cond delay="0"/>
                                          </p:stCondLst>
                                        </p:cTn>
                                        <p:tgtEl>
                                          <p:spTgt spid="227"/>
                                        </p:tgtEl>
                                        <p:attrNameLst>
                                          <p:attrName>style.visibility</p:attrName>
                                        </p:attrNameLst>
                                      </p:cBhvr>
                                      <p:to>
                                        <p:strVal val="visible"/>
                                      </p:to>
                                    </p:set>
                                  </p:childTnLst>
                                </p:cTn>
                              </p:par>
                              <p:par>
                                <p:cTn id="803" presetID="1" presetClass="emph" presetSubtype="2" fill="hold" nodeType="withEffect">
                                  <p:stCondLst>
                                    <p:cond delay="0"/>
                                  </p:stCondLst>
                                  <p:childTnLst>
                                    <p:animClr clrSpc="rgb" dir="cw">
                                      <p:cBhvr>
                                        <p:cTn id="804" dur="500" fill="hold"/>
                                        <p:tgtEl>
                                          <p:spTgt spid="68"/>
                                        </p:tgtEl>
                                        <p:attrNameLst>
                                          <p:attrName>fillcolor</p:attrName>
                                        </p:attrNameLst>
                                      </p:cBhvr>
                                      <p:to>
                                        <a:schemeClr val="tx1"/>
                                      </p:to>
                                    </p:animClr>
                                    <p:set>
                                      <p:cBhvr>
                                        <p:cTn id="805" dur="500" fill="hold"/>
                                        <p:tgtEl>
                                          <p:spTgt spid="68"/>
                                        </p:tgtEl>
                                        <p:attrNameLst>
                                          <p:attrName>fill.type</p:attrName>
                                        </p:attrNameLst>
                                      </p:cBhvr>
                                      <p:to>
                                        <p:strVal val="solid"/>
                                      </p:to>
                                    </p:set>
                                    <p:set>
                                      <p:cBhvr>
                                        <p:cTn id="806" dur="500" fill="hold"/>
                                        <p:tgtEl>
                                          <p:spTgt spid="68"/>
                                        </p:tgtEl>
                                        <p:attrNameLst>
                                          <p:attrName>fill.on</p:attrName>
                                        </p:attrNameLst>
                                      </p:cBhvr>
                                      <p:to>
                                        <p:strVal val="true"/>
                                      </p:to>
                                    </p:set>
                                  </p:childTnLst>
                                </p:cTn>
                              </p:par>
                            </p:childTnLst>
                          </p:cTn>
                        </p:par>
                        <p:par>
                          <p:cTn id="807" fill="hold">
                            <p:stCondLst>
                              <p:cond delay="11500"/>
                            </p:stCondLst>
                            <p:childTnLst>
                              <p:par>
                                <p:cTn id="808" presetID="1" presetClass="entr" presetSubtype="0" fill="hold" nodeType="afterEffect">
                                  <p:stCondLst>
                                    <p:cond delay="0"/>
                                  </p:stCondLst>
                                  <p:childTnLst>
                                    <p:set>
                                      <p:cBhvr>
                                        <p:cTn id="809" dur="1" fill="hold">
                                          <p:stCondLst>
                                            <p:cond delay="0"/>
                                          </p:stCondLst>
                                        </p:cTn>
                                        <p:tgtEl>
                                          <p:spTgt spid="229"/>
                                        </p:tgtEl>
                                        <p:attrNameLst>
                                          <p:attrName>style.visibility</p:attrName>
                                        </p:attrNameLst>
                                      </p:cBhvr>
                                      <p:to>
                                        <p:strVal val="visible"/>
                                      </p:to>
                                    </p:set>
                                  </p:childTnLst>
                                </p:cTn>
                              </p:par>
                              <p:par>
                                <p:cTn id="810" presetID="1" presetClass="emph" presetSubtype="2" fill="hold" nodeType="withEffect">
                                  <p:stCondLst>
                                    <p:cond delay="0"/>
                                  </p:stCondLst>
                                  <p:childTnLst>
                                    <p:animClr clrSpc="rgb" dir="cw">
                                      <p:cBhvr>
                                        <p:cTn id="811" dur="500" fill="hold"/>
                                        <p:tgtEl>
                                          <p:spTgt spid="62"/>
                                        </p:tgtEl>
                                        <p:attrNameLst>
                                          <p:attrName>fillcolor</p:attrName>
                                        </p:attrNameLst>
                                      </p:cBhvr>
                                      <p:to>
                                        <a:schemeClr val="tx1"/>
                                      </p:to>
                                    </p:animClr>
                                    <p:set>
                                      <p:cBhvr>
                                        <p:cTn id="812" dur="500" fill="hold"/>
                                        <p:tgtEl>
                                          <p:spTgt spid="62"/>
                                        </p:tgtEl>
                                        <p:attrNameLst>
                                          <p:attrName>fill.type</p:attrName>
                                        </p:attrNameLst>
                                      </p:cBhvr>
                                      <p:to>
                                        <p:strVal val="solid"/>
                                      </p:to>
                                    </p:set>
                                    <p:set>
                                      <p:cBhvr>
                                        <p:cTn id="813" dur="500" fill="hold"/>
                                        <p:tgtEl>
                                          <p:spTgt spid="62"/>
                                        </p:tgtEl>
                                        <p:attrNameLst>
                                          <p:attrName>fill.on</p:attrName>
                                        </p:attrNameLst>
                                      </p:cBhvr>
                                      <p:to>
                                        <p:strVal val="true"/>
                                      </p:to>
                                    </p:set>
                                  </p:childTnLst>
                                </p:cTn>
                              </p:par>
                            </p:childTnLst>
                          </p:cTn>
                        </p:par>
                        <p:par>
                          <p:cTn id="814" fill="hold">
                            <p:stCondLst>
                              <p:cond delay="12000"/>
                            </p:stCondLst>
                            <p:childTnLst>
                              <p:par>
                                <p:cTn id="815" presetID="1" presetClass="entr" presetSubtype="0" fill="hold" nodeType="afterEffect">
                                  <p:stCondLst>
                                    <p:cond delay="0"/>
                                  </p:stCondLst>
                                  <p:childTnLst>
                                    <p:set>
                                      <p:cBhvr>
                                        <p:cTn id="816" dur="1" fill="hold">
                                          <p:stCondLst>
                                            <p:cond delay="0"/>
                                          </p:stCondLst>
                                        </p:cTn>
                                        <p:tgtEl>
                                          <p:spTgt spid="231"/>
                                        </p:tgtEl>
                                        <p:attrNameLst>
                                          <p:attrName>style.visibility</p:attrName>
                                        </p:attrNameLst>
                                      </p:cBhvr>
                                      <p:to>
                                        <p:strVal val="visible"/>
                                      </p:to>
                                    </p:set>
                                  </p:childTnLst>
                                </p:cTn>
                              </p:par>
                              <p:par>
                                <p:cTn id="817" presetID="1" presetClass="emph" presetSubtype="2" fill="hold" nodeType="withEffect">
                                  <p:stCondLst>
                                    <p:cond delay="0"/>
                                  </p:stCondLst>
                                  <p:childTnLst>
                                    <p:animClr clrSpc="rgb" dir="cw">
                                      <p:cBhvr>
                                        <p:cTn id="818" dur="500" fill="hold"/>
                                        <p:tgtEl>
                                          <p:spTgt spid="79"/>
                                        </p:tgtEl>
                                        <p:attrNameLst>
                                          <p:attrName>fillcolor</p:attrName>
                                        </p:attrNameLst>
                                      </p:cBhvr>
                                      <p:to>
                                        <a:schemeClr val="tx1"/>
                                      </p:to>
                                    </p:animClr>
                                    <p:set>
                                      <p:cBhvr>
                                        <p:cTn id="819" dur="500" fill="hold"/>
                                        <p:tgtEl>
                                          <p:spTgt spid="79"/>
                                        </p:tgtEl>
                                        <p:attrNameLst>
                                          <p:attrName>fill.type</p:attrName>
                                        </p:attrNameLst>
                                      </p:cBhvr>
                                      <p:to>
                                        <p:strVal val="solid"/>
                                      </p:to>
                                    </p:set>
                                    <p:set>
                                      <p:cBhvr>
                                        <p:cTn id="820" dur="500" fill="hold"/>
                                        <p:tgtEl>
                                          <p:spTgt spid="79"/>
                                        </p:tgtEl>
                                        <p:attrNameLst>
                                          <p:attrName>fill.on</p:attrName>
                                        </p:attrNameLst>
                                      </p:cBhvr>
                                      <p:to>
                                        <p:strVal val="true"/>
                                      </p:to>
                                    </p:set>
                                  </p:childTnLst>
                                </p:cTn>
                              </p:par>
                            </p:childTnLst>
                          </p:cTn>
                        </p:par>
                        <p:par>
                          <p:cTn id="821" fill="hold">
                            <p:stCondLst>
                              <p:cond delay="12500"/>
                            </p:stCondLst>
                            <p:childTnLst>
                              <p:par>
                                <p:cTn id="822" presetID="1" presetClass="entr" presetSubtype="0" fill="hold" nodeType="afterEffect">
                                  <p:stCondLst>
                                    <p:cond delay="0"/>
                                  </p:stCondLst>
                                  <p:childTnLst>
                                    <p:set>
                                      <p:cBhvr>
                                        <p:cTn id="823" dur="1" fill="hold">
                                          <p:stCondLst>
                                            <p:cond delay="0"/>
                                          </p:stCondLst>
                                        </p:cTn>
                                        <p:tgtEl>
                                          <p:spTgt spid="233"/>
                                        </p:tgtEl>
                                        <p:attrNameLst>
                                          <p:attrName>style.visibility</p:attrName>
                                        </p:attrNameLst>
                                      </p:cBhvr>
                                      <p:to>
                                        <p:strVal val="visible"/>
                                      </p:to>
                                    </p:set>
                                  </p:childTnLst>
                                </p:cTn>
                              </p:par>
                              <p:par>
                                <p:cTn id="824" presetID="1" presetClass="emph" presetSubtype="2" fill="hold" nodeType="withEffect">
                                  <p:stCondLst>
                                    <p:cond delay="0"/>
                                  </p:stCondLst>
                                  <p:childTnLst>
                                    <p:animClr clrSpc="rgb" dir="cw">
                                      <p:cBhvr>
                                        <p:cTn id="825" dur="500" fill="hold"/>
                                        <p:tgtEl>
                                          <p:spTgt spid="69"/>
                                        </p:tgtEl>
                                        <p:attrNameLst>
                                          <p:attrName>fillcolor</p:attrName>
                                        </p:attrNameLst>
                                      </p:cBhvr>
                                      <p:to>
                                        <a:schemeClr val="tx1"/>
                                      </p:to>
                                    </p:animClr>
                                    <p:set>
                                      <p:cBhvr>
                                        <p:cTn id="826" dur="500" fill="hold"/>
                                        <p:tgtEl>
                                          <p:spTgt spid="69"/>
                                        </p:tgtEl>
                                        <p:attrNameLst>
                                          <p:attrName>fill.type</p:attrName>
                                        </p:attrNameLst>
                                      </p:cBhvr>
                                      <p:to>
                                        <p:strVal val="solid"/>
                                      </p:to>
                                    </p:set>
                                    <p:set>
                                      <p:cBhvr>
                                        <p:cTn id="827" dur="500" fill="hold"/>
                                        <p:tgtEl>
                                          <p:spTgt spid="69"/>
                                        </p:tgtEl>
                                        <p:attrNameLst>
                                          <p:attrName>fill.on</p:attrName>
                                        </p:attrNameLst>
                                      </p:cBhvr>
                                      <p:to>
                                        <p:strVal val="true"/>
                                      </p:to>
                                    </p:set>
                                  </p:childTnLst>
                                </p:cTn>
                              </p:par>
                            </p:childTnLst>
                          </p:cTn>
                        </p:par>
                        <p:par>
                          <p:cTn id="828" fill="hold">
                            <p:stCondLst>
                              <p:cond delay="13000"/>
                            </p:stCondLst>
                            <p:childTnLst>
                              <p:par>
                                <p:cTn id="829" presetID="1" presetClass="entr" presetSubtype="0" fill="hold" nodeType="afterEffect">
                                  <p:stCondLst>
                                    <p:cond delay="0"/>
                                  </p:stCondLst>
                                  <p:childTnLst>
                                    <p:set>
                                      <p:cBhvr>
                                        <p:cTn id="830" dur="1" fill="hold">
                                          <p:stCondLst>
                                            <p:cond delay="0"/>
                                          </p:stCondLst>
                                        </p:cTn>
                                        <p:tgtEl>
                                          <p:spTgt spid="237"/>
                                        </p:tgtEl>
                                        <p:attrNameLst>
                                          <p:attrName>style.visibility</p:attrName>
                                        </p:attrNameLst>
                                      </p:cBhvr>
                                      <p:to>
                                        <p:strVal val="visible"/>
                                      </p:to>
                                    </p:set>
                                  </p:childTnLst>
                                </p:cTn>
                              </p:par>
                              <p:par>
                                <p:cTn id="831" presetID="1" presetClass="emph" presetSubtype="2" fill="hold" nodeType="withEffect">
                                  <p:stCondLst>
                                    <p:cond delay="0"/>
                                  </p:stCondLst>
                                  <p:childTnLst>
                                    <p:animClr clrSpc="rgb" dir="cw">
                                      <p:cBhvr>
                                        <p:cTn id="832" dur="500" fill="hold"/>
                                        <p:tgtEl>
                                          <p:spTgt spid="63"/>
                                        </p:tgtEl>
                                        <p:attrNameLst>
                                          <p:attrName>fillcolor</p:attrName>
                                        </p:attrNameLst>
                                      </p:cBhvr>
                                      <p:to>
                                        <a:schemeClr val="tx1"/>
                                      </p:to>
                                    </p:animClr>
                                    <p:set>
                                      <p:cBhvr>
                                        <p:cTn id="833" dur="500" fill="hold"/>
                                        <p:tgtEl>
                                          <p:spTgt spid="63"/>
                                        </p:tgtEl>
                                        <p:attrNameLst>
                                          <p:attrName>fill.type</p:attrName>
                                        </p:attrNameLst>
                                      </p:cBhvr>
                                      <p:to>
                                        <p:strVal val="solid"/>
                                      </p:to>
                                    </p:set>
                                    <p:set>
                                      <p:cBhvr>
                                        <p:cTn id="834" dur="500" fill="hold"/>
                                        <p:tgtEl>
                                          <p:spTgt spid="63"/>
                                        </p:tgtEl>
                                        <p:attrNameLst>
                                          <p:attrName>fill.on</p:attrName>
                                        </p:attrNameLst>
                                      </p:cBhvr>
                                      <p:to>
                                        <p:strVal val="true"/>
                                      </p:to>
                                    </p:set>
                                  </p:childTnLst>
                                </p:cTn>
                              </p:par>
                            </p:childTnLst>
                          </p:cTn>
                        </p:par>
                        <p:par>
                          <p:cTn id="835" fill="hold">
                            <p:stCondLst>
                              <p:cond delay="13500"/>
                            </p:stCondLst>
                            <p:childTnLst>
                              <p:par>
                                <p:cTn id="836" presetID="1" presetClass="entr" presetSubtype="0" fill="hold" nodeType="afterEffect">
                                  <p:stCondLst>
                                    <p:cond delay="0"/>
                                  </p:stCondLst>
                                  <p:childTnLst>
                                    <p:set>
                                      <p:cBhvr>
                                        <p:cTn id="837" dur="1" fill="hold">
                                          <p:stCondLst>
                                            <p:cond delay="0"/>
                                          </p:stCondLst>
                                        </p:cTn>
                                        <p:tgtEl>
                                          <p:spTgt spid="239"/>
                                        </p:tgtEl>
                                        <p:attrNameLst>
                                          <p:attrName>style.visibility</p:attrName>
                                        </p:attrNameLst>
                                      </p:cBhvr>
                                      <p:to>
                                        <p:strVal val="visible"/>
                                      </p:to>
                                    </p:set>
                                  </p:childTnLst>
                                </p:cTn>
                              </p:par>
                              <p:par>
                                <p:cTn id="838" presetID="1" presetClass="emph" presetSubtype="2" fill="hold" nodeType="withEffect">
                                  <p:stCondLst>
                                    <p:cond delay="0"/>
                                  </p:stCondLst>
                                  <p:childTnLst>
                                    <p:animClr clrSpc="rgb" dir="cw">
                                      <p:cBhvr>
                                        <p:cTn id="839" dur="500" fill="hold"/>
                                        <p:tgtEl>
                                          <p:spTgt spid="80"/>
                                        </p:tgtEl>
                                        <p:attrNameLst>
                                          <p:attrName>fillcolor</p:attrName>
                                        </p:attrNameLst>
                                      </p:cBhvr>
                                      <p:to>
                                        <a:schemeClr val="tx1"/>
                                      </p:to>
                                    </p:animClr>
                                    <p:set>
                                      <p:cBhvr>
                                        <p:cTn id="840" dur="500" fill="hold"/>
                                        <p:tgtEl>
                                          <p:spTgt spid="80"/>
                                        </p:tgtEl>
                                        <p:attrNameLst>
                                          <p:attrName>fill.type</p:attrName>
                                        </p:attrNameLst>
                                      </p:cBhvr>
                                      <p:to>
                                        <p:strVal val="solid"/>
                                      </p:to>
                                    </p:set>
                                    <p:set>
                                      <p:cBhvr>
                                        <p:cTn id="841" dur="500" fill="hold"/>
                                        <p:tgtEl>
                                          <p:spTgt spid="80"/>
                                        </p:tgtEl>
                                        <p:attrNameLst>
                                          <p:attrName>fill.on</p:attrName>
                                        </p:attrNameLst>
                                      </p:cBhvr>
                                      <p:to>
                                        <p:strVal val="true"/>
                                      </p:to>
                                    </p:set>
                                  </p:childTnLst>
                                </p:cTn>
                              </p:par>
                              <p:par>
                                <p:cTn id="842" presetID="1" presetClass="entr" presetSubtype="0" fill="hold" nodeType="withEffect">
                                  <p:stCondLst>
                                    <p:cond delay="0"/>
                                  </p:stCondLst>
                                  <p:childTnLst>
                                    <p:set>
                                      <p:cBhvr>
                                        <p:cTn id="843" dur="1" fill="hold">
                                          <p:stCondLst>
                                            <p:cond delay="0"/>
                                          </p:stCondLst>
                                        </p:cTn>
                                        <p:tgtEl>
                                          <p:spTgt spid="243"/>
                                        </p:tgtEl>
                                        <p:attrNameLst>
                                          <p:attrName>style.visibility</p:attrName>
                                        </p:attrNameLst>
                                      </p:cBhvr>
                                      <p:to>
                                        <p:strVal val="visible"/>
                                      </p:to>
                                    </p:set>
                                  </p:childTnLst>
                                </p:cTn>
                              </p:par>
                              <p:par>
                                <p:cTn id="844" presetID="1" presetClass="emph" presetSubtype="2" fill="hold" nodeType="withEffect">
                                  <p:stCondLst>
                                    <p:cond delay="0"/>
                                  </p:stCondLst>
                                  <p:childTnLst>
                                    <p:animClr clrSpc="rgb" dir="cw">
                                      <p:cBhvr>
                                        <p:cTn id="845" dur="500" fill="hold"/>
                                        <p:tgtEl>
                                          <p:spTgt spid="70"/>
                                        </p:tgtEl>
                                        <p:attrNameLst>
                                          <p:attrName>fillcolor</p:attrName>
                                        </p:attrNameLst>
                                      </p:cBhvr>
                                      <p:to>
                                        <a:schemeClr val="tx1"/>
                                      </p:to>
                                    </p:animClr>
                                    <p:set>
                                      <p:cBhvr>
                                        <p:cTn id="846" dur="500" fill="hold"/>
                                        <p:tgtEl>
                                          <p:spTgt spid="70"/>
                                        </p:tgtEl>
                                        <p:attrNameLst>
                                          <p:attrName>fill.type</p:attrName>
                                        </p:attrNameLst>
                                      </p:cBhvr>
                                      <p:to>
                                        <p:strVal val="solid"/>
                                      </p:to>
                                    </p:set>
                                    <p:set>
                                      <p:cBhvr>
                                        <p:cTn id="847" dur="500" fill="hold"/>
                                        <p:tgtEl>
                                          <p:spTgt spid="7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3" grpId="0"/>
      <p:bldP spid="74" grpId="0" animBg="1"/>
      <p:bldP spid="75" grpId="0" animBg="1"/>
      <p:bldP spid="76" grpId="0" animBg="1"/>
      <p:bldP spid="77" grpId="0" animBg="1"/>
      <p:bldP spid="78" grpId="0" animBg="1"/>
      <p:bldP spid="79" grpId="0" animBg="1"/>
      <p:bldP spid="80" grpId="0" animBg="1"/>
      <p:bldP spid="81" grpId="0" animBg="1"/>
      <p:bldP spid="82" grpId="0" animBg="1"/>
      <p:bldP spid="141" grpId="0"/>
      <p:bldP spid="141" grpId="1"/>
      <p:bldP spid="141" grpId="2"/>
      <p:bldP spid="141" grpId="3"/>
      <p:bldP spid="141" grpId="4"/>
      <p:bldP spid="141" grpId="5"/>
      <p:bldP spid="141" grpId="6"/>
      <p:bldP spid="141" grpId="7"/>
      <p:bldP spid="141" grpId="8"/>
      <p:bldP spid="141" grpId="9"/>
      <p:bldP spid="143" grpId="0"/>
      <p:bldP spid="143" grpId="1"/>
      <p:bldP spid="143" grpId="2"/>
      <p:bldP spid="143" grpId="3"/>
      <p:bldP spid="143" grpId="4"/>
      <p:bldP spid="143" grpId="5"/>
      <p:bldP spid="143" grpId="6"/>
      <p:bldP spid="143" grpId="7"/>
      <p:bldP spid="143" grpId="8"/>
      <p:bldP spid="143" grpId="9"/>
      <p:bldP spid="226" grpId="0" animBg="1"/>
      <p:bldP spid="2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reuse-origin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1446928"/>
            <a:ext cx="4741817" cy="3319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Locality Improvement</a:t>
            </a:r>
            <a:endParaRPr lang="en-US" dirty="0"/>
          </a:p>
        </p:txBody>
      </p:sp>
      <p:pic>
        <p:nvPicPr>
          <p:cNvPr id="1032" name="Picture 8" descr="C:\Users\Kirshanthan\Desktop\ASPLOS\reuse-distance-performan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892" y="1445432"/>
            <a:ext cx="4742554" cy="3319789"/>
          </a:xfrm>
          <a:prstGeom prst="rect">
            <a:avLst/>
          </a:prstGeom>
          <a:noFill/>
          <a:extLst>
            <a:ext uri="{909E8E84-426E-40DD-AFC4-6F175D3DCCD1}">
              <a14:hiddenFill xmlns:a14="http://schemas.microsoft.com/office/drawing/2010/main">
                <a:solidFill>
                  <a:srgbClr val="FFFFFF"/>
                </a:solidFill>
              </a14:hiddenFill>
            </a:ext>
          </a:extLst>
        </p:spPr>
      </p:pic>
      <p:sp>
        <p:nvSpPr>
          <p:cNvPr id="114" name="Oval 113"/>
          <p:cNvSpPr/>
          <p:nvPr/>
        </p:nvSpPr>
        <p:spPr>
          <a:xfrm>
            <a:off x="562515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6068704"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649747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6940456" y="16573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7378891"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7805384"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8229600"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562515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6068704"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649747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6940456" y="2114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7378891"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7805384"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8229600"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562515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6068704"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649747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6940456" y="255525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378891"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7805384"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8229600"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562515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6068704"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649747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6940456" y="300051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7385715"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7805384"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8229600"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562515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6068704"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143"/>
          <p:cNvSpPr/>
          <p:nvPr/>
        </p:nvSpPr>
        <p:spPr>
          <a:xfrm>
            <a:off x="64974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p:cNvSpPr/>
          <p:nvPr/>
        </p:nvSpPr>
        <p:spPr>
          <a:xfrm>
            <a:off x="6940456" y="347591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7378891"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7805384"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8229600"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p:cNvSpPr/>
          <p:nvPr/>
        </p:nvSpPr>
        <p:spPr>
          <a:xfrm>
            <a:off x="562515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p:cNvSpPr/>
          <p:nvPr/>
        </p:nvSpPr>
        <p:spPr>
          <a:xfrm>
            <a:off x="6068704"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649747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6940456" y="4400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7378891"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7805384"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8229600"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6" name="Straight Arrow Connector 155"/>
          <p:cNvCxnSpPr/>
          <p:nvPr/>
        </p:nvCxnSpPr>
        <p:spPr>
          <a:xfrm>
            <a:off x="5410200" y="1504950"/>
            <a:ext cx="0" cy="3276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5410200" y="1504950"/>
            <a:ext cx="3200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5486400" y="1200150"/>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159" name="Oval 158"/>
          <p:cNvSpPr/>
          <p:nvPr/>
        </p:nvSpPr>
        <p:spPr>
          <a:xfrm>
            <a:off x="5625720"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60692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64974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6940456" y="391832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7378891"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7805384"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8229600"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5625720"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60692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8" name="Group 167"/>
          <p:cNvGrpSpPr/>
          <p:nvPr/>
        </p:nvGrpSpPr>
        <p:grpSpPr>
          <a:xfrm>
            <a:off x="5105400" y="1636567"/>
            <a:ext cx="228600" cy="3016780"/>
            <a:chOff x="5105400" y="1636567"/>
            <a:chExt cx="228600" cy="3016780"/>
          </a:xfrm>
        </p:grpSpPr>
        <p:sp>
          <p:nvSpPr>
            <p:cNvPr id="169" name="TextBox 168"/>
            <p:cNvSpPr txBox="1"/>
            <p:nvPr/>
          </p:nvSpPr>
          <p:spPr>
            <a:xfrm>
              <a:off x="5105400" y="2100902"/>
              <a:ext cx="228600" cy="261610"/>
            </a:xfrm>
            <a:prstGeom prst="rect">
              <a:avLst/>
            </a:prstGeom>
            <a:noFill/>
          </p:spPr>
          <p:txBody>
            <a:bodyPr wrap="square" rtlCol="0">
              <a:spAutoFit/>
            </a:bodyPr>
            <a:lstStyle/>
            <a:p>
              <a:r>
                <a:rPr lang="en-US" sz="1100" dirty="0" smtClean="0">
                  <a:solidFill>
                    <a:schemeClr val="tx2"/>
                  </a:solidFill>
                </a:rPr>
                <a:t>2</a:t>
              </a:r>
              <a:endParaRPr lang="en-US" sz="1100" dirty="0">
                <a:solidFill>
                  <a:schemeClr val="tx2"/>
                </a:solidFill>
              </a:endParaRPr>
            </a:p>
          </p:txBody>
        </p:sp>
        <p:sp>
          <p:nvSpPr>
            <p:cNvPr id="170" name="TextBox 169"/>
            <p:cNvSpPr txBox="1"/>
            <p:nvPr/>
          </p:nvSpPr>
          <p:spPr>
            <a:xfrm>
              <a:off x="5105400" y="1636567"/>
              <a:ext cx="228600" cy="261610"/>
            </a:xfrm>
            <a:prstGeom prst="rect">
              <a:avLst/>
            </a:prstGeom>
            <a:noFill/>
          </p:spPr>
          <p:txBody>
            <a:bodyPr wrap="square" rtlCol="0">
              <a:spAutoFit/>
            </a:bodyPr>
            <a:lstStyle/>
            <a:p>
              <a:r>
                <a:rPr lang="en-US" sz="1100" dirty="0" smtClean="0">
                  <a:solidFill>
                    <a:schemeClr val="tx2"/>
                  </a:solidFill>
                </a:rPr>
                <a:t>1</a:t>
              </a:r>
              <a:endParaRPr lang="en-US" sz="1100" dirty="0">
                <a:solidFill>
                  <a:schemeClr val="tx2"/>
                </a:solidFill>
              </a:endParaRPr>
            </a:p>
          </p:txBody>
        </p:sp>
        <p:sp>
          <p:nvSpPr>
            <p:cNvPr id="171" name="TextBox 170"/>
            <p:cNvSpPr txBox="1"/>
            <p:nvPr/>
          </p:nvSpPr>
          <p:spPr>
            <a:xfrm>
              <a:off x="5105400" y="2537346"/>
              <a:ext cx="228600" cy="261610"/>
            </a:xfrm>
            <a:prstGeom prst="rect">
              <a:avLst/>
            </a:prstGeom>
            <a:noFill/>
          </p:spPr>
          <p:txBody>
            <a:bodyPr wrap="square" rtlCol="0">
              <a:spAutoFit/>
            </a:bodyPr>
            <a:lstStyle/>
            <a:p>
              <a:r>
                <a:rPr lang="en-US" sz="1100" dirty="0">
                  <a:solidFill>
                    <a:schemeClr val="tx2"/>
                  </a:solidFill>
                </a:rPr>
                <a:t>3</a:t>
              </a:r>
            </a:p>
          </p:txBody>
        </p:sp>
        <p:sp>
          <p:nvSpPr>
            <p:cNvPr id="172" name="TextBox 171"/>
            <p:cNvSpPr txBox="1"/>
            <p:nvPr/>
          </p:nvSpPr>
          <p:spPr>
            <a:xfrm>
              <a:off x="5105400" y="2984013"/>
              <a:ext cx="228600" cy="261610"/>
            </a:xfrm>
            <a:prstGeom prst="rect">
              <a:avLst/>
            </a:prstGeom>
            <a:noFill/>
          </p:spPr>
          <p:txBody>
            <a:bodyPr wrap="square" rtlCol="0">
              <a:spAutoFit/>
            </a:bodyPr>
            <a:lstStyle/>
            <a:p>
              <a:r>
                <a:rPr lang="en-US" sz="1100" dirty="0">
                  <a:solidFill>
                    <a:schemeClr val="tx2"/>
                  </a:solidFill>
                </a:rPr>
                <a:t>4</a:t>
              </a:r>
            </a:p>
          </p:txBody>
        </p:sp>
        <p:sp>
          <p:nvSpPr>
            <p:cNvPr id="173" name="TextBox 172"/>
            <p:cNvSpPr txBox="1"/>
            <p:nvPr/>
          </p:nvSpPr>
          <p:spPr>
            <a:xfrm>
              <a:off x="5105400" y="3450894"/>
              <a:ext cx="228600" cy="261610"/>
            </a:xfrm>
            <a:prstGeom prst="rect">
              <a:avLst/>
            </a:prstGeom>
            <a:noFill/>
          </p:spPr>
          <p:txBody>
            <a:bodyPr wrap="square" rtlCol="0">
              <a:spAutoFit/>
            </a:bodyPr>
            <a:lstStyle/>
            <a:p>
              <a:r>
                <a:rPr lang="en-US" sz="1100" dirty="0">
                  <a:solidFill>
                    <a:schemeClr val="tx2"/>
                  </a:solidFill>
                </a:rPr>
                <a:t>5</a:t>
              </a:r>
            </a:p>
          </p:txBody>
        </p:sp>
        <p:sp>
          <p:nvSpPr>
            <p:cNvPr id="174" name="TextBox 173"/>
            <p:cNvSpPr txBox="1"/>
            <p:nvPr/>
          </p:nvSpPr>
          <p:spPr>
            <a:xfrm>
              <a:off x="5105400" y="3928566"/>
              <a:ext cx="228600" cy="261610"/>
            </a:xfrm>
            <a:prstGeom prst="rect">
              <a:avLst/>
            </a:prstGeom>
            <a:noFill/>
          </p:spPr>
          <p:txBody>
            <a:bodyPr wrap="square" rtlCol="0">
              <a:spAutoFit/>
            </a:bodyPr>
            <a:lstStyle/>
            <a:p>
              <a:r>
                <a:rPr lang="en-US" sz="1100" dirty="0">
                  <a:solidFill>
                    <a:schemeClr val="tx2"/>
                  </a:solidFill>
                </a:rPr>
                <a:t>6</a:t>
              </a:r>
            </a:p>
          </p:txBody>
        </p:sp>
        <p:sp>
          <p:nvSpPr>
            <p:cNvPr id="175" name="TextBox 174"/>
            <p:cNvSpPr txBox="1"/>
            <p:nvPr/>
          </p:nvSpPr>
          <p:spPr>
            <a:xfrm>
              <a:off x="5105400" y="4391737"/>
              <a:ext cx="228600" cy="261610"/>
            </a:xfrm>
            <a:prstGeom prst="rect">
              <a:avLst/>
            </a:prstGeom>
            <a:noFill/>
          </p:spPr>
          <p:txBody>
            <a:bodyPr wrap="square" rtlCol="0">
              <a:spAutoFit/>
            </a:bodyPr>
            <a:lstStyle/>
            <a:p>
              <a:r>
                <a:rPr lang="en-US" sz="1100" dirty="0">
                  <a:solidFill>
                    <a:schemeClr val="tx2"/>
                  </a:solidFill>
                </a:rPr>
                <a:t>7</a:t>
              </a:r>
            </a:p>
          </p:txBody>
        </p:sp>
      </p:grpSp>
      <p:cxnSp>
        <p:nvCxnSpPr>
          <p:cNvPr id="176" name="Straight Arrow Connector 175"/>
          <p:cNvCxnSpPr>
            <a:stCxn id="114" idx="4"/>
            <a:endCxn id="121" idx="0"/>
          </p:cNvCxnSpPr>
          <p:nvPr/>
        </p:nvCxnSpPr>
        <p:spPr>
          <a:xfrm>
            <a:off x="5739452" y="188595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21" idx="4"/>
            <a:endCxn id="128" idx="0"/>
          </p:cNvCxnSpPr>
          <p:nvPr/>
        </p:nvCxnSpPr>
        <p:spPr>
          <a:xfrm>
            <a:off x="5739452" y="2343150"/>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28" idx="4"/>
            <a:endCxn id="135" idx="0"/>
          </p:cNvCxnSpPr>
          <p:nvPr/>
        </p:nvCxnSpPr>
        <p:spPr>
          <a:xfrm>
            <a:off x="5739452" y="2783858"/>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35" idx="4"/>
            <a:endCxn id="159" idx="0"/>
          </p:cNvCxnSpPr>
          <p:nvPr/>
        </p:nvCxnSpPr>
        <p:spPr>
          <a:xfrm>
            <a:off x="5739452" y="3229118"/>
            <a:ext cx="568"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59" idx="4"/>
            <a:endCxn id="166" idx="0"/>
          </p:cNvCxnSpPr>
          <p:nvPr/>
        </p:nvCxnSpPr>
        <p:spPr>
          <a:xfrm>
            <a:off x="5740020" y="3704514"/>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66" idx="4"/>
            <a:endCxn id="149" idx="0"/>
          </p:cNvCxnSpPr>
          <p:nvPr/>
        </p:nvCxnSpPr>
        <p:spPr>
          <a:xfrm flipH="1">
            <a:off x="5739452" y="4146930"/>
            <a:ext cx="568"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49" idx="6"/>
            <a:endCxn id="115" idx="2"/>
          </p:cNvCxnSpPr>
          <p:nvPr/>
        </p:nvCxnSpPr>
        <p:spPr>
          <a:xfrm flipV="1">
            <a:off x="5853752" y="1771650"/>
            <a:ext cx="214952" cy="27432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15" idx="6"/>
            <a:endCxn id="116" idx="2"/>
          </p:cNvCxnSpPr>
          <p:nvPr/>
        </p:nvCxnSpPr>
        <p:spPr>
          <a:xfrm>
            <a:off x="6297304" y="17716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16" idx="6"/>
            <a:endCxn id="117" idx="2"/>
          </p:cNvCxnSpPr>
          <p:nvPr/>
        </p:nvCxnSpPr>
        <p:spPr>
          <a:xfrm flipV="1">
            <a:off x="6726072" y="17716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17" idx="4"/>
            <a:endCxn id="122" idx="0"/>
          </p:cNvCxnSpPr>
          <p:nvPr/>
        </p:nvCxnSpPr>
        <p:spPr>
          <a:xfrm flipH="1">
            <a:off x="6183004" y="1885949"/>
            <a:ext cx="871752" cy="2286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22" idx="4"/>
            <a:endCxn id="129" idx="0"/>
          </p:cNvCxnSpPr>
          <p:nvPr/>
        </p:nvCxnSpPr>
        <p:spPr>
          <a:xfrm>
            <a:off x="6183004" y="2343150"/>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29" idx="4"/>
            <a:endCxn id="136" idx="0"/>
          </p:cNvCxnSpPr>
          <p:nvPr/>
        </p:nvCxnSpPr>
        <p:spPr>
          <a:xfrm>
            <a:off x="6183004" y="2783858"/>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36" idx="6"/>
            <a:endCxn id="123" idx="2"/>
          </p:cNvCxnSpPr>
          <p:nvPr/>
        </p:nvCxnSpPr>
        <p:spPr>
          <a:xfrm flipV="1">
            <a:off x="6297304" y="2228850"/>
            <a:ext cx="200168" cy="8859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23" idx="4"/>
            <a:endCxn id="130" idx="0"/>
          </p:cNvCxnSpPr>
          <p:nvPr/>
        </p:nvCxnSpPr>
        <p:spPr>
          <a:xfrm>
            <a:off x="6611772" y="2343150"/>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30" idx="4"/>
            <a:endCxn id="137" idx="0"/>
          </p:cNvCxnSpPr>
          <p:nvPr/>
        </p:nvCxnSpPr>
        <p:spPr>
          <a:xfrm>
            <a:off x="6611772" y="2783858"/>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37" idx="6"/>
            <a:endCxn id="124" idx="2"/>
          </p:cNvCxnSpPr>
          <p:nvPr/>
        </p:nvCxnSpPr>
        <p:spPr>
          <a:xfrm flipV="1">
            <a:off x="6726072" y="2228849"/>
            <a:ext cx="214384" cy="8859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24" idx="4"/>
            <a:endCxn id="131" idx="0"/>
          </p:cNvCxnSpPr>
          <p:nvPr/>
        </p:nvCxnSpPr>
        <p:spPr>
          <a:xfrm>
            <a:off x="7054756" y="2343149"/>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31" idx="4"/>
            <a:endCxn id="138" idx="0"/>
          </p:cNvCxnSpPr>
          <p:nvPr/>
        </p:nvCxnSpPr>
        <p:spPr>
          <a:xfrm>
            <a:off x="7054756" y="2783857"/>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38" idx="4"/>
            <a:endCxn id="160" idx="0"/>
          </p:cNvCxnSpPr>
          <p:nvPr/>
        </p:nvCxnSpPr>
        <p:spPr>
          <a:xfrm flipH="1">
            <a:off x="6183572" y="3229117"/>
            <a:ext cx="871184" cy="2467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43" idx="4"/>
            <a:endCxn id="167" idx="0"/>
          </p:cNvCxnSpPr>
          <p:nvPr/>
        </p:nvCxnSpPr>
        <p:spPr>
          <a:xfrm>
            <a:off x="6183004" y="3704514"/>
            <a:ext cx="568"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67" idx="4"/>
            <a:endCxn id="150" idx="0"/>
          </p:cNvCxnSpPr>
          <p:nvPr/>
        </p:nvCxnSpPr>
        <p:spPr>
          <a:xfrm flipH="1">
            <a:off x="6183004" y="4146930"/>
            <a:ext cx="568"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50" idx="6"/>
            <a:endCxn id="144" idx="2"/>
          </p:cNvCxnSpPr>
          <p:nvPr/>
        </p:nvCxnSpPr>
        <p:spPr>
          <a:xfrm flipV="1">
            <a:off x="6297304" y="3590214"/>
            <a:ext cx="200168" cy="9246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44" idx="4"/>
            <a:endCxn id="161" idx="0"/>
          </p:cNvCxnSpPr>
          <p:nvPr/>
        </p:nvCxnSpPr>
        <p:spPr>
          <a:xfrm>
            <a:off x="6611772" y="3704514"/>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61" idx="4"/>
            <a:endCxn id="151" idx="0"/>
          </p:cNvCxnSpPr>
          <p:nvPr/>
        </p:nvCxnSpPr>
        <p:spPr>
          <a:xfrm>
            <a:off x="6611772" y="4146930"/>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51" idx="6"/>
            <a:endCxn id="145" idx="2"/>
          </p:cNvCxnSpPr>
          <p:nvPr/>
        </p:nvCxnSpPr>
        <p:spPr>
          <a:xfrm flipV="1">
            <a:off x="6726072" y="3590213"/>
            <a:ext cx="214384" cy="924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45" idx="4"/>
            <a:endCxn id="162" idx="0"/>
          </p:cNvCxnSpPr>
          <p:nvPr/>
        </p:nvCxnSpPr>
        <p:spPr>
          <a:xfrm>
            <a:off x="7054756" y="3704513"/>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stCxn id="162" idx="4"/>
            <a:endCxn id="152" idx="0"/>
          </p:cNvCxnSpPr>
          <p:nvPr/>
        </p:nvCxnSpPr>
        <p:spPr>
          <a:xfrm>
            <a:off x="7054756" y="4146929"/>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52" idx="6"/>
            <a:endCxn id="118" idx="2"/>
          </p:cNvCxnSpPr>
          <p:nvPr/>
        </p:nvCxnSpPr>
        <p:spPr>
          <a:xfrm flipV="1">
            <a:off x="7169056" y="1775062"/>
            <a:ext cx="209835" cy="273978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18" idx="6"/>
            <a:endCxn id="119" idx="2"/>
          </p:cNvCxnSpPr>
          <p:nvPr/>
        </p:nvCxnSpPr>
        <p:spPr>
          <a:xfrm>
            <a:off x="7607491" y="17750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19" idx="6"/>
            <a:endCxn id="120" idx="2"/>
          </p:cNvCxnSpPr>
          <p:nvPr/>
        </p:nvCxnSpPr>
        <p:spPr>
          <a:xfrm>
            <a:off x="8033984" y="17750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120" idx="4"/>
            <a:endCxn id="125" idx="0"/>
          </p:cNvCxnSpPr>
          <p:nvPr/>
        </p:nvCxnSpPr>
        <p:spPr>
          <a:xfrm flipH="1">
            <a:off x="7493191" y="1889362"/>
            <a:ext cx="850709"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25" idx="4"/>
            <a:endCxn id="132" idx="0"/>
          </p:cNvCxnSpPr>
          <p:nvPr/>
        </p:nvCxnSpPr>
        <p:spPr>
          <a:xfrm>
            <a:off x="7493191" y="2346562"/>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32" idx="4"/>
            <a:endCxn id="139" idx="0"/>
          </p:cNvCxnSpPr>
          <p:nvPr/>
        </p:nvCxnSpPr>
        <p:spPr>
          <a:xfrm>
            <a:off x="7493191" y="2787270"/>
            <a:ext cx="6824"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39" idx="6"/>
            <a:endCxn id="126" idx="2"/>
          </p:cNvCxnSpPr>
          <p:nvPr/>
        </p:nvCxnSpPr>
        <p:spPr>
          <a:xfrm flipV="1">
            <a:off x="7614315" y="2232262"/>
            <a:ext cx="191069" cy="8859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26" idx="4"/>
            <a:endCxn id="133" idx="0"/>
          </p:cNvCxnSpPr>
          <p:nvPr/>
        </p:nvCxnSpPr>
        <p:spPr>
          <a:xfrm>
            <a:off x="7919684" y="2346562"/>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133" idx="4"/>
            <a:endCxn id="140" idx="0"/>
          </p:cNvCxnSpPr>
          <p:nvPr/>
        </p:nvCxnSpPr>
        <p:spPr>
          <a:xfrm>
            <a:off x="7919684" y="2787270"/>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40" idx="6"/>
            <a:endCxn id="127" idx="2"/>
          </p:cNvCxnSpPr>
          <p:nvPr/>
        </p:nvCxnSpPr>
        <p:spPr>
          <a:xfrm flipV="1">
            <a:off x="8033984" y="2232262"/>
            <a:ext cx="195616" cy="8859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27" idx="4"/>
            <a:endCxn id="134" idx="0"/>
          </p:cNvCxnSpPr>
          <p:nvPr/>
        </p:nvCxnSpPr>
        <p:spPr>
          <a:xfrm>
            <a:off x="8343900" y="2346562"/>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134" idx="4"/>
            <a:endCxn id="141" idx="0"/>
          </p:cNvCxnSpPr>
          <p:nvPr/>
        </p:nvCxnSpPr>
        <p:spPr>
          <a:xfrm>
            <a:off x="8343900" y="2787270"/>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41" idx="4"/>
            <a:endCxn id="146" idx="0"/>
          </p:cNvCxnSpPr>
          <p:nvPr/>
        </p:nvCxnSpPr>
        <p:spPr>
          <a:xfrm flipH="1">
            <a:off x="7493191" y="3232530"/>
            <a:ext cx="850709"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146" idx="4"/>
            <a:endCxn id="163" idx="0"/>
          </p:cNvCxnSpPr>
          <p:nvPr/>
        </p:nvCxnSpPr>
        <p:spPr>
          <a:xfrm>
            <a:off x="7493191" y="3707926"/>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163" idx="4"/>
            <a:endCxn id="153" idx="0"/>
          </p:cNvCxnSpPr>
          <p:nvPr/>
        </p:nvCxnSpPr>
        <p:spPr>
          <a:xfrm>
            <a:off x="7493191" y="4150342"/>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153" idx="6"/>
            <a:endCxn id="147" idx="2"/>
          </p:cNvCxnSpPr>
          <p:nvPr/>
        </p:nvCxnSpPr>
        <p:spPr>
          <a:xfrm flipV="1">
            <a:off x="7607491" y="3593626"/>
            <a:ext cx="197893" cy="9246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47" idx="4"/>
            <a:endCxn id="164" idx="0"/>
          </p:cNvCxnSpPr>
          <p:nvPr/>
        </p:nvCxnSpPr>
        <p:spPr>
          <a:xfrm>
            <a:off x="7919684" y="3707926"/>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64" idx="4"/>
            <a:endCxn id="154" idx="0"/>
          </p:cNvCxnSpPr>
          <p:nvPr/>
        </p:nvCxnSpPr>
        <p:spPr>
          <a:xfrm>
            <a:off x="7919684" y="4150342"/>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154" idx="6"/>
            <a:endCxn id="148" idx="2"/>
          </p:cNvCxnSpPr>
          <p:nvPr/>
        </p:nvCxnSpPr>
        <p:spPr>
          <a:xfrm flipV="1">
            <a:off x="8033984" y="3593626"/>
            <a:ext cx="195616" cy="9246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48" idx="4"/>
            <a:endCxn id="165" idx="0"/>
          </p:cNvCxnSpPr>
          <p:nvPr/>
        </p:nvCxnSpPr>
        <p:spPr>
          <a:xfrm>
            <a:off x="8343900" y="3707926"/>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65" idx="4"/>
            <a:endCxn id="155" idx="0"/>
          </p:cNvCxnSpPr>
          <p:nvPr/>
        </p:nvCxnSpPr>
        <p:spPr>
          <a:xfrm>
            <a:off x="8343900" y="4150342"/>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568494" y="1596019"/>
            <a:ext cx="336076" cy="31242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p:cNvSpPr/>
          <p:nvPr/>
        </p:nvSpPr>
        <p:spPr>
          <a:xfrm>
            <a:off x="5968661" y="2068086"/>
            <a:ext cx="1283009" cy="121010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p:cNvSpPr/>
          <p:nvPr/>
        </p:nvSpPr>
        <p:spPr>
          <a:xfrm>
            <a:off x="5990964" y="3407967"/>
            <a:ext cx="1283009" cy="12989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p:cNvSpPr/>
          <p:nvPr/>
        </p:nvSpPr>
        <p:spPr>
          <a:xfrm>
            <a:off x="7327591" y="3407967"/>
            <a:ext cx="1206809" cy="129893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p:cNvSpPr/>
          <p:nvPr/>
        </p:nvSpPr>
        <p:spPr>
          <a:xfrm>
            <a:off x="7327591" y="2068086"/>
            <a:ext cx="1206809" cy="121010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p:cNvSpPr/>
          <p:nvPr/>
        </p:nvSpPr>
        <p:spPr>
          <a:xfrm>
            <a:off x="5990964" y="1596019"/>
            <a:ext cx="1283009" cy="3399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p:cNvSpPr/>
          <p:nvPr/>
        </p:nvSpPr>
        <p:spPr>
          <a:xfrm>
            <a:off x="7342460" y="1596019"/>
            <a:ext cx="1206809" cy="3399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2"/>
          </p:nvPr>
        </p:nvSpPr>
        <p:spPr/>
        <p:txBody>
          <a:bodyPr/>
          <a:lstStyle/>
          <a:p>
            <a:fld id="{C162BB0D-B5A7-4AD7-8624-6645CF0AB6F4}" type="slidenum">
              <a:rPr lang="en-US" smtClean="0"/>
              <a:pPr/>
              <a:t>12</a:t>
            </a:fld>
            <a:endParaRPr lang="en-US" dirty="0"/>
          </a:p>
        </p:txBody>
      </p:sp>
      <p:sp>
        <p:nvSpPr>
          <p:cNvPr id="224" name="Rectangle 223"/>
          <p:cNvSpPr/>
          <p:nvPr/>
        </p:nvSpPr>
        <p:spPr>
          <a:xfrm rot="19980000">
            <a:off x="5486400" y="2798956"/>
            <a:ext cx="3200400" cy="556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libri" pitchFamily="34" charset="0"/>
                <a:cs typeface="Calibri" pitchFamily="34" charset="0"/>
              </a:rPr>
              <a:t>Tiling for All Levels of Cache</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50065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4"/>
                                        </p:tgtEl>
                                        <p:attrNameLst>
                                          <p:attrName>style.visibility</p:attrName>
                                        </p:attrNameLst>
                                      </p:cBhvr>
                                      <p:to>
                                        <p:strVal val="visible"/>
                                      </p:to>
                                    </p:set>
                                    <p:animEffect transition="in" filter="fade">
                                      <p:cBhvr>
                                        <p:cTn id="27" dur="500"/>
                                        <p:tgtEl>
                                          <p:spTgt spid="2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5" grpId="0" animBg="1"/>
      <p:bldP spid="226" grpId="0" animBg="1"/>
      <p:bldP spid="227" grpId="0" animBg="1"/>
      <p:bldP spid="232" grpId="0" animBg="1"/>
      <p:bldP spid="233" grpId="0" animBg="1"/>
      <p:bldP spid="234" grpId="0" animBg="1"/>
      <p:bldP spid="2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Soundness of Recursion Twisting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Recursion twisting may not be always sound</a:t>
            </a:r>
          </a:p>
          <a:p>
            <a:r>
              <a:rPr lang="en-US" dirty="0" smtClean="0">
                <a:solidFill>
                  <a:srgbClr val="FF0000"/>
                </a:solidFill>
              </a:rPr>
              <a:t>Recursion twisting is sound whenever recursion interchange is sound</a:t>
            </a:r>
          </a:p>
          <a:p>
            <a:r>
              <a:rPr lang="en-US" dirty="0" smtClean="0"/>
              <a:t>Finding Soundness criterion for recursion interchange is difficult</a:t>
            </a:r>
          </a:p>
          <a:p>
            <a:r>
              <a:rPr lang="en-US" dirty="0" smtClean="0"/>
              <a:t>Recursion interchange is sound for cases where iterations of outer recursion independent of each other [Rinard1997]</a:t>
            </a:r>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pPr/>
              <a:t>13</a:t>
            </a:fld>
            <a:endParaRPr lang="en-US" dirty="0"/>
          </a:p>
        </p:txBody>
      </p:sp>
    </p:spTree>
    <p:extLst>
      <p:ext uri="{BB962C8B-B14F-4D97-AF65-F5344CB8AC3E}">
        <p14:creationId xmlns:p14="http://schemas.microsoft.com/office/powerpoint/2010/main" val="2484010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895350"/>
            <a:ext cx="8763000" cy="4062651"/>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Node outer, inner;</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recurseOuter(Node o, Node i){</a:t>
            </a:r>
          </a:p>
          <a:p>
            <a:r>
              <a:rPr lang="en-US" sz="1600" b="1" dirty="0" smtClean="0">
                <a:solidFill>
                  <a:schemeClr val="tx2"/>
                </a:solidFill>
                <a:latin typeface="Courier New" pitchFamily="49" charset="0"/>
                <a:cs typeface="Courier New" pitchFamily="49" charset="0"/>
              </a:rPr>
              <a:t>    if ( truncateOuter?(o) )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recurseInner(o, i);</a:t>
            </a:r>
          </a:p>
          <a:p>
            <a:r>
              <a:rPr lang="en-US" sz="1600" b="1" dirty="0" smtClean="0">
                <a:solidFill>
                  <a:schemeClr val="tx2"/>
                </a:solidFill>
                <a:latin typeface="Courier New" pitchFamily="49" charset="0"/>
                <a:cs typeface="Courier New" pitchFamily="49" charset="0"/>
              </a:rPr>
              <a:t>    recurseOuter(o.c1);</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recurseOuter(o.c2);</a:t>
            </a: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recurseInner(Node o, Node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a:t>
            </a:r>
            <a:r>
              <a:rPr lang="en-US" sz="1600" b="1" dirty="0" smtClean="0">
                <a:solidFill>
                  <a:schemeClr val="tx2"/>
                </a:solidFill>
                <a:latin typeface="Courier New" pitchFamily="49" charset="0"/>
                <a:cs typeface="Courier New" pitchFamily="49" charset="0"/>
              </a:rPr>
              <a:t>truncateInner1?(i) || truncateInner2?(o, i) </a:t>
            </a:r>
            <a:r>
              <a:rPr lang="en-US" sz="1600" b="1" dirty="0">
                <a:solidFill>
                  <a:schemeClr val="tx2"/>
                </a:solidFill>
                <a:latin typeface="Courier New" pitchFamily="49" charset="0"/>
                <a:cs typeface="Courier New" pitchFamily="49" charset="0"/>
              </a:rPr>
              <a:t>)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work(o,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i.c1);</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i.c2);</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Nested Recursion</a:t>
            </a:r>
            <a:endParaRPr lang="en-US" dirty="0"/>
          </a:p>
        </p:txBody>
      </p:sp>
      <p:sp>
        <p:nvSpPr>
          <p:cNvPr id="3" name="Rectangle 2"/>
          <p:cNvSpPr/>
          <p:nvPr/>
        </p:nvSpPr>
        <p:spPr>
          <a:xfrm>
            <a:off x="685800" y="1681512"/>
            <a:ext cx="4114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685800" y="3378354"/>
            <a:ext cx="7162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495800" y="4019550"/>
            <a:ext cx="762000" cy="369332"/>
          </a:xfrm>
          <a:prstGeom prst="rect">
            <a:avLst/>
          </a:prstGeom>
          <a:noFill/>
          <a:ln w="12700">
            <a:solidFill>
              <a:schemeClr val="accent1">
                <a:shade val="95000"/>
                <a:satMod val="105000"/>
              </a:schemeClr>
            </a:solidFill>
          </a:ln>
        </p:spPr>
        <p:txBody>
          <a:bodyPr wrap="square" rtlCol="0">
            <a:spAutoFit/>
          </a:bodyPr>
          <a:lstStyle/>
          <a:p>
            <a:pPr algn="ctr"/>
            <a:r>
              <a:rPr lang="en-US" b="1" dirty="0" smtClean="0">
                <a:solidFill>
                  <a:srgbClr val="FF0000"/>
                </a:solidFill>
              </a:rPr>
              <a:t>NOP</a:t>
            </a:r>
            <a:endParaRPr lang="en-US" b="1" dirty="0">
              <a:solidFill>
                <a:srgbClr val="FF0000"/>
              </a:solidFill>
            </a:endParaRPr>
          </a:p>
        </p:txBody>
      </p:sp>
      <p:cxnSp>
        <p:nvCxnSpPr>
          <p:cNvPr id="8" name="Straight Arrow Connector 7"/>
          <p:cNvCxnSpPr/>
          <p:nvPr/>
        </p:nvCxnSpPr>
        <p:spPr>
          <a:xfrm flipV="1">
            <a:off x="4876800" y="3606954"/>
            <a:ext cx="0" cy="41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C162BB0D-B5A7-4AD7-8624-6645CF0AB6F4}" type="slidenum">
              <a:rPr lang="en-US" smtClean="0"/>
              <a:pPr/>
              <a:t>14</a:t>
            </a:fld>
            <a:endParaRPr lang="en-US" dirty="0"/>
          </a:p>
        </p:txBody>
      </p:sp>
    </p:spTree>
    <p:extLst>
      <p:ext uri="{BB962C8B-B14F-4D97-AF65-F5344CB8AC3E}">
        <p14:creationId xmlns:p14="http://schemas.microsoft.com/office/powerpoint/2010/main" val="44387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p:cNvSpPr txBox="1"/>
          <p:nvPr/>
        </p:nvSpPr>
        <p:spPr>
          <a:xfrm>
            <a:off x="152400" y="895350"/>
            <a:ext cx="5181600" cy="4062651"/>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recurseOuter(Node o, Node i){</a:t>
            </a:r>
          </a:p>
          <a:p>
            <a:r>
              <a:rPr lang="en-US" sz="1600" b="1" dirty="0" smtClean="0">
                <a:solidFill>
                  <a:schemeClr val="tx2"/>
                </a:solidFill>
                <a:latin typeface="Courier New" pitchFamily="49" charset="0"/>
                <a:cs typeface="Courier New" pitchFamily="49" charset="0"/>
              </a:rPr>
              <a:t>    if ( o == NULL )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recurseInner(o, </a:t>
            </a:r>
            <a:r>
              <a:rPr lang="en-US" sz="1600" b="1" dirty="0">
                <a:solidFill>
                  <a:schemeClr val="tx2"/>
                </a:solidFill>
                <a:latin typeface="Courier New" pitchFamily="49" charset="0"/>
                <a:cs typeface="Courier New" pitchFamily="49" charset="0"/>
              </a:rPr>
              <a:t>i</a:t>
            </a:r>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recurseOuter(o.left, 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recurseOuter(o.right, i);</a:t>
            </a: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recurseInner(Node o, Node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a:t>
            </a:r>
            <a:r>
              <a:rPr lang="en-US" sz="1600" b="1" dirty="0" smtClean="0">
                <a:solidFill>
                  <a:schemeClr val="tx2"/>
                </a:solidFill>
                <a:latin typeface="Courier New" pitchFamily="49" charset="0"/>
                <a:cs typeface="Courier New" pitchFamily="49" charset="0"/>
              </a:rPr>
              <a:t>i </a:t>
            </a:r>
            <a:r>
              <a:rPr lang="en-US" sz="1600" b="1" dirty="0">
                <a:solidFill>
                  <a:schemeClr val="tx2"/>
                </a:solidFill>
                <a:latin typeface="Courier New" pitchFamily="49" charset="0"/>
                <a:cs typeface="Courier New" pitchFamily="49" charset="0"/>
              </a:rPr>
              <a:t>== NULL </a:t>
            </a:r>
            <a:r>
              <a:rPr lang="en-US" sz="1600" b="1" dirty="0" smtClean="0">
                <a:solidFill>
                  <a:schemeClr val="tx2"/>
                </a:solidFill>
                <a:latin typeface="Courier New" pitchFamily="49" charset="0"/>
                <a:cs typeface="Courier New" pitchFamily="49" charset="0"/>
              </a:rPr>
              <a:t>|| </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o.label == B &amp;&amp; i.label == 2)      	return</a:t>
            </a:r>
            <a:r>
              <a:rPr lang="en-US" sz="1600" b="1" dirty="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join(o.data, i.data);</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i.left</a:t>
            </a:r>
            <a:r>
              <a:rPr lang="en-US" sz="1600" b="1" dirty="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i.right</a:t>
            </a:r>
            <a:r>
              <a:rPr lang="en-US" sz="1600" b="1" dirty="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Irregular Iteration Space</a:t>
            </a:r>
            <a:endParaRPr lang="en-US" dirty="0"/>
          </a:p>
        </p:txBody>
      </p:sp>
      <p:sp>
        <p:nvSpPr>
          <p:cNvPr id="113" name="Oval 112"/>
          <p:cNvSpPr/>
          <p:nvPr/>
        </p:nvSpPr>
        <p:spPr>
          <a:xfrm>
            <a:off x="564609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6089644"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6518412" y="166417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6961396" y="166417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7399831" y="16675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7826324" y="16675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8250540" y="16675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564609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6089644" y="211455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651841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6961396" y="2114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7399831"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7826324"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8250540"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564609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6089644" y="2555258"/>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6518412" y="256208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6961396" y="2562081"/>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7399831" y="256549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826324" y="256549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8250540" y="256549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564609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6089644" y="3000518"/>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6518412" y="30073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6961396" y="3007341"/>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7399831" y="301075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7826324" y="301075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8250540" y="301075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564609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6089644"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6518412" y="348273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143"/>
          <p:cNvSpPr/>
          <p:nvPr/>
        </p:nvSpPr>
        <p:spPr>
          <a:xfrm>
            <a:off x="6961396" y="348273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p:cNvSpPr/>
          <p:nvPr/>
        </p:nvSpPr>
        <p:spPr>
          <a:xfrm>
            <a:off x="7399831" y="34861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7826324" y="34861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8250540" y="34861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564609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p:cNvSpPr/>
          <p:nvPr/>
        </p:nvSpPr>
        <p:spPr>
          <a:xfrm>
            <a:off x="6089644"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p:cNvSpPr/>
          <p:nvPr/>
        </p:nvSpPr>
        <p:spPr>
          <a:xfrm>
            <a:off x="6518412" y="440737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6961396" y="440737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7399831" y="44107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7826324" y="44107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8250540" y="44107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Straight Arrow Connector 154"/>
          <p:cNvCxnSpPr/>
          <p:nvPr/>
        </p:nvCxnSpPr>
        <p:spPr>
          <a:xfrm>
            <a:off x="5431140" y="1504950"/>
            <a:ext cx="0" cy="3276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5431140" y="1504950"/>
            <a:ext cx="3200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13" idx="4"/>
            <a:endCxn id="120" idx="0"/>
          </p:cNvCxnSpPr>
          <p:nvPr/>
        </p:nvCxnSpPr>
        <p:spPr>
          <a:xfrm>
            <a:off x="5760392" y="188595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20" idx="4"/>
            <a:endCxn id="127" idx="0"/>
          </p:cNvCxnSpPr>
          <p:nvPr/>
        </p:nvCxnSpPr>
        <p:spPr>
          <a:xfrm>
            <a:off x="5760392" y="2343150"/>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27" idx="4"/>
            <a:endCxn id="134" idx="0"/>
          </p:cNvCxnSpPr>
          <p:nvPr/>
        </p:nvCxnSpPr>
        <p:spPr>
          <a:xfrm>
            <a:off x="5760392" y="2783858"/>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34" idx="4"/>
          </p:cNvCxnSpPr>
          <p:nvPr/>
        </p:nvCxnSpPr>
        <p:spPr>
          <a:xfrm>
            <a:off x="5760392" y="3229118"/>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48" idx="6"/>
            <a:endCxn id="114" idx="2"/>
          </p:cNvCxnSpPr>
          <p:nvPr/>
        </p:nvCxnSpPr>
        <p:spPr>
          <a:xfrm flipV="1">
            <a:off x="5874692" y="1771650"/>
            <a:ext cx="214952" cy="27432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14" idx="4"/>
            <a:endCxn id="121" idx="0"/>
          </p:cNvCxnSpPr>
          <p:nvPr/>
        </p:nvCxnSpPr>
        <p:spPr>
          <a:xfrm>
            <a:off x="6203944" y="188595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9" idx="6"/>
            <a:endCxn id="115" idx="2"/>
          </p:cNvCxnSpPr>
          <p:nvPr/>
        </p:nvCxnSpPr>
        <p:spPr>
          <a:xfrm flipV="1">
            <a:off x="6318244" y="1778474"/>
            <a:ext cx="200168" cy="27363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4"/>
            <a:endCxn id="122" idx="0"/>
          </p:cNvCxnSpPr>
          <p:nvPr/>
        </p:nvCxnSpPr>
        <p:spPr>
          <a:xfrm>
            <a:off x="6632712" y="1892774"/>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22" idx="4"/>
            <a:endCxn id="129" idx="0"/>
          </p:cNvCxnSpPr>
          <p:nvPr/>
        </p:nvCxnSpPr>
        <p:spPr>
          <a:xfrm>
            <a:off x="6632712" y="2343150"/>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29" idx="4"/>
            <a:endCxn id="136" idx="0"/>
          </p:cNvCxnSpPr>
          <p:nvPr/>
        </p:nvCxnSpPr>
        <p:spPr>
          <a:xfrm>
            <a:off x="6632712" y="2790682"/>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36" idx="4"/>
            <a:endCxn id="143" idx="0"/>
          </p:cNvCxnSpPr>
          <p:nvPr/>
        </p:nvCxnSpPr>
        <p:spPr>
          <a:xfrm>
            <a:off x="6632712" y="3235942"/>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50" idx="6"/>
            <a:endCxn id="116" idx="2"/>
          </p:cNvCxnSpPr>
          <p:nvPr/>
        </p:nvCxnSpPr>
        <p:spPr>
          <a:xfrm flipV="1">
            <a:off x="6747012" y="1778473"/>
            <a:ext cx="214384" cy="27432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16" idx="4"/>
            <a:endCxn id="123" idx="0"/>
          </p:cNvCxnSpPr>
          <p:nvPr/>
        </p:nvCxnSpPr>
        <p:spPr>
          <a:xfrm>
            <a:off x="7075696" y="1892773"/>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23" idx="4"/>
            <a:endCxn id="130" idx="0"/>
          </p:cNvCxnSpPr>
          <p:nvPr/>
        </p:nvCxnSpPr>
        <p:spPr>
          <a:xfrm>
            <a:off x="7075696" y="2343149"/>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30" idx="4"/>
            <a:endCxn id="137" idx="0"/>
          </p:cNvCxnSpPr>
          <p:nvPr/>
        </p:nvCxnSpPr>
        <p:spPr>
          <a:xfrm>
            <a:off x="7075696" y="2790681"/>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37" idx="4"/>
            <a:endCxn id="144" idx="0"/>
          </p:cNvCxnSpPr>
          <p:nvPr/>
        </p:nvCxnSpPr>
        <p:spPr>
          <a:xfrm>
            <a:off x="7075696" y="3235941"/>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51" idx="6"/>
            <a:endCxn id="117" idx="2"/>
          </p:cNvCxnSpPr>
          <p:nvPr/>
        </p:nvCxnSpPr>
        <p:spPr>
          <a:xfrm flipV="1">
            <a:off x="7189996" y="1781886"/>
            <a:ext cx="209835" cy="273978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17" idx="4"/>
            <a:endCxn id="124" idx="0"/>
          </p:cNvCxnSpPr>
          <p:nvPr/>
        </p:nvCxnSpPr>
        <p:spPr>
          <a:xfrm>
            <a:off x="7514131" y="1896186"/>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24" idx="4"/>
            <a:endCxn id="131" idx="0"/>
          </p:cNvCxnSpPr>
          <p:nvPr/>
        </p:nvCxnSpPr>
        <p:spPr>
          <a:xfrm>
            <a:off x="7514131" y="2346562"/>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31" idx="4"/>
            <a:endCxn id="138" idx="0"/>
          </p:cNvCxnSpPr>
          <p:nvPr/>
        </p:nvCxnSpPr>
        <p:spPr>
          <a:xfrm>
            <a:off x="7514131" y="2794094"/>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38" idx="4"/>
            <a:endCxn id="145" idx="0"/>
          </p:cNvCxnSpPr>
          <p:nvPr/>
        </p:nvCxnSpPr>
        <p:spPr>
          <a:xfrm>
            <a:off x="7514131" y="3239354"/>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52" idx="6"/>
            <a:endCxn id="118" idx="2"/>
          </p:cNvCxnSpPr>
          <p:nvPr/>
        </p:nvCxnSpPr>
        <p:spPr>
          <a:xfrm flipV="1">
            <a:off x="7628431" y="1781886"/>
            <a:ext cx="197893" cy="27432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18" idx="4"/>
            <a:endCxn id="125" idx="0"/>
          </p:cNvCxnSpPr>
          <p:nvPr/>
        </p:nvCxnSpPr>
        <p:spPr>
          <a:xfrm>
            <a:off x="7940624" y="1896186"/>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5" idx="4"/>
            <a:endCxn id="132" idx="0"/>
          </p:cNvCxnSpPr>
          <p:nvPr/>
        </p:nvCxnSpPr>
        <p:spPr>
          <a:xfrm>
            <a:off x="7940624" y="2346562"/>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32" idx="4"/>
            <a:endCxn id="139" idx="0"/>
          </p:cNvCxnSpPr>
          <p:nvPr/>
        </p:nvCxnSpPr>
        <p:spPr>
          <a:xfrm>
            <a:off x="7940624" y="2794094"/>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39" idx="4"/>
            <a:endCxn id="146" idx="0"/>
          </p:cNvCxnSpPr>
          <p:nvPr/>
        </p:nvCxnSpPr>
        <p:spPr>
          <a:xfrm>
            <a:off x="7940624" y="3239354"/>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53" idx="6"/>
            <a:endCxn id="119" idx="2"/>
          </p:cNvCxnSpPr>
          <p:nvPr/>
        </p:nvCxnSpPr>
        <p:spPr>
          <a:xfrm flipV="1">
            <a:off x="8054924" y="1781886"/>
            <a:ext cx="195616" cy="27432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19" idx="4"/>
            <a:endCxn id="126" idx="0"/>
          </p:cNvCxnSpPr>
          <p:nvPr/>
        </p:nvCxnSpPr>
        <p:spPr>
          <a:xfrm>
            <a:off x="8364840" y="1896186"/>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26" idx="4"/>
            <a:endCxn id="133" idx="0"/>
          </p:cNvCxnSpPr>
          <p:nvPr/>
        </p:nvCxnSpPr>
        <p:spPr>
          <a:xfrm>
            <a:off x="8364840" y="2346562"/>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33" idx="4"/>
            <a:endCxn id="140" idx="0"/>
          </p:cNvCxnSpPr>
          <p:nvPr/>
        </p:nvCxnSpPr>
        <p:spPr>
          <a:xfrm>
            <a:off x="8364840" y="2794094"/>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40" idx="4"/>
            <a:endCxn id="147" idx="0"/>
          </p:cNvCxnSpPr>
          <p:nvPr/>
        </p:nvCxnSpPr>
        <p:spPr>
          <a:xfrm>
            <a:off x="8364840" y="3239354"/>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5480000" y="1200150"/>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192" name="Oval 191"/>
          <p:cNvSpPr/>
          <p:nvPr/>
        </p:nvSpPr>
        <p:spPr>
          <a:xfrm>
            <a:off x="5646660"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609021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Oval 193"/>
          <p:cNvSpPr/>
          <p:nvPr/>
        </p:nvSpPr>
        <p:spPr>
          <a:xfrm>
            <a:off x="6518412" y="392515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Oval 194"/>
          <p:cNvSpPr/>
          <p:nvPr/>
        </p:nvSpPr>
        <p:spPr>
          <a:xfrm>
            <a:off x="6961396" y="392515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7399831" y="392856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7826324" y="392856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8250540" y="392856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p:cNvSpPr/>
          <p:nvPr/>
        </p:nvSpPr>
        <p:spPr>
          <a:xfrm>
            <a:off x="5646660"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p:cNvSpPr/>
          <p:nvPr/>
        </p:nvSpPr>
        <p:spPr>
          <a:xfrm>
            <a:off x="609021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1" name="Straight Arrow Connector 200"/>
          <p:cNvCxnSpPr>
            <a:stCxn id="141" idx="4"/>
            <a:endCxn id="199" idx="0"/>
          </p:cNvCxnSpPr>
          <p:nvPr/>
        </p:nvCxnSpPr>
        <p:spPr>
          <a:xfrm>
            <a:off x="5760392" y="3704514"/>
            <a:ext cx="568"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stCxn id="199" idx="4"/>
            <a:endCxn id="148" idx="0"/>
          </p:cNvCxnSpPr>
          <p:nvPr/>
        </p:nvCxnSpPr>
        <p:spPr>
          <a:xfrm flipH="1">
            <a:off x="5760392" y="4146930"/>
            <a:ext cx="568"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42" idx="4"/>
            <a:endCxn id="200" idx="0"/>
          </p:cNvCxnSpPr>
          <p:nvPr/>
        </p:nvCxnSpPr>
        <p:spPr>
          <a:xfrm>
            <a:off x="6203944" y="3704514"/>
            <a:ext cx="568"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200" idx="4"/>
            <a:endCxn id="149" idx="0"/>
          </p:cNvCxnSpPr>
          <p:nvPr/>
        </p:nvCxnSpPr>
        <p:spPr>
          <a:xfrm flipH="1">
            <a:off x="6203944" y="4146930"/>
            <a:ext cx="568"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43" idx="4"/>
            <a:endCxn id="194" idx="0"/>
          </p:cNvCxnSpPr>
          <p:nvPr/>
        </p:nvCxnSpPr>
        <p:spPr>
          <a:xfrm>
            <a:off x="6632712" y="3711338"/>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194" idx="4"/>
            <a:endCxn id="150" idx="0"/>
          </p:cNvCxnSpPr>
          <p:nvPr/>
        </p:nvCxnSpPr>
        <p:spPr>
          <a:xfrm>
            <a:off x="6632712" y="4153754"/>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44" idx="4"/>
            <a:endCxn id="195" idx="0"/>
          </p:cNvCxnSpPr>
          <p:nvPr/>
        </p:nvCxnSpPr>
        <p:spPr>
          <a:xfrm>
            <a:off x="7075696" y="3711337"/>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95" idx="4"/>
            <a:endCxn id="151" idx="0"/>
          </p:cNvCxnSpPr>
          <p:nvPr/>
        </p:nvCxnSpPr>
        <p:spPr>
          <a:xfrm>
            <a:off x="7075696" y="4153753"/>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45" idx="4"/>
            <a:endCxn id="196" idx="0"/>
          </p:cNvCxnSpPr>
          <p:nvPr/>
        </p:nvCxnSpPr>
        <p:spPr>
          <a:xfrm>
            <a:off x="7514131" y="3714750"/>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96" idx="4"/>
            <a:endCxn id="152" idx="0"/>
          </p:cNvCxnSpPr>
          <p:nvPr/>
        </p:nvCxnSpPr>
        <p:spPr>
          <a:xfrm>
            <a:off x="7514131" y="4157166"/>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146" idx="4"/>
            <a:endCxn id="197" idx="0"/>
          </p:cNvCxnSpPr>
          <p:nvPr/>
        </p:nvCxnSpPr>
        <p:spPr>
          <a:xfrm>
            <a:off x="7940624" y="3714750"/>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97" idx="4"/>
            <a:endCxn id="153" idx="0"/>
          </p:cNvCxnSpPr>
          <p:nvPr/>
        </p:nvCxnSpPr>
        <p:spPr>
          <a:xfrm>
            <a:off x="7940624" y="4157166"/>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47" idx="4"/>
            <a:endCxn id="198" idx="0"/>
          </p:cNvCxnSpPr>
          <p:nvPr/>
        </p:nvCxnSpPr>
        <p:spPr>
          <a:xfrm>
            <a:off x="8364840" y="3714750"/>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198" idx="4"/>
            <a:endCxn id="154" idx="0"/>
          </p:cNvCxnSpPr>
          <p:nvPr/>
        </p:nvCxnSpPr>
        <p:spPr>
          <a:xfrm>
            <a:off x="8364840" y="4157166"/>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215" name="Group 214"/>
          <p:cNvGrpSpPr/>
          <p:nvPr/>
        </p:nvGrpSpPr>
        <p:grpSpPr>
          <a:xfrm>
            <a:off x="5126340" y="1636567"/>
            <a:ext cx="228600" cy="3016780"/>
            <a:chOff x="5105400" y="1636567"/>
            <a:chExt cx="228600" cy="3016780"/>
          </a:xfrm>
        </p:grpSpPr>
        <p:sp>
          <p:nvSpPr>
            <p:cNvPr id="216" name="TextBox 215"/>
            <p:cNvSpPr txBox="1"/>
            <p:nvPr/>
          </p:nvSpPr>
          <p:spPr>
            <a:xfrm>
              <a:off x="5105400" y="2100902"/>
              <a:ext cx="228600" cy="261610"/>
            </a:xfrm>
            <a:prstGeom prst="rect">
              <a:avLst/>
            </a:prstGeom>
            <a:noFill/>
          </p:spPr>
          <p:txBody>
            <a:bodyPr wrap="square" rtlCol="0">
              <a:spAutoFit/>
            </a:bodyPr>
            <a:lstStyle/>
            <a:p>
              <a:r>
                <a:rPr lang="en-US" sz="1100" dirty="0" smtClean="0">
                  <a:solidFill>
                    <a:schemeClr val="tx2"/>
                  </a:solidFill>
                </a:rPr>
                <a:t>2</a:t>
              </a:r>
              <a:endParaRPr lang="en-US" sz="1100" dirty="0">
                <a:solidFill>
                  <a:schemeClr val="tx2"/>
                </a:solidFill>
              </a:endParaRPr>
            </a:p>
          </p:txBody>
        </p:sp>
        <p:sp>
          <p:nvSpPr>
            <p:cNvPr id="217" name="TextBox 216"/>
            <p:cNvSpPr txBox="1"/>
            <p:nvPr/>
          </p:nvSpPr>
          <p:spPr>
            <a:xfrm>
              <a:off x="5105400" y="1636567"/>
              <a:ext cx="228600" cy="261610"/>
            </a:xfrm>
            <a:prstGeom prst="rect">
              <a:avLst/>
            </a:prstGeom>
            <a:noFill/>
          </p:spPr>
          <p:txBody>
            <a:bodyPr wrap="square" rtlCol="0">
              <a:spAutoFit/>
            </a:bodyPr>
            <a:lstStyle/>
            <a:p>
              <a:r>
                <a:rPr lang="en-US" sz="1100" dirty="0" smtClean="0">
                  <a:solidFill>
                    <a:schemeClr val="tx2"/>
                  </a:solidFill>
                </a:rPr>
                <a:t>1</a:t>
              </a:r>
              <a:endParaRPr lang="en-US" sz="1100" dirty="0">
                <a:solidFill>
                  <a:schemeClr val="tx2"/>
                </a:solidFill>
              </a:endParaRPr>
            </a:p>
          </p:txBody>
        </p:sp>
        <p:sp>
          <p:nvSpPr>
            <p:cNvPr id="218" name="TextBox 217"/>
            <p:cNvSpPr txBox="1"/>
            <p:nvPr/>
          </p:nvSpPr>
          <p:spPr>
            <a:xfrm>
              <a:off x="5105400" y="2537346"/>
              <a:ext cx="228600" cy="261610"/>
            </a:xfrm>
            <a:prstGeom prst="rect">
              <a:avLst/>
            </a:prstGeom>
            <a:noFill/>
          </p:spPr>
          <p:txBody>
            <a:bodyPr wrap="square" rtlCol="0">
              <a:spAutoFit/>
            </a:bodyPr>
            <a:lstStyle/>
            <a:p>
              <a:r>
                <a:rPr lang="en-US" sz="1100" dirty="0">
                  <a:solidFill>
                    <a:schemeClr val="tx2"/>
                  </a:solidFill>
                </a:rPr>
                <a:t>3</a:t>
              </a:r>
            </a:p>
          </p:txBody>
        </p:sp>
        <p:sp>
          <p:nvSpPr>
            <p:cNvPr id="219" name="TextBox 218"/>
            <p:cNvSpPr txBox="1"/>
            <p:nvPr/>
          </p:nvSpPr>
          <p:spPr>
            <a:xfrm>
              <a:off x="5105400" y="2984013"/>
              <a:ext cx="228600" cy="261610"/>
            </a:xfrm>
            <a:prstGeom prst="rect">
              <a:avLst/>
            </a:prstGeom>
            <a:noFill/>
          </p:spPr>
          <p:txBody>
            <a:bodyPr wrap="square" rtlCol="0">
              <a:spAutoFit/>
            </a:bodyPr>
            <a:lstStyle/>
            <a:p>
              <a:r>
                <a:rPr lang="en-US" sz="1100" dirty="0">
                  <a:solidFill>
                    <a:schemeClr val="tx2"/>
                  </a:solidFill>
                </a:rPr>
                <a:t>4</a:t>
              </a:r>
            </a:p>
          </p:txBody>
        </p:sp>
        <p:sp>
          <p:nvSpPr>
            <p:cNvPr id="220" name="TextBox 219"/>
            <p:cNvSpPr txBox="1"/>
            <p:nvPr/>
          </p:nvSpPr>
          <p:spPr>
            <a:xfrm>
              <a:off x="5105400" y="3450894"/>
              <a:ext cx="228600" cy="261610"/>
            </a:xfrm>
            <a:prstGeom prst="rect">
              <a:avLst/>
            </a:prstGeom>
            <a:noFill/>
          </p:spPr>
          <p:txBody>
            <a:bodyPr wrap="square" rtlCol="0">
              <a:spAutoFit/>
            </a:bodyPr>
            <a:lstStyle/>
            <a:p>
              <a:r>
                <a:rPr lang="en-US" sz="1100" dirty="0">
                  <a:solidFill>
                    <a:schemeClr val="tx2"/>
                  </a:solidFill>
                </a:rPr>
                <a:t>5</a:t>
              </a:r>
            </a:p>
          </p:txBody>
        </p:sp>
        <p:sp>
          <p:nvSpPr>
            <p:cNvPr id="221" name="TextBox 220"/>
            <p:cNvSpPr txBox="1"/>
            <p:nvPr/>
          </p:nvSpPr>
          <p:spPr>
            <a:xfrm>
              <a:off x="5105400" y="3928566"/>
              <a:ext cx="228600" cy="261610"/>
            </a:xfrm>
            <a:prstGeom prst="rect">
              <a:avLst/>
            </a:prstGeom>
            <a:noFill/>
          </p:spPr>
          <p:txBody>
            <a:bodyPr wrap="square" rtlCol="0">
              <a:spAutoFit/>
            </a:bodyPr>
            <a:lstStyle/>
            <a:p>
              <a:r>
                <a:rPr lang="en-US" sz="1100" dirty="0">
                  <a:solidFill>
                    <a:schemeClr val="tx2"/>
                  </a:solidFill>
                </a:rPr>
                <a:t>6</a:t>
              </a:r>
            </a:p>
          </p:txBody>
        </p:sp>
        <p:sp>
          <p:nvSpPr>
            <p:cNvPr id="222" name="TextBox 221"/>
            <p:cNvSpPr txBox="1"/>
            <p:nvPr/>
          </p:nvSpPr>
          <p:spPr>
            <a:xfrm>
              <a:off x="5105400" y="4391737"/>
              <a:ext cx="228600" cy="261610"/>
            </a:xfrm>
            <a:prstGeom prst="rect">
              <a:avLst/>
            </a:prstGeom>
            <a:noFill/>
          </p:spPr>
          <p:txBody>
            <a:bodyPr wrap="square" rtlCol="0">
              <a:spAutoFit/>
            </a:bodyPr>
            <a:lstStyle/>
            <a:p>
              <a:r>
                <a:rPr lang="en-US" sz="1100" dirty="0">
                  <a:solidFill>
                    <a:schemeClr val="tx2"/>
                  </a:solidFill>
                </a:rPr>
                <a:t>7</a:t>
              </a:r>
            </a:p>
          </p:txBody>
        </p:sp>
      </p:grpSp>
      <p:sp>
        <p:nvSpPr>
          <p:cNvPr id="3" name="Rectangle 2"/>
          <p:cNvSpPr/>
          <p:nvPr/>
        </p:nvSpPr>
        <p:spPr>
          <a:xfrm>
            <a:off x="1219200" y="3150684"/>
            <a:ext cx="3657600" cy="209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pPr/>
              <a:t>15</a:t>
            </a:fld>
            <a:endParaRPr lang="en-US" dirty="0"/>
          </a:p>
        </p:txBody>
      </p:sp>
    </p:spTree>
    <p:extLst>
      <p:ext uri="{BB962C8B-B14F-4D97-AF65-F5344CB8AC3E}">
        <p14:creationId xmlns:p14="http://schemas.microsoft.com/office/powerpoint/2010/main" val="390863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5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9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9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9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9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9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0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500" fill="hold"/>
                                        <p:tgtEl>
                                          <p:spTgt spid="113"/>
                                        </p:tgtEl>
                                        <p:attrNameLst>
                                          <p:attrName>fillcolor</p:attrName>
                                        </p:attrNameLst>
                                      </p:cBhvr>
                                      <p:to>
                                        <a:schemeClr val="tx1"/>
                                      </p:to>
                                    </p:animClr>
                                    <p:set>
                                      <p:cBhvr>
                                        <p:cTn id="123" dur="500" fill="hold"/>
                                        <p:tgtEl>
                                          <p:spTgt spid="113"/>
                                        </p:tgtEl>
                                        <p:attrNameLst>
                                          <p:attrName>fill.type</p:attrName>
                                        </p:attrNameLst>
                                      </p:cBhvr>
                                      <p:to>
                                        <p:strVal val="solid"/>
                                      </p:to>
                                    </p:set>
                                    <p:set>
                                      <p:cBhvr>
                                        <p:cTn id="124" dur="500" fill="hold"/>
                                        <p:tgtEl>
                                          <p:spTgt spid="113"/>
                                        </p:tgtEl>
                                        <p:attrNameLst>
                                          <p:attrName>fill.on</p:attrName>
                                        </p:attrNameLst>
                                      </p:cBhvr>
                                      <p:to>
                                        <p:strVal val="true"/>
                                      </p:to>
                                    </p:set>
                                  </p:childTnLst>
                                </p:cTn>
                              </p:par>
                            </p:childTnLst>
                          </p:cTn>
                        </p:par>
                        <p:par>
                          <p:cTn id="125" fill="hold">
                            <p:stCondLst>
                              <p:cond delay="500"/>
                            </p:stCondLst>
                            <p:childTnLst>
                              <p:par>
                                <p:cTn id="126" presetID="1" presetClass="emph" presetSubtype="2" fill="hold" nodeType="afterEffect">
                                  <p:stCondLst>
                                    <p:cond delay="0"/>
                                  </p:stCondLst>
                                  <p:childTnLst>
                                    <p:animClr clrSpc="rgb" dir="cw">
                                      <p:cBhvr>
                                        <p:cTn id="127" dur="500" fill="hold"/>
                                        <p:tgtEl>
                                          <p:spTgt spid="120"/>
                                        </p:tgtEl>
                                        <p:attrNameLst>
                                          <p:attrName>fillcolor</p:attrName>
                                        </p:attrNameLst>
                                      </p:cBhvr>
                                      <p:to>
                                        <a:schemeClr val="tx1"/>
                                      </p:to>
                                    </p:animClr>
                                    <p:set>
                                      <p:cBhvr>
                                        <p:cTn id="128" dur="500" fill="hold"/>
                                        <p:tgtEl>
                                          <p:spTgt spid="120"/>
                                        </p:tgtEl>
                                        <p:attrNameLst>
                                          <p:attrName>fill.type</p:attrName>
                                        </p:attrNameLst>
                                      </p:cBhvr>
                                      <p:to>
                                        <p:strVal val="solid"/>
                                      </p:to>
                                    </p:set>
                                    <p:set>
                                      <p:cBhvr>
                                        <p:cTn id="129" dur="500" fill="hold"/>
                                        <p:tgtEl>
                                          <p:spTgt spid="120"/>
                                        </p:tgtEl>
                                        <p:attrNameLst>
                                          <p:attrName>fill.on</p:attrName>
                                        </p:attrNameLst>
                                      </p:cBhvr>
                                      <p:to>
                                        <p:strVal val="true"/>
                                      </p:to>
                                    </p:set>
                                  </p:childTnLst>
                                </p:cTn>
                              </p:par>
                              <p:par>
                                <p:cTn id="130" presetID="1" presetClass="entr" presetSubtype="0" fill="hold" nodeType="withEffect">
                                  <p:stCondLst>
                                    <p:cond delay="0"/>
                                  </p:stCondLst>
                                  <p:childTnLst>
                                    <p:set>
                                      <p:cBhvr>
                                        <p:cTn id="131" dur="1" fill="hold">
                                          <p:stCondLst>
                                            <p:cond delay="0"/>
                                          </p:stCondLst>
                                        </p:cTn>
                                        <p:tgtEl>
                                          <p:spTgt spid="157"/>
                                        </p:tgtEl>
                                        <p:attrNameLst>
                                          <p:attrName>style.visibility</p:attrName>
                                        </p:attrNameLst>
                                      </p:cBhvr>
                                      <p:to>
                                        <p:strVal val="visible"/>
                                      </p:to>
                                    </p:set>
                                  </p:childTnLst>
                                </p:cTn>
                              </p:par>
                            </p:childTnLst>
                          </p:cTn>
                        </p:par>
                        <p:par>
                          <p:cTn id="132" fill="hold">
                            <p:stCondLst>
                              <p:cond delay="1000"/>
                            </p:stCondLst>
                            <p:childTnLst>
                              <p:par>
                                <p:cTn id="133" presetID="1" presetClass="emph" presetSubtype="2" fill="hold" nodeType="afterEffect">
                                  <p:stCondLst>
                                    <p:cond delay="0"/>
                                  </p:stCondLst>
                                  <p:childTnLst>
                                    <p:animClr clrSpc="rgb" dir="cw">
                                      <p:cBhvr>
                                        <p:cTn id="134" dur="500" fill="hold"/>
                                        <p:tgtEl>
                                          <p:spTgt spid="127"/>
                                        </p:tgtEl>
                                        <p:attrNameLst>
                                          <p:attrName>fillcolor</p:attrName>
                                        </p:attrNameLst>
                                      </p:cBhvr>
                                      <p:to>
                                        <a:schemeClr val="tx1"/>
                                      </p:to>
                                    </p:animClr>
                                    <p:set>
                                      <p:cBhvr>
                                        <p:cTn id="135" dur="500" fill="hold"/>
                                        <p:tgtEl>
                                          <p:spTgt spid="127"/>
                                        </p:tgtEl>
                                        <p:attrNameLst>
                                          <p:attrName>fill.type</p:attrName>
                                        </p:attrNameLst>
                                      </p:cBhvr>
                                      <p:to>
                                        <p:strVal val="solid"/>
                                      </p:to>
                                    </p:set>
                                    <p:set>
                                      <p:cBhvr>
                                        <p:cTn id="136" dur="500" fill="hold"/>
                                        <p:tgtEl>
                                          <p:spTgt spid="127"/>
                                        </p:tgtEl>
                                        <p:attrNameLst>
                                          <p:attrName>fill.on</p:attrName>
                                        </p:attrNameLst>
                                      </p:cBhvr>
                                      <p:to>
                                        <p:strVal val="true"/>
                                      </p:to>
                                    </p:set>
                                  </p:childTnLst>
                                </p:cTn>
                              </p:par>
                              <p:par>
                                <p:cTn id="137" presetID="1" presetClass="entr" presetSubtype="0" fill="hold" nodeType="withEffect">
                                  <p:stCondLst>
                                    <p:cond delay="0"/>
                                  </p:stCondLst>
                                  <p:childTnLst>
                                    <p:set>
                                      <p:cBhvr>
                                        <p:cTn id="138" dur="1" fill="hold">
                                          <p:stCondLst>
                                            <p:cond delay="0"/>
                                          </p:stCondLst>
                                        </p:cTn>
                                        <p:tgtEl>
                                          <p:spTgt spid="158"/>
                                        </p:tgtEl>
                                        <p:attrNameLst>
                                          <p:attrName>style.visibility</p:attrName>
                                        </p:attrNameLst>
                                      </p:cBhvr>
                                      <p:to>
                                        <p:strVal val="visible"/>
                                      </p:to>
                                    </p:set>
                                  </p:childTnLst>
                                </p:cTn>
                              </p:par>
                            </p:childTnLst>
                          </p:cTn>
                        </p:par>
                        <p:par>
                          <p:cTn id="139" fill="hold">
                            <p:stCondLst>
                              <p:cond delay="1500"/>
                            </p:stCondLst>
                            <p:childTnLst>
                              <p:par>
                                <p:cTn id="140" presetID="1" presetClass="emph" presetSubtype="2" fill="hold" nodeType="afterEffect">
                                  <p:stCondLst>
                                    <p:cond delay="0"/>
                                  </p:stCondLst>
                                  <p:childTnLst>
                                    <p:animClr clrSpc="rgb" dir="cw">
                                      <p:cBhvr>
                                        <p:cTn id="141" dur="500" fill="hold"/>
                                        <p:tgtEl>
                                          <p:spTgt spid="134"/>
                                        </p:tgtEl>
                                        <p:attrNameLst>
                                          <p:attrName>fillcolor</p:attrName>
                                        </p:attrNameLst>
                                      </p:cBhvr>
                                      <p:to>
                                        <a:schemeClr val="tx1"/>
                                      </p:to>
                                    </p:animClr>
                                    <p:set>
                                      <p:cBhvr>
                                        <p:cTn id="142" dur="500" fill="hold"/>
                                        <p:tgtEl>
                                          <p:spTgt spid="134"/>
                                        </p:tgtEl>
                                        <p:attrNameLst>
                                          <p:attrName>fill.type</p:attrName>
                                        </p:attrNameLst>
                                      </p:cBhvr>
                                      <p:to>
                                        <p:strVal val="solid"/>
                                      </p:to>
                                    </p:set>
                                    <p:set>
                                      <p:cBhvr>
                                        <p:cTn id="143" dur="500" fill="hold"/>
                                        <p:tgtEl>
                                          <p:spTgt spid="134"/>
                                        </p:tgtEl>
                                        <p:attrNameLst>
                                          <p:attrName>fill.on</p:attrName>
                                        </p:attrNameLst>
                                      </p:cBhvr>
                                      <p:to>
                                        <p:strVal val="true"/>
                                      </p:to>
                                    </p:set>
                                  </p:childTnLst>
                                </p:cTn>
                              </p:par>
                              <p:par>
                                <p:cTn id="144" presetID="1" presetClass="entr" presetSubtype="0" fill="hold" nodeType="withEffect">
                                  <p:stCondLst>
                                    <p:cond delay="0"/>
                                  </p:stCondLst>
                                  <p:childTnLst>
                                    <p:set>
                                      <p:cBhvr>
                                        <p:cTn id="145" dur="1" fill="hold">
                                          <p:stCondLst>
                                            <p:cond delay="0"/>
                                          </p:stCondLst>
                                        </p:cTn>
                                        <p:tgtEl>
                                          <p:spTgt spid="159"/>
                                        </p:tgtEl>
                                        <p:attrNameLst>
                                          <p:attrName>style.visibility</p:attrName>
                                        </p:attrNameLst>
                                      </p:cBhvr>
                                      <p:to>
                                        <p:strVal val="visible"/>
                                      </p:to>
                                    </p:set>
                                  </p:childTnLst>
                                </p:cTn>
                              </p:par>
                            </p:childTnLst>
                          </p:cTn>
                        </p:par>
                        <p:par>
                          <p:cTn id="146" fill="hold">
                            <p:stCondLst>
                              <p:cond delay="2000"/>
                            </p:stCondLst>
                            <p:childTnLst>
                              <p:par>
                                <p:cTn id="147" presetID="1" presetClass="emph" presetSubtype="2" fill="hold" nodeType="afterEffect">
                                  <p:stCondLst>
                                    <p:cond delay="0"/>
                                  </p:stCondLst>
                                  <p:childTnLst>
                                    <p:animClr clrSpc="rgb" dir="cw">
                                      <p:cBhvr>
                                        <p:cTn id="148" dur="500" fill="hold"/>
                                        <p:tgtEl>
                                          <p:spTgt spid="192"/>
                                        </p:tgtEl>
                                        <p:attrNameLst>
                                          <p:attrName>fillcolor</p:attrName>
                                        </p:attrNameLst>
                                      </p:cBhvr>
                                      <p:to>
                                        <a:schemeClr val="tx1"/>
                                      </p:to>
                                    </p:animClr>
                                    <p:set>
                                      <p:cBhvr>
                                        <p:cTn id="149" dur="500" fill="hold"/>
                                        <p:tgtEl>
                                          <p:spTgt spid="192"/>
                                        </p:tgtEl>
                                        <p:attrNameLst>
                                          <p:attrName>fill.type</p:attrName>
                                        </p:attrNameLst>
                                      </p:cBhvr>
                                      <p:to>
                                        <p:strVal val="solid"/>
                                      </p:to>
                                    </p:set>
                                    <p:set>
                                      <p:cBhvr>
                                        <p:cTn id="150" dur="500" fill="hold"/>
                                        <p:tgtEl>
                                          <p:spTgt spid="192"/>
                                        </p:tgtEl>
                                        <p:attrNameLst>
                                          <p:attrName>fill.on</p:attrName>
                                        </p:attrNameLst>
                                      </p:cBhvr>
                                      <p:to>
                                        <p:strVal val="true"/>
                                      </p:to>
                                    </p:set>
                                  </p:childTnLst>
                                </p:cTn>
                              </p:par>
                              <p:par>
                                <p:cTn id="151" presetID="1" presetClass="entr" presetSubtype="0" fill="hold" nodeType="withEffect">
                                  <p:stCondLst>
                                    <p:cond delay="0"/>
                                  </p:stCondLst>
                                  <p:childTnLst>
                                    <p:set>
                                      <p:cBhvr>
                                        <p:cTn id="152" dur="1" fill="hold">
                                          <p:stCondLst>
                                            <p:cond delay="0"/>
                                          </p:stCondLst>
                                        </p:cTn>
                                        <p:tgtEl>
                                          <p:spTgt spid="160"/>
                                        </p:tgtEl>
                                        <p:attrNameLst>
                                          <p:attrName>style.visibility</p:attrName>
                                        </p:attrNameLst>
                                      </p:cBhvr>
                                      <p:to>
                                        <p:strVal val="visible"/>
                                      </p:to>
                                    </p:set>
                                  </p:childTnLst>
                                </p:cTn>
                              </p:par>
                            </p:childTnLst>
                          </p:cTn>
                        </p:par>
                        <p:par>
                          <p:cTn id="153" fill="hold">
                            <p:stCondLst>
                              <p:cond delay="2500"/>
                            </p:stCondLst>
                            <p:childTnLst>
                              <p:par>
                                <p:cTn id="154" presetID="1" presetClass="emph" presetSubtype="2" fill="hold" nodeType="afterEffect">
                                  <p:stCondLst>
                                    <p:cond delay="0"/>
                                  </p:stCondLst>
                                  <p:childTnLst>
                                    <p:animClr clrSpc="rgb" dir="cw">
                                      <p:cBhvr>
                                        <p:cTn id="155" dur="500" fill="hold"/>
                                        <p:tgtEl>
                                          <p:spTgt spid="199"/>
                                        </p:tgtEl>
                                        <p:attrNameLst>
                                          <p:attrName>fillcolor</p:attrName>
                                        </p:attrNameLst>
                                      </p:cBhvr>
                                      <p:to>
                                        <a:schemeClr val="tx1"/>
                                      </p:to>
                                    </p:animClr>
                                    <p:set>
                                      <p:cBhvr>
                                        <p:cTn id="156" dur="500" fill="hold"/>
                                        <p:tgtEl>
                                          <p:spTgt spid="199"/>
                                        </p:tgtEl>
                                        <p:attrNameLst>
                                          <p:attrName>fill.type</p:attrName>
                                        </p:attrNameLst>
                                      </p:cBhvr>
                                      <p:to>
                                        <p:strVal val="solid"/>
                                      </p:to>
                                    </p:set>
                                    <p:set>
                                      <p:cBhvr>
                                        <p:cTn id="157" dur="500" fill="hold"/>
                                        <p:tgtEl>
                                          <p:spTgt spid="199"/>
                                        </p:tgtEl>
                                        <p:attrNameLst>
                                          <p:attrName>fill.on</p:attrName>
                                        </p:attrNameLst>
                                      </p:cBhvr>
                                      <p:to>
                                        <p:strVal val="true"/>
                                      </p:to>
                                    </p:set>
                                  </p:childTnLst>
                                </p:cTn>
                              </p:par>
                              <p:par>
                                <p:cTn id="158" presetID="1" presetClass="entr" presetSubtype="0" fill="hold" nodeType="withEffect">
                                  <p:stCondLst>
                                    <p:cond delay="0"/>
                                  </p:stCondLst>
                                  <p:childTnLst>
                                    <p:set>
                                      <p:cBhvr>
                                        <p:cTn id="159" dur="1" fill="hold">
                                          <p:stCondLst>
                                            <p:cond delay="0"/>
                                          </p:stCondLst>
                                        </p:cTn>
                                        <p:tgtEl>
                                          <p:spTgt spid="201"/>
                                        </p:tgtEl>
                                        <p:attrNameLst>
                                          <p:attrName>style.visibility</p:attrName>
                                        </p:attrNameLst>
                                      </p:cBhvr>
                                      <p:to>
                                        <p:strVal val="visible"/>
                                      </p:to>
                                    </p:set>
                                  </p:childTnLst>
                                </p:cTn>
                              </p:par>
                            </p:childTnLst>
                          </p:cTn>
                        </p:par>
                        <p:par>
                          <p:cTn id="160" fill="hold">
                            <p:stCondLst>
                              <p:cond delay="3000"/>
                            </p:stCondLst>
                            <p:childTnLst>
                              <p:par>
                                <p:cTn id="161" presetID="1" presetClass="emph" presetSubtype="2" fill="hold" nodeType="afterEffect">
                                  <p:stCondLst>
                                    <p:cond delay="0"/>
                                  </p:stCondLst>
                                  <p:childTnLst>
                                    <p:animClr clrSpc="rgb" dir="cw">
                                      <p:cBhvr>
                                        <p:cTn id="162" dur="500" fill="hold"/>
                                        <p:tgtEl>
                                          <p:spTgt spid="148"/>
                                        </p:tgtEl>
                                        <p:attrNameLst>
                                          <p:attrName>fillcolor</p:attrName>
                                        </p:attrNameLst>
                                      </p:cBhvr>
                                      <p:to>
                                        <a:schemeClr val="tx1"/>
                                      </p:to>
                                    </p:animClr>
                                    <p:set>
                                      <p:cBhvr>
                                        <p:cTn id="163" dur="500" fill="hold"/>
                                        <p:tgtEl>
                                          <p:spTgt spid="148"/>
                                        </p:tgtEl>
                                        <p:attrNameLst>
                                          <p:attrName>fill.type</p:attrName>
                                        </p:attrNameLst>
                                      </p:cBhvr>
                                      <p:to>
                                        <p:strVal val="solid"/>
                                      </p:to>
                                    </p:set>
                                    <p:set>
                                      <p:cBhvr>
                                        <p:cTn id="164" dur="500" fill="hold"/>
                                        <p:tgtEl>
                                          <p:spTgt spid="148"/>
                                        </p:tgtEl>
                                        <p:attrNameLst>
                                          <p:attrName>fill.on</p:attrName>
                                        </p:attrNameLst>
                                      </p:cBhvr>
                                      <p:to>
                                        <p:strVal val="true"/>
                                      </p:to>
                                    </p:set>
                                  </p:childTnLst>
                                </p:cTn>
                              </p:par>
                              <p:par>
                                <p:cTn id="165" presetID="1" presetClass="entr" presetSubtype="0" fill="hold" nodeType="withEffect">
                                  <p:stCondLst>
                                    <p:cond delay="0"/>
                                  </p:stCondLst>
                                  <p:childTnLst>
                                    <p:set>
                                      <p:cBhvr>
                                        <p:cTn id="166" dur="1" fill="hold">
                                          <p:stCondLst>
                                            <p:cond delay="0"/>
                                          </p:stCondLst>
                                        </p:cTn>
                                        <p:tgtEl>
                                          <p:spTgt spid="202"/>
                                        </p:tgtEl>
                                        <p:attrNameLst>
                                          <p:attrName>style.visibility</p:attrName>
                                        </p:attrNameLst>
                                      </p:cBhvr>
                                      <p:to>
                                        <p:strVal val="visible"/>
                                      </p:to>
                                    </p:set>
                                  </p:childTnLst>
                                </p:cTn>
                              </p:par>
                            </p:childTnLst>
                          </p:cTn>
                        </p:par>
                        <p:par>
                          <p:cTn id="167" fill="hold">
                            <p:stCondLst>
                              <p:cond delay="3500"/>
                            </p:stCondLst>
                            <p:childTnLst>
                              <p:par>
                                <p:cTn id="168" presetID="1" presetClass="emph" presetSubtype="2" fill="hold" nodeType="afterEffect">
                                  <p:stCondLst>
                                    <p:cond delay="0"/>
                                  </p:stCondLst>
                                  <p:childTnLst>
                                    <p:animClr clrSpc="rgb" dir="cw">
                                      <p:cBhvr>
                                        <p:cTn id="169" dur="500" fill="hold"/>
                                        <p:tgtEl>
                                          <p:spTgt spid="114"/>
                                        </p:tgtEl>
                                        <p:attrNameLst>
                                          <p:attrName>fillcolor</p:attrName>
                                        </p:attrNameLst>
                                      </p:cBhvr>
                                      <p:to>
                                        <a:schemeClr val="tx1"/>
                                      </p:to>
                                    </p:animClr>
                                    <p:set>
                                      <p:cBhvr>
                                        <p:cTn id="170" dur="500" fill="hold"/>
                                        <p:tgtEl>
                                          <p:spTgt spid="114"/>
                                        </p:tgtEl>
                                        <p:attrNameLst>
                                          <p:attrName>fill.type</p:attrName>
                                        </p:attrNameLst>
                                      </p:cBhvr>
                                      <p:to>
                                        <p:strVal val="solid"/>
                                      </p:to>
                                    </p:set>
                                    <p:set>
                                      <p:cBhvr>
                                        <p:cTn id="171" dur="500" fill="hold"/>
                                        <p:tgtEl>
                                          <p:spTgt spid="114"/>
                                        </p:tgtEl>
                                        <p:attrNameLst>
                                          <p:attrName>fill.on</p:attrName>
                                        </p:attrNameLst>
                                      </p:cBhvr>
                                      <p:to>
                                        <p:strVal val="true"/>
                                      </p:to>
                                    </p:set>
                                  </p:childTnLst>
                                </p:cTn>
                              </p:par>
                              <p:par>
                                <p:cTn id="172" presetID="1" presetClass="entr" presetSubtype="0" fill="hold" nodeType="withEffect">
                                  <p:stCondLst>
                                    <p:cond delay="0"/>
                                  </p:stCondLst>
                                  <p:childTnLst>
                                    <p:set>
                                      <p:cBhvr>
                                        <p:cTn id="173" dur="1" fill="hold">
                                          <p:stCondLst>
                                            <p:cond delay="0"/>
                                          </p:stCondLst>
                                        </p:cTn>
                                        <p:tgtEl>
                                          <p:spTgt spid="161"/>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mph" presetSubtype="2" fill="hold" nodeType="clickEffect">
                                  <p:stCondLst>
                                    <p:cond delay="0"/>
                                  </p:stCondLst>
                                  <p:childTnLst>
                                    <p:animClr clrSpc="rgb" dir="cw">
                                      <p:cBhvr>
                                        <p:cTn id="177" dur="500" fill="hold"/>
                                        <p:tgtEl>
                                          <p:spTgt spid="121"/>
                                        </p:tgtEl>
                                        <p:attrNameLst>
                                          <p:attrName>fillcolor</p:attrName>
                                        </p:attrNameLst>
                                      </p:cBhvr>
                                      <p:to>
                                        <a:schemeClr val="accent2"/>
                                      </p:to>
                                    </p:animClr>
                                    <p:set>
                                      <p:cBhvr>
                                        <p:cTn id="178" dur="500" fill="hold"/>
                                        <p:tgtEl>
                                          <p:spTgt spid="121"/>
                                        </p:tgtEl>
                                        <p:attrNameLst>
                                          <p:attrName>fill.type</p:attrName>
                                        </p:attrNameLst>
                                      </p:cBhvr>
                                      <p:to>
                                        <p:strVal val="solid"/>
                                      </p:to>
                                    </p:set>
                                    <p:set>
                                      <p:cBhvr>
                                        <p:cTn id="179" dur="500" fill="hold"/>
                                        <p:tgtEl>
                                          <p:spTgt spid="121"/>
                                        </p:tgtEl>
                                        <p:attrNameLst>
                                          <p:attrName>fill.on</p:attrName>
                                        </p:attrNameLst>
                                      </p:cBhvr>
                                      <p:to>
                                        <p:strVal val="true"/>
                                      </p:to>
                                    </p:set>
                                  </p:childTnLst>
                                </p:cTn>
                              </p:par>
                              <p:par>
                                <p:cTn id="180" presetID="1" presetClass="emph" presetSubtype="2" fill="hold" nodeType="withEffect">
                                  <p:stCondLst>
                                    <p:cond delay="0"/>
                                  </p:stCondLst>
                                  <p:childTnLst>
                                    <p:animClr clrSpc="rgb" dir="cw">
                                      <p:cBhvr>
                                        <p:cTn id="181" dur="500" fill="hold"/>
                                        <p:tgtEl>
                                          <p:spTgt spid="128"/>
                                        </p:tgtEl>
                                        <p:attrNameLst>
                                          <p:attrName>fillcolor</p:attrName>
                                        </p:attrNameLst>
                                      </p:cBhvr>
                                      <p:to>
                                        <a:schemeClr val="accent2"/>
                                      </p:to>
                                    </p:animClr>
                                    <p:set>
                                      <p:cBhvr>
                                        <p:cTn id="182" dur="500" fill="hold"/>
                                        <p:tgtEl>
                                          <p:spTgt spid="128"/>
                                        </p:tgtEl>
                                        <p:attrNameLst>
                                          <p:attrName>fill.type</p:attrName>
                                        </p:attrNameLst>
                                      </p:cBhvr>
                                      <p:to>
                                        <p:strVal val="solid"/>
                                      </p:to>
                                    </p:set>
                                    <p:set>
                                      <p:cBhvr>
                                        <p:cTn id="183" dur="500" fill="hold"/>
                                        <p:tgtEl>
                                          <p:spTgt spid="128"/>
                                        </p:tgtEl>
                                        <p:attrNameLst>
                                          <p:attrName>fill.on</p:attrName>
                                        </p:attrNameLst>
                                      </p:cBhvr>
                                      <p:to>
                                        <p:strVal val="true"/>
                                      </p:to>
                                    </p:set>
                                  </p:childTnLst>
                                </p:cTn>
                              </p:par>
                              <p:par>
                                <p:cTn id="184" presetID="1" presetClass="emph" presetSubtype="2" fill="hold" nodeType="withEffect">
                                  <p:stCondLst>
                                    <p:cond delay="0"/>
                                  </p:stCondLst>
                                  <p:childTnLst>
                                    <p:animClr clrSpc="rgb" dir="cw">
                                      <p:cBhvr>
                                        <p:cTn id="185" dur="500" fill="hold"/>
                                        <p:tgtEl>
                                          <p:spTgt spid="135"/>
                                        </p:tgtEl>
                                        <p:attrNameLst>
                                          <p:attrName>fillcolor</p:attrName>
                                        </p:attrNameLst>
                                      </p:cBhvr>
                                      <p:to>
                                        <a:schemeClr val="accent2"/>
                                      </p:to>
                                    </p:animClr>
                                    <p:set>
                                      <p:cBhvr>
                                        <p:cTn id="186" dur="500" fill="hold"/>
                                        <p:tgtEl>
                                          <p:spTgt spid="135"/>
                                        </p:tgtEl>
                                        <p:attrNameLst>
                                          <p:attrName>fill.type</p:attrName>
                                        </p:attrNameLst>
                                      </p:cBhvr>
                                      <p:to>
                                        <p:strVal val="solid"/>
                                      </p:to>
                                    </p:set>
                                    <p:set>
                                      <p:cBhvr>
                                        <p:cTn id="187" dur="500" fill="hold"/>
                                        <p:tgtEl>
                                          <p:spTgt spid="135"/>
                                        </p:tgtEl>
                                        <p:attrNameLst>
                                          <p:attrName>fill.on</p:attrName>
                                        </p:attrNameLst>
                                      </p:cBhvr>
                                      <p:to>
                                        <p:strVal val="true"/>
                                      </p:to>
                                    </p:set>
                                  </p:childTnLst>
                                </p:cTn>
                              </p:par>
                              <p:par>
                                <p:cTn id="188" presetID="1" presetClass="entr" presetSubtype="0" fill="hold" nodeType="withEffect">
                                  <p:stCondLst>
                                    <p:cond delay="0"/>
                                  </p:stCondLst>
                                  <p:childTnLst>
                                    <p:set>
                                      <p:cBhvr>
                                        <p:cTn id="189" dur="1" fill="hold">
                                          <p:stCondLst>
                                            <p:cond delay="0"/>
                                          </p:stCondLst>
                                        </p:cTn>
                                        <p:tgtEl>
                                          <p:spTgt spid="162"/>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mph" presetSubtype="2" fill="hold" nodeType="clickEffect">
                                  <p:stCondLst>
                                    <p:cond delay="0"/>
                                  </p:stCondLst>
                                  <p:childTnLst>
                                    <p:animClr clrSpc="rgb" dir="cw">
                                      <p:cBhvr>
                                        <p:cTn id="193" dur="500" fill="hold"/>
                                        <p:tgtEl>
                                          <p:spTgt spid="193"/>
                                        </p:tgtEl>
                                        <p:attrNameLst>
                                          <p:attrName>fillcolor</p:attrName>
                                        </p:attrNameLst>
                                      </p:cBhvr>
                                      <p:to>
                                        <a:schemeClr val="tx1"/>
                                      </p:to>
                                    </p:animClr>
                                    <p:set>
                                      <p:cBhvr>
                                        <p:cTn id="194" dur="500" fill="hold"/>
                                        <p:tgtEl>
                                          <p:spTgt spid="193"/>
                                        </p:tgtEl>
                                        <p:attrNameLst>
                                          <p:attrName>fill.type</p:attrName>
                                        </p:attrNameLst>
                                      </p:cBhvr>
                                      <p:to>
                                        <p:strVal val="solid"/>
                                      </p:to>
                                    </p:set>
                                    <p:set>
                                      <p:cBhvr>
                                        <p:cTn id="195" dur="500" fill="hold"/>
                                        <p:tgtEl>
                                          <p:spTgt spid="193"/>
                                        </p:tgtEl>
                                        <p:attrNameLst>
                                          <p:attrName>fill.on</p:attrName>
                                        </p:attrNameLst>
                                      </p:cBhvr>
                                      <p:to>
                                        <p:strVal val="true"/>
                                      </p:to>
                                    </p:set>
                                  </p:childTnLst>
                                </p:cTn>
                              </p:par>
                            </p:childTnLst>
                          </p:cTn>
                        </p:par>
                        <p:par>
                          <p:cTn id="196" fill="hold">
                            <p:stCondLst>
                              <p:cond delay="500"/>
                            </p:stCondLst>
                            <p:childTnLst>
                              <p:par>
                                <p:cTn id="197" presetID="1" presetClass="emph" presetSubtype="2" fill="hold" nodeType="afterEffect">
                                  <p:stCondLst>
                                    <p:cond delay="0"/>
                                  </p:stCondLst>
                                  <p:childTnLst>
                                    <p:animClr clrSpc="rgb" dir="cw">
                                      <p:cBhvr>
                                        <p:cTn id="198" dur="500" fill="hold"/>
                                        <p:tgtEl>
                                          <p:spTgt spid="200"/>
                                        </p:tgtEl>
                                        <p:attrNameLst>
                                          <p:attrName>fillcolor</p:attrName>
                                        </p:attrNameLst>
                                      </p:cBhvr>
                                      <p:to>
                                        <a:schemeClr val="tx1"/>
                                      </p:to>
                                    </p:animClr>
                                    <p:set>
                                      <p:cBhvr>
                                        <p:cTn id="199" dur="500" fill="hold"/>
                                        <p:tgtEl>
                                          <p:spTgt spid="200"/>
                                        </p:tgtEl>
                                        <p:attrNameLst>
                                          <p:attrName>fill.type</p:attrName>
                                        </p:attrNameLst>
                                      </p:cBhvr>
                                      <p:to>
                                        <p:strVal val="solid"/>
                                      </p:to>
                                    </p:set>
                                    <p:set>
                                      <p:cBhvr>
                                        <p:cTn id="200" dur="500" fill="hold"/>
                                        <p:tgtEl>
                                          <p:spTgt spid="200"/>
                                        </p:tgtEl>
                                        <p:attrNameLst>
                                          <p:attrName>fill.on</p:attrName>
                                        </p:attrNameLst>
                                      </p:cBhvr>
                                      <p:to>
                                        <p:strVal val="true"/>
                                      </p:to>
                                    </p:set>
                                  </p:childTnLst>
                                </p:cTn>
                              </p:par>
                              <p:par>
                                <p:cTn id="201" presetID="1" presetClass="entr" presetSubtype="0" fill="hold" nodeType="withEffect">
                                  <p:stCondLst>
                                    <p:cond delay="0"/>
                                  </p:stCondLst>
                                  <p:childTnLst>
                                    <p:set>
                                      <p:cBhvr>
                                        <p:cTn id="202" dur="1" fill="hold">
                                          <p:stCondLst>
                                            <p:cond delay="0"/>
                                          </p:stCondLst>
                                        </p:cTn>
                                        <p:tgtEl>
                                          <p:spTgt spid="203"/>
                                        </p:tgtEl>
                                        <p:attrNameLst>
                                          <p:attrName>style.visibility</p:attrName>
                                        </p:attrNameLst>
                                      </p:cBhvr>
                                      <p:to>
                                        <p:strVal val="visible"/>
                                      </p:to>
                                    </p:set>
                                  </p:childTnLst>
                                </p:cTn>
                              </p:par>
                            </p:childTnLst>
                          </p:cTn>
                        </p:par>
                        <p:par>
                          <p:cTn id="203" fill="hold">
                            <p:stCondLst>
                              <p:cond delay="1000"/>
                            </p:stCondLst>
                            <p:childTnLst>
                              <p:par>
                                <p:cTn id="204" presetID="1" presetClass="emph" presetSubtype="2" fill="hold" nodeType="afterEffect">
                                  <p:stCondLst>
                                    <p:cond delay="0"/>
                                  </p:stCondLst>
                                  <p:childTnLst>
                                    <p:animClr clrSpc="rgb" dir="cw">
                                      <p:cBhvr>
                                        <p:cTn id="205" dur="500" fill="hold"/>
                                        <p:tgtEl>
                                          <p:spTgt spid="149"/>
                                        </p:tgtEl>
                                        <p:attrNameLst>
                                          <p:attrName>fillcolor</p:attrName>
                                        </p:attrNameLst>
                                      </p:cBhvr>
                                      <p:to>
                                        <a:schemeClr val="tx1"/>
                                      </p:to>
                                    </p:animClr>
                                    <p:set>
                                      <p:cBhvr>
                                        <p:cTn id="206" dur="500" fill="hold"/>
                                        <p:tgtEl>
                                          <p:spTgt spid="149"/>
                                        </p:tgtEl>
                                        <p:attrNameLst>
                                          <p:attrName>fill.type</p:attrName>
                                        </p:attrNameLst>
                                      </p:cBhvr>
                                      <p:to>
                                        <p:strVal val="solid"/>
                                      </p:to>
                                    </p:set>
                                    <p:set>
                                      <p:cBhvr>
                                        <p:cTn id="207" dur="500" fill="hold"/>
                                        <p:tgtEl>
                                          <p:spTgt spid="149"/>
                                        </p:tgtEl>
                                        <p:attrNameLst>
                                          <p:attrName>fill.on</p:attrName>
                                        </p:attrNameLst>
                                      </p:cBhvr>
                                      <p:to>
                                        <p:strVal val="true"/>
                                      </p:to>
                                    </p:set>
                                  </p:childTnLst>
                                </p:cTn>
                              </p:par>
                              <p:par>
                                <p:cTn id="208" presetID="1" presetClass="entr" presetSubtype="0" fill="hold" nodeType="withEffect">
                                  <p:stCondLst>
                                    <p:cond delay="0"/>
                                  </p:stCondLst>
                                  <p:childTnLst>
                                    <p:set>
                                      <p:cBhvr>
                                        <p:cTn id="209" dur="1" fill="hold">
                                          <p:stCondLst>
                                            <p:cond delay="0"/>
                                          </p:stCondLst>
                                        </p:cTn>
                                        <p:tgtEl>
                                          <p:spTgt spid="204"/>
                                        </p:tgtEl>
                                        <p:attrNameLst>
                                          <p:attrName>style.visibility</p:attrName>
                                        </p:attrNameLst>
                                      </p:cBhvr>
                                      <p:to>
                                        <p:strVal val="visible"/>
                                      </p:to>
                                    </p:set>
                                  </p:childTnLst>
                                </p:cTn>
                              </p:par>
                            </p:childTnLst>
                          </p:cTn>
                        </p:par>
                        <p:par>
                          <p:cTn id="210" fill="hold">
                            <p:stCondLst>
                              <p:cond delay="1500"/>
                            </p:stCondLst>
                            <p:childTnLst>
                              <p:par>
                                <p:cTn id="211" presetID="1" presetClass="emph" presetSubtype="2" fill="hold" nodeType="afterEffect">
                                  <p:stCondLst>
                                    <p:cond delay="0"/>
                                  </p:stCondLst>
                                  <p:childTnLst>
                                    <p:animClr clrSpc="rgb" dir="cw">
                                      <p:cBhvr>
                                        <p:cTn id="212" dur="500" fill="hold"/>
                                        <p:tgtEl>
                                          <p:spTgt spid="115"/>
                                        </p:tgtEl>
                                        <p:attrNameLst>
                                          <p:attrName>fillcolor</p:attrName>
                                        </p:attrNameLst>
                                      </p:cBhvr>
                                      <p:to>
                                        <a:schemeClr val="tx1"/>
                                      </p:to>
                                    </p:animClr>
                                    <p:set>
                                      <p:cBhvr>
                                        <p:cTn id="213" dur="500" fill="hold"/>
                                        <p:tgtEl>
                                          <p:spTgt spid="115"/>
                                        </p:tgtEl>
                                        <p:attrNameLst>
                                          <p:attrName>fill.type</p:attrName>
                                        </p:attrNameLst>
                                      </p:cBhvr>
                                      <p:to>
                                        <p:strVal val="solid"/>
                                      </p:to>
                                    </p:set>
                                    <p:set>
                                      <p:cBhvr>
                                        <p:cTn id="214" dur="500" fill="hold"/>
                                        <p:tgtEl>
                                          <p:spTgt spid="115"/>
                                        </p:tgtEl>
                                        <p:attrNameLst>
                                          <p:attrName>fill.on</p:attrName>
                                        </p:attrNameLst>
                                      </p:cBhvr>
                                      <p:to>
                                        <p:strVal val="true"/>
                                      </p:to>
                                    </p:set>
                                  </p:childTnLst>
                                </p:cTn>
                              </p:par>
                              <p:par>
                                <p:cTn id="215" presetID="1" presetClass="entr" presetSubtype="0" fill="hold" nodeType="withEffect">
                                  <p:stCondLst>
                                    <p:cond delay="0"/>
                                  </p:stCondLst>
                                  <p:childTnLst>
                                    <p:set>
                                      <p:cBhvr>
                                        <p:cTn id="216" dur="1" fill="hold">
                                          <p:stCondLst>
                                            <p:cond delay="0"/>
                                          </p:stCondLst>
                                        </p:cTn>
                                        <p:tgtEl>
                                          <p:spTgt spid="166"/>
                                        </p:tgtEl>
                                        <p:attrNameLst>
                                          <p:attrName>style.visibility</p:attrName>
                                        </p:attrNameLst>
                                      </p:cBhvr>
                                      <p:to>
                                        <p:strVal val="visible"/>
                                      </p:to>
                                    </p:set>
                                  </p:childTnLst>
                                </p:cTn>
                              </p:par>
                            </p:childTnLst>
                          </p:cTn>
                        </p:par>
                        <p:par>
                          <p:cTn id="217" fill="hold">
                            <p:stCondLst>
                              <p:cond delay="2000"/>
                            </p:stCondLst>
                            <p:childTnLst>
                              <p:par>
                                <p:cTn id="218" presetID="1" presetClass="emph" presetSubtype="2" fill="hold" nodeType="afterEffect">
                                  <p:stCondLst>
                                    <p:cond delay="0"/>
                                  </p:stCondLst>
                                  <p:childTnLst>
                                    <p:animClr clrSpc="rgb" dir="cw">
                                      <p:cBhvr>
                                        <p:cTn id="219" dur="500" fill="hold"/>
                                        <p:tgtEl>
                                          <p:spTgt spid="122"/>
                                        </p:tgtEl>
                                        <p:attrNameLst>
                                          <p:attrName>fillcolor</p:attrName>
                                        </p:attrNameLst>
                                      </p:cBhvr>
                                      <p:to>
                                        <a:schemeClr val="tx1"/>
                                      </p:to>
                                    </p:animClr>
                                    <p:set>
                                      <p:cBhvr>
                                        <p:cTn id="220" dur="500" fill="hold"/>
                                        <p:tgtEl>
                                          <p:spTgt spid="122"/>
                                        </p:tgtEl>
                                        <p:attrNameLst>
                                          <p:attrName>fill.type</p:attrName>
                                        </p:attrNameLst>
                                      </p:cBhvr>
                                      <p:to>
                                        <p:strVal val="solid"/>
                                      </p:to>
                                    </p:set>
                                    <p:set>
                                      <p:cBhvr>
                                        <p:cTn id="221" dur="500" fill="hold"/>
                                        <p:tgtEl>
                                          <p:spTgt spid="122"/>
                                        </p:tgtEl>
                                        <p:attrNameLst>
                                          <p:attrName>fill.on</p:attrName>
                                        </p:attrNameLst>
                                      </p:cBhvr>
                                      <p:to>
                                        <p:strVal val="true"/>
                                      </p:to>
                                    </p:set>
                                  </p:childTnLst>
                                </p:cTn>
                              </p:par>
                              <p:par>
                                <p:cTn id="222" presetID="1" presetClass="entr" presetSubtype="0" fill="hold" nodeType="withEffect">
                                  <p:stCondLst>
                                    <p:cond delay="0"/>
                                  </p:stCondLst>
                                  <p:childTnLst>
                                    <p:set>
                                      <p:cBhvr>
                                        <p:cTn id="223" dur="1" fill="hold">
                                          <p:stCondLst>
                                            <p:cond delay="0"/>
                                          </p:stCondLst>
                                        </p:cTn>
                                        <p:tgtEl>
                                          <p:spTgt spid="167"/>
                                        </p:tgtEl>
                                        <p:attrNameLst>
                                          <p:attrName>style.visibility</p:attrName>
                                        </p:attrNameLst>
                                      </p:cBhvr>
                                      <p:to>
                                        <p:strVal val="visible"/>
                                      </p:to>
                                    </p:set>
                                  </p:childTnLst>
                                </p:cTn>
                              </p:par>
                            </p:childTnLst>
                          </p:cTn>
                        </p:par>
                        <p:par>
                          <p:cTn id="224" fill="hold">
                            <p:stCondLst>
                              <p:cond delay="2500"/>
                            </p:stCondLst>
                            <p:childTnLst>
                              <p:par>
                                <p:cTn id="225" presetID="1" presetClass="emph" presetSubtype="2" fill="hold" nodeType="afterEffect">
                                  <p:stCondLst>
                                    <p:cond delay="0"/>
                                  </p:stCondLst>
                                  <p:childTnLst>
                                    <p:animClr clrSpc="rgb" dir="cw">
                                      <p:cBhvr>
                                        <p:cTn id="226" dur="500" fill="hold"/>
                                        <p:tgtEl>
                                          <p:spTgt spid="129"/>
                                        </p:tgtEl>
                                        <p:attrNameLst>
                                          <p:attrName>fillcolor</p:attrName>
                                        </p:attrNameLst>
                                      </p:cBhvr>
                                      <p:to>
                                        <a:schemeClr val="tx1"/>
                                      </p:to>
                                    </p:animClr>
                                    <p:set>
                                      <p:cBhvr>
                                        <p:cTn id="227" dur="500" fill="hold"/>
                                        <p:tgtEl>
                                          <p:spTgt spid="129"/>
                                        </p:tgtEl>
                                        <p:attrNameLst>
                                          <p:attrName>fill.type</p:attrName>
                                        </p:attrNameLst>
                                      </p:cBhvr>
                                      <p:to>
                                        <p:strVal val="solid"/>
                                      </p:to>
                                    </p:set>
                                    <p:set>
                                      <p:cBhvr>
                                        <p:cTn id="228" dur="500" fill="hold"/>
                                        <p:tgtEl>
                                          <p:spTgt spid="129"/>
                                        </p:tgtEl>
                                        <p:attrNameLst>
                                          <p:attrName>fill.on</p:attrName>
                                        </p:attrNameLst>
                                      </p:cBhvr>
                                      <p:to>
                                        <p:strVal val="true"/>
                                      </p:to>
                                    </p:set>
                                  </p:childTnLst>
                                </p:cTn>
                              </p:par>
                              <p:par>
                                <p:cTn id="229" presetID="1" presetClass="entr" presetSubtype="0" fill="hold" nodeType="withEffect">
                                  <p:stCondLst>
                                    <p:cond delay="0"/>
                                  </p:stCondLst>
                                  <p:childTnLst>
                                    <p:set>
                                      <p:cBhvr>
                                        <p:cTn id="230" dur="1" fill="hold">
                                          <p:stCondLst>
                                            <p:cond delay="0"/>
                                          </p:stCondLst>
                                        </p:cTn>
                                        <p:tgtEl>
                                          <p:spTgt spid="168"/>
                                        </p:tgtEl>
                                        <p:attrNameLst>
                                          <p:attrName>style.visibility</p:attrName>
                                        </p:attrNameLst>
                                      </p:cBhvr>
                                      <p:to>
                                        <p:strVal val="visible"/>
                                      </p:to>
                                    </p:set>
                                  </p:childTnLst>
                                </p:cTn>
                              </p:par>
                            </p:childTnLst>
                          </p:cTn>
                        </p:par>
                        <p:par>
                          <p:cTn id="231" fill="hold">
                            <p:stCondLst>
                              <p:cond delay="3000"/>
                            </p:stCondLst>
                            <p:childTnLst>
                              <p:par>
                                <p:cTn id="232" presetID="1" presetClass="emph" presetSubtype="2" fill="hold" nodeType="afterEffect">
                                  <p:stCondLst>
                                    <p:cond delay="0"/>
                                  </p:stCondLst>
                                  <p:childTnLst>
                                    <p:animClr clrSpc="rgb" dir="cw">
                                      <p:cBhvr>
                                        <p:cTn id="233" dur="500" fill="hold"/>
                                        <p:tgtEl>
                                          <p:spTgt spid="136"/>
                                        </p:tgtEl>
                                        <p:attrNameLst>
                                          <p:attrName>fillcolor</p:attrName>
                                        </p:attrNameLst>
                                      </p:cBhvr>
                                      <p:to>
                                        <a:schemeClr val="tx1"/>
                                      </p:to>
                                    </p:animClr>
                                    <p:set>
                                      <p:cBhvr>
                                        <p:cTn id="234" dur="500" fill="hold"/>
                                        <p:tgtEl>
                                          <p:spTgt spid="136"/>
                                        </p:tgtEl>
                                        <p:attrNameLst>
                                          <p:attrName>fill.type</p:attrName>
                                        </p:attrNameLst>
                                      </p:cBhvr>
                                      <p:to>
                                        <p:strVal val="solid"/>
                                      </p:to>
                                    </p:set>
                                    <p:set>
                                      <p:cBhvr>
                                        <p:cTn id="235" dur="500" fill="hold"/>
                                        <p:tgtEl>
                                          <p:spTgt spid="136"/>
                                        </p:tgtEl>
                                        <p:attrNameLst>
                                          <p:attrName>fill.on</p:attrName>
                                        </p:attrNameLst>
                                      </p:cBhvr>
                                      <p:to>
                                        <p:strVal val="true"/>
                                      </p:to>
                                    </p:set>
                                  </p:childTnLst>
                                </p:cTn>
                              </p:par>
                              <p:par>
                                <p:cTn id="236" presetID="1" presetClass="entr" presetSubtype="0" fill="hold" nodeType="withEffect">
                                  <p:stCondLst>
                                    <p:cond delay="0"/>
                                  </p:stCondLst>
                                  <p:childTnLst>
                                    <p:set>
                                      <p:cBhvr>
                                        <p:cTn id="237" dur="1" fill="hold">
                                          <p:stCondLst>
                                            <p:cond delay="0"/>
                                          </p:stCondLst>
                                        </p:cTn>
                                        <p:tgtEl>
                                          <p:spTgt spid="169"/>
                                        </p:tgtEl>
                                        <p:attrNameLst>
                                          <p:attrName>style.visibility</p:attrName>
                                        </p:attrNameLst>
                                      </p:cBhvr>
                                      <p:to>
                                        <p:strVal val="visible"/>
                                      </p:to>
                                    </p:set>
                                  </p:childTnLst>
                                </p:cTn>
                              </p:par>
                            </p:childTnLst>
                          </p:cTn>
                        </p:par>
                        <p:par>
                          <p:cTn id="238" fill="hold">
                            <p:stCondLst>
                              <p:cond delay="3500"/>
                            </p:stCondLst>
                            <p:childTnLst>
                              <p:par>
                                <p:cTn id="239" presetID="1" presetClass="emph" presetSubtype="2" fill="hold" nodeType="afterEffect">
                                  <p:stCondLst>
                                    <p:cond delay="0"/>
                                  </p:stCondLst>
                                  <p:childTnLst>
                                    <p:animClr clrSpc="rgb" dir="cw">
                                      <p:cBhvr>
                                        <p:cTn id="240" dur="500" fill="hold"/>
                                        <p:tgtEl>
                                          <p:spTgt spid="143"/>
                                        </p:tgtEl>
                                        <p:attrNameLst>
                                          <p:attrName>fillcolor</p:attrName>
                                        </p:attrNameLst>
                                      </p:cBhvr>
                                      <p:to>
                                        <a:schemeClr val="tx1"/>
                                      </p:to>
                                    </p:animClr>
                                    <p:set>
                                      <p:cBhvr>
                                        <p:cTn id="241" dur="500" fill="hold"/>
                                        <p:tgtEl>
                                          <p:spTgt spid="143"/>
                                        </p:tgtEl>
                                        <p:attrNameLst>
                                          <p:attrName>fill.type</p:attrName>
                                        </p:attrNameLst>
                                      </p:cBhvr>
                                      <p:to>
                                        <p:strVal val="solid"/>
                                      </p:to>
                                    </p:set>
                                    <p:set>
                                      <p:cBhvr>
                                        <p:cTn id="242" dur="500" fill="hold"/>
                                        <p:tgtEl>
                                          <p:spTgt spid="143"/>
                                        </p:tgtEl>
                                        <p:attrNameLst>
                                          <p:attrName>fill.on</p:attrName>
                                        </p:attrNameLst>
                                      </p:cBhvr>
                                      <p:to>
                                        <p:strVal val="true"/>
                                      </p:to>
                                    </p:set>
                                  </p:childTnLst>
                                </p:cTn>
                              </p:par>
                              <p:par>
                                <p:cTn id="243" presetID="1" presetClass="entr" presetSubtype="0" fill="hold" nodeType="withEffect">
                                  <p:stCondLst>
                                    <p:cond delay="0"/>
                                  </p:stCondLst>
                                  <p:childTnLst>
                                    <p:set>
                                      <p:cBhvr>
                                        <p:cTn id="244" dur="1" fill="hold">
                                          <p:stCondLst>
                                            <p:cond delay="0"/>
                                          </p:stCondLst>
                                        </p:cTn>
                                        <p:tgtEl>
                                          <p:spTgt spid="170"/>
                                        </p:tgtEl>
                                        <p:attrNameLst>
                                          <p:attrName>style.visibility</p:attrName>
                                        </p:attrNameLst>
                                      </p:cBhvr>
                                      <p:to>
                                        <p:strVal val="visible"/>
                                      </p:to>
                                    </p:set>
                                  </p:childTnLst>
                                </p:cTn>
                              </p:par>
                            </p:childTnLst>
                          </p:cTn>
                        </p:par>
                        <p:par>
                          <p:cTn id="245" fill="hold">
                            <p:stCondLst>
                              <p:cond delay="4000"/>
                            </p:stCondLst>
                            <p:childTnLst>
                              <p:par>
                                <p:cTn id="246" presetID="1" presetClass="emph" presetSubtype="2" fill="hold" nodeType="afterEffect">
                                  <p:stCondLst>
                                    <p:cond delay="0"/>
                                  </p:stCondLst>
                                  <p:childTnLst>
                                    <p:animClr clrSpc="rgb" dir="cw">
                                      <p:cBhvr>
                                        <p:cTn id="247" dur="500" fill="hold"/>
                                        <p:tgtEl>
                                          <p:spTgt spid="194"/>
                                        </p:tgtEl>
                                        <p:attrNameLst>
                                          <p:attrName>fillcolor</p:attrName>
                                        </p:attrNameLst>
                                      </p:cBhvr>
                                      <p:to>
                                        <a:schemeClr val="tx1"/>
                                      </p:to>
                                    </p:animClr>
                                    <p:set>
                                      <p:cBhvr>
                                        <p:cTn id="248" dur="500" fill="hold"/>
                                        <p:tgtEl>
                                          <p:spTgt spid="194"/>
                                        </p:tgtEl>
                                        <p:attrNameLst>
                                          <p:attrName>fill.type</p:attrName>
                                        </p:attrNameLst>
                                      </p:cBhvr>
                                      <p:to>
                                        <p:strVal val="solid"/>
                                      </p:to>
                                    </p:set>
                                    <p:set>
                                      <p:cBhvr>
                                        <p:cTn id="249" dur="500" fill="hold"/>
                                        <p:tgtEl>
                                          <p:spTgt spid="194"/>
                                        </p:tgtEl>
                                        <p:attrNameLst>
                                          <p:attrName>fill.on</p:attrName>
                                        </p:attrNameLst>
                                      </p:cBhvr>
                                      <p:to>
                                        <p:strVal val="true"/>
                                      </p:to>
                                    </p:set>
                                  </p:childTnLst>
                                </p:cTn>
                              </p:par>
                              <p:par>
                                <p:cTn id="250" presetID="1" presetClass="entr" presetSubtype="0" fill="hold" nodeType="withEffect">
                                  <p:stCondLst>
                                    <p:cond delay="0"/>
                                  </p:stCondLst>
                                  <p:childTnLst>
                                    <p:set>
                                      <p:cBhvr>
                                        <p:cTn id="251" dur="1" fill="hold">
                                          <p:stCondLst>
                                            <p:cond delay="0"/>
                                          </p:stCondLst>
                                        </p:cTn>
                                        <p:tgtEl>
                                          <p:spTgt spid="205"/>
                                        </p:tgtEl>
                                        <p:attrNameLst>
                                          <p:attrName>style.visibility</p:attrName>
                                        </p:attrNameLst>
                                      </p:cBhvr>
                                      <p:to>
                                        <p:strVal val="visible"/>
                                      </p:to>
                                    </p:set>
                                  </p:childTnLst>
                                </p:cTn>
                              </p:par>
                            </p:childTnLst>
                          </p:cTn>
                        </p:par>
                        <p:par>
                          <p:cTn id="252" fill="hold">
                            <p:stCondLst>
                              <p:cond delay="4500"/>
                            </p:stCondLst>
                            <p:childTnLst>
                              <p:par>
                                <p:cTn id="253" presetID="1" presetClass="emph" presetSubtype="2" fill="hold" nodeType="afterEffect">
                                  <p:stCondLst>
                                    <p:cond delay="0"/>
                                  </p:stCondLst>
                                  <p:childTnLst>
                                    <p:animClr clrSpc="rgb" dir="cw">
                                      <p:cBhvr>
                                        <p:cTn id="254" dur="500" fill="hold"/>
                                        <p:tgtEl>
                                          <p:spTgt spid="150"/>
                                        </p:tgtEl>
                                        <p:attrNameLst>
                                          <p:attrName>fillcolor</p:attrName>
                                        </p:attrNameLst>
                                      </p:cBhvr>
                                      <p:to>
                                        <a:schemeClr val="tx1"/>
                                      </p:to>
                                    </p:animClr>
                                    <p:set>
                                      <p:cBhvr>
                                        <p:cTn id="255" dur="500" fill="hold"/>
                                        <p:tgtEl>
                                          <p:spTgt spid="150"/>
                                        </p:tgtEl>
                                        <p:attrNameLst>
                                          <p:attrName>fill.type</p:attrName>
                                        </p:attrNameLst>
                                      </p:cBhvr>
                                      <p:to>
                                        <p:strVal val="solid"/>
                                      </p:to>
                                    </p:set>
                                    <p:set>
                                      <p:cBhvr>
                                        <p:cTn id="256" dur="500" fill="hold"/>
                                        <p:tgtEl>
                                          <p:spTgt spid="150"/>
                                        </p:tgtEl>
                                        <p:attrNameLst>
                                          <p:attrName>fill.on</p:attrName>
                                        </p:attrNameLst>
                                      </p:cBhvr>
                                      <p:to>
                                        <p:strVal val="true"/>
                                      </p:to>
                                    </p:set>
                                  </p:childTnLst>
                                </p:cTn>
                              </p:par>
                              <p:par>
                                <p:cTn id="257" presetID="1" presetClass="entr" presetSubtype="0" fill="hold" nodeType="withEffect">
                                  <p:stCondLst>
                                    <p:cond delay="0"/>
                                  </p:stCondLst>
                                  <p:childTnLst>
                                    <p:set>
                                      <p:cBhvr>
                                        <p:cTn id="258" dur="1" fill="hold">
                                          <p:stCondLst>
                                            <p:cond delay="0"/>
                                          </p:stCondLst>
                                        </p:cTn>
                                        <p:tgtEl>
                                          <p:spTgt spid="206"/>
                                        </p:tgtEl>
                                        <p:attrNameLst>
                                          <p:attrName>style.visibility</p:attrName>
                                        </p:attrNameLst>
                                      </p:cBhvr>
                                      <p:to>
                                        <p:strVal val="visible"/>
                                      </p:to>
                                    </p:set>
                                  </p:childTnLst>
                                </p:cTn>
                              </p:par>
                            </p:childTnLst>
                          </p:cTn>
                        </p:par>
                        <p:par>
                          <p:cTn id="259" fill="hold">
                            <p:stCondLst>
                              <p:cond delay="5000"/>
                            </p:stCondLst>
                            <p:childTnLst>
                              <p:par>
                                <p:cTn id="260" presetID="1" presetClass="emph" presetSubtype="2" fill="hold" nodeType="afterEffect">
                                  <p:stCondLst>
                                    <p:cond delay="0"/>
                                  </p:stCondLst>
                                  <p:childTnLst>
                                    <p:animClr clrSpc="rgb" dir="cw">
                                      <p:cBhvr>
                                        <p:cTn id="261" dur="500" fill="hold"/>
                                        <p:tgtEl>
                                          <p:spTgt spid="116"/>
                                        </p:tgtEl>
                                        <p:attrNameLst>
                                          <p:attrName>fillcolor</p:attrName>
                                        </p:attrNameLst>
                                      </p:cBhvr>
                                      <p:to>
                                        <a:schemeClr val="tx1"/>
                                      </p:to>
                                    </p:animClr>
                                    <p:set>
                                      <p:cBhvr>
                                        <p:cTn id="262" dur="500" fill="hold"/>
                                        <p:tgtEl>
                                          <p:spTgt spid="116"/>
                                        </p:tgtEl>
                                        <p:attrNameLst>
                                          <p:attrName>fill.type</p:attrName>
                                        </p:attrNameLst>
                                      </p:cBhvr>
                                      <p:to>
                                        <p:strVal val="solid"/>
                                      </p:to>
                                    </p:set>
                                    <p:set>
                                      <p:cBhvr>
                                        <p:cTn id="263" dur="500" fill="hold"/>
                                        <p:tgtEl>
                                          <p:spTgt spid="116"/>
                                        </p:tgtEl>
                                        <p:attrNameLst>
                                          <p:attrName>fill.on</p:attrName>
                                        </p:attrNameLst>
                                      </p:cBhvr>
                                      <p:to>
                                        <p:strVal val="true"/>
                                      </p:to>
                                    </p:set>
                                  </p:childTnLst>
                                </p:cTn>
                              </p:par>
                              <p:par>
                                <p:cTn id="264" presetID="1" presetClass="entr" presetSubtype="0" fill="hold" nodeType="withEffect">
                                  <p:stCondLst>
                                    <p:cond delay="0"/>
                                  </p:stCondLst>
                                  <p:childTnLst>
                                    <p:set>
                                      <p:cBhvr>
                                        <p:cTn id="265" dur="1" fill="hold">
                                          <p:stCondLst>
                                            <p:cond delay="0"/>
                                          </p:stCondLst>
                                        </p:cTn>
                                        <p:tgtEl>
                                          <p:spTgt spid="171"/>
                                        </p:tgtEl>
                                        <p:attrNameLst>
                                          <p:attrName>style.visibility</p:attrName>
                                        </p:attrNameLst>
                                      </p:cBhvr>
                                      <p:to>
                                        <p:strVal val="visible"/>
                                      </p:to>
                                    </p:set>
                                  </p:childTnLst>
                                </p:cTn>
                              </p:par>
                            </p:childTnLst>
                          </p:cTn>
                        </p:par>
                        <p:par>
                          <p:cTn id="266" fill="hold">
                            <p:stCondLst>
                              <p:cond delay="5500"/>
                            </p:stCondLst>
                            <p:childTnLst>
                              <p:par>
                                <p:cTn id="267" presetID="1" presetClass="emph" presetSubtype="2" fill="hold" nodeType="afterEffect">
                                  <p:stCondLst>
                                    <p:cond delay="0"/>
                                  </p:stCondLst>
                                  <p:childTnLst>
                                    <p:animClr clrSpc="rgb" dir="cw">
                                      <p:cBhvr>
                                        <p:cTn id="268" dur="500" fill="hold"/>
                                        <p:tgtEl>
                                          <p:spTgt spid="123"/>
                                        </p:tgtEl>
                                        <p:attrNameLst>
                                          <p:attrName>fillcolor</p:attrName>
                                        </p:attrNameLst>
                                      </p:cBhvr>
                                      <p:to>
                                        <a:schemeClr val="tx1"/>
                                      </p:to>
                                    </p:animClr>
                                    <p:set>
                                      <p:cBhvr>
                                        <p:cTn id="269" dur="500" fill="hold"/>
                                        <p:tgtEl>
                                          <p:spTgt spid="123"/>
                                        </p:tgtEl>
                                        <p:attrNameLst>
                                          <p:attrName>fill.type</p:attrName>
                                        </p:attrNameLst>
                                      </p:cBhvr>
                                      <p:to>
                                        <p:strVal val="solid"/>
                                      </p:to>
                                    </p:set>
                                    <p:set>
                                      <p:cBhvr>
                                        <p:cTn id="270" dur="500" fill="hold"/>
                                        <p:tgtEl>
                                          <p:spTgt spid="123"/>
                                        </p:tgtEl>
                                        <p:attrNameLst>
                                          <p:attrName>fill.on</p:attrName>
                                        </p:attrNameLst>
                                      </p:cBhvr>
                                      <p:to>
                                        <p:strVal val="true"/>
                                      </p:to>
                                    </p:set>
                                  </p:childTnLst>
                                </p:cTn>
                              </p:par>
                              <p:par>
                                <p:cTn id="271" presetID="1" presetClass="entr" presetSubtype="0" fill="hold" nodeType="withEffect">
                                  <p:stCondLst>
                                    <p:cond delay="0"/>
                                  </p:stCondLst>
                                  <p:childTnLst>
                                    <p:set>
                                      <p:cBhvr>
                                        <p:cTn id="272" dur="1" fill="hold">
                                          <p:stCondLst>
                                            <p:cond delay="0"/>
                                          </p:stCondLst>
                                        </p:cTn>
                                        <p:tgtEl>
                                          <p:spTgt spid="172"/>
                                        </p:tgtEl>
                                        <p:attrNameLst>
                                          <p:attrName>style.visibility</p:attrName>
                                        </p:attrNameLst>
                                      </p:cBhvr>
                                      <p:to>
                                        <p:strVal val="visible"/>
                                      </p:to>
                                    </p:set>
                                  </p:childTnLst>
                                </p:cTn>
                              </p:par>
                            </p:childTnLst>
                          </p:cTn>
                        </p:par>
                        <p:par>
                          <p:cTn id="273" fill="hold">
                            <p:stCondLst>
                              <p:cond delay="6000"/>
                            </p:stCondLst>
                            <p:childTnLst>
                              <p:par>
                                <p:cTn id="274" presetID="1" presetClass="emph" presetSubtype="2" fill="hold" nodeType="afterEffect">
                                  <p:stCondLst>
                                    <p:cond delay="0"/>
                                  </p:stCondLst>
                                  <p:childTnLst>
                                    <p:animClr clrSpc="rgb" dir="cw">
                                      <p:cBhvr>
                                        <p:cTn id="275" dur="500" fill="hold"/>
                                        <p:tgtEl>
                                          <p:spTgt spid="130"/>
                                        </p:tgtEl>
                                        <p:attrNameLst>
                                          <p:attrName>fillcolor</p:attrName>
                                        </p:attrNameLst>
                                      </p:cBhvr>
                                      <p:to>
                                        <a:schemeClr val="tx1"/>
                                      </p:to>
                                    </p:animClr>
                                    <p:set>
                                      <p:cBhvr>
                                        <p:cTn id="276" dur="500" fill="hold"/>
                                        <p:tgtEl>
                                          <p:spTgt spid="130"/>
                                        </p:tgtEl>
                                        <p:attrNameLst>
                                          <p:attrName>fill.type</p:attrName>
                                        </p:attrNameLst>
                                      </p:cBhvr>
                                      <p:to>
                                        <p:strVal val="solid"/>
                                      </p:to>
                                    </p:set>
                                    <p:set>
                                      <p:cBhvr>
                                        <p:cTn id="277" dur="500" fill="hold"/>
                                        <p:tgtEl>
                                          <p:spTgt spid="130"/>
                                        </p:tgtEl>
                                        <p:attrNameLst>
                                          <p:attrName>fill.on</p:attrName>
                                        </p:attrNameLst>
                                      </p:cBhvr>
                                      <p:to>
                                        <p:strVal val="true"/>
                                      </p:to>
                                    </p:set>
                                  </p:childTnLst>
                                </p:cTn>
                              </p:par>
                              <p:par>
                                <p:cTn id="278" presetID="1" presetClass="entr" presetSubtype="0" fill="hold" nodeType="withEffect">
                                  <p:stCondLst>
                                    <p:cond delay="0"/>
                                  </p:stCondLst>
                                  <p:childTnLst>
                                    <p:set>
                                      <p:cBhvr>
                                        <p:cTn id="279" dur="1" fill="hold">
                                          <p:stCondLst>
                                            <p:cond delay="0"/>
                                          </p:stCondLst>
                                        </p:cTn>
                                        <p:tgtEl>
                                          <p:spTgt spid="173"/>
                                        </p:tgtEl>
                                        <p:attrNameLst>
                                          <p:attrName>style.visibility</p:attrName>
                                        </p:attrNameLst>
                                      </p:cBhvr>
                                      <p:to>
                                        <p:strVal val="visible"/>
                                      </p:to>
                                    </p:set>
                                  </p:childTnLst>
                                </p:cTn>
                              </p:par>
                            </p:childTnLst>
                          </p:cTn>
                        </p:par>
                        <p:par>
                          <p:cTn id="280" fill="hold">
                            <p:stCondLst>
                              <p:cond delay="6500"/>
                            </p:stCondLst>
                            <p:childTnLst>
                              <p:par>
                                <p:cTn id="281" presetID="1" presetClass="emph" presetSubtype="2" fill="hold" nodeType="afterEffect">
                                  <p:stCondLst>
                                    <p:cond delay="0"/>
                                  </p:stCondLst>
                                  <p:childTnLst>
                                    <p:animClr clrSpc="rgb" dir="cw">
                                      <p:cBhvr>
                                        <p:cTn id="282" dur="500" fill="hold"/>
                                        <p:tgtEl>
                                          <p:spTgt spid="137"/>
                                        </p:tgtEl>
                                        <p:attrNameLst>
                                          <p:attrName>fillcolor</p:attrName>
                                        </p:attrNameLst>
                                      </p:cBhvr>
                                      <p:to>
                                        <a:schemeClr val="tx1"/>
                                      </p:to>
                                    </p:animClr>
                                    <p:set>
                                      <p:cBhvr>
                                        <p:cTn id="283" dur="500" fill="hold"/>
                                        <p:tgtEl>
                                          <p:spTgt spid="137"/>
                                        </p:tgtEl>
                                        <p:attrNameLst>
                                          <p:attrName>fill.type</p:attrName>
                                        </p:attrNameLst>
                                      </p:cBhvr>
                                      <p:to>
                                        <p:strVal val="solid"/>
                                      </p:to>
                                    </p:set>
                                    <p:set>
                                      <p:cBhvr>
                                        <p:cTn id="284" dur="500" fill="hold"/>
                                        <p:tgtEl>
                                          <p:spTgt spid="137"/>
                                        </p:tgtEl>
                                        <p:attrNameLst>
                                          <p:attrName>fill.on</p:attrName>
                                        </p:attrNameLst>
                                      </p:cBhvr>
                                      <p:to>
                                        <p:strVal val="true"/>
                                      </p:to>
                                    </p:set>
                                  </p:childTnLst>
                                </p:cTn>
                              </p:par>
                              <p:par>
                                <p:cTn id="285" presetID="1" presetClass="entr" presetSubtype="0" fill="hold" nodeType="withEffect">
                                  <p:stCondLst>
                                    <p:cond delay="0"/>
                                  </p:stCondLst>
                                  <p:childTnLst>
                                    <p:set>
                                      <p:cBhvr>
                                        <p:cTn id="286" dur="1" fill="hold">
                                          <p:stCondLst>
                                            <p:cond delay="0"/>
                                          </p:stCondLst>
                                        </p:cTn>
                                        <p:tgtEl>
                                          <p:spTgt spid="174"/>
                                        </p:tgtEl>
                                        <p:attrNameLst>
                                          <p:attrName>style.visibility</p:attrName>
                                        </p:attrNameLst>
                                      </p:cBhvr>
                                      <p:to>
                                        <p:strVal val="visible"/>
                                      </p:to>
                                    </p:set>
                                  </p:childTnLst>
                                </p:cTn>
                              </p:par>
                            </p:childTnLst>
                          </p:cTn>
                        </p:par>
                        <p:par>
                          <p:cTn id="287" fill="hold">
                            <p:stCondLst>
                              <p:cond delay="7000"/>
                            </p:stCondLst>
                            <p:childTnLst>
                              <p:par>
                                <p:cTn id="288" presetID="1" presetClass="emph" presetSubtype="2" fill="hold" nodeType="afterEffect">
                                  <p:stCondLst>
                                    <p:cond delay="0"/>
                                  </p:stCondLst>
                                  <p:childTnLst>
                                    <p:animClr clrSpc="rgb" dir="cw">
                                      <p:cBhvr>
                                        <p:cTn id="289" dur="500" fill="hold"/>
                                        <p:tgtEl>
                                          <p:spTgt spid="144"/>
                                        </p:tgtEl>
                                        <p:attrNameLst>
                                          <p:attrName>fillcolor</p:attrName>
                                        </p:attrNameLst>
                                      </p:cBhvr>
                                      <p:to>
                                        <a:schemeClr val="tx1"/>
                                      </p:to>
                                    </p:animClr>
                                    <p:set>
                                      <p:cBhvr>
                                        <p:cTn id="290" dur="500" fill="hold"/>
                                        <p:tgtEl>
                                          <p:spTgt spid="144"/>
                                        </p:tgtEl>
                                        <p:attrNameLst>
                                          <p:attrName>fill.type</p:attrName>
                                        </p:attrNameLst>
                                      </p:cBhvr>
                                      <p:to>
                                        <p:strVal val="solid"/>
                                      </p:to>
                                    </p:set>
                                    <p:set>
                                      <p:cBhvr>
                                        <p:cTn id="291" dur="500" fill="hold"/>
                                        <p:tgtEl>
                                          <p:spTgt spid="144"/>
                                        </p:tgtEl>
                                        <p:attrNameLst>
                                          <p:attrName>fill.on</p:attrName>
                                        </p:attrNameLst>
                                      </p:cBhvr>
                                      <p:to>
                                        <p:strVal val="true"/>
                                      </p:to>
                                    </p:set>
                                  </p:childTnLst>
                                </p:cTn>
                              </p:par>
                              <p:par>
                                <p:cTn id="292" presetID="1" presetClass="entr" presetSubtype="0" fill="hold" nodeType="withEffect">
                                  <p:stCondLst>
                                    <p:cond delay="0"/>
                                  </p:stCondLst>
                                  <p:childTnLst>
                                    <p:set>
                                      <p:cBhvr>
                                        <p:cTn id="293" dur="1" fill="hold">
                                          <p:stCondLst>
                                            <p:cond delay="0"/>
                                          </p:stCondLst>
                                        </p:cTn>
                                        <p:tgtEl>
                                          <p:spTgt spid="175"/>
                                        </p:tgtEl>
                                        <p:attrNameLst>
                                          <p:attrName>style.visibility</p:attrName>
                                        </p:attrNameLst>
                                      </p:cBhvr>
                                      <p:to>
                                        <p:strVal val="visible"/>
                                      </p:to>
                                    </p:set>
                                  </p:childTnLst>
                                </p:cTn>
                              </p:par>
                            </p:childTnLst>
                          </p:cTn>
                        </p:par>
                        <p:par>
                          <p:cTn id="294" fill="hold">
                            <p:stCondLst>
                              <p:cond delay="7500"/>
                            </p:stCondLst>
                            <p:childTnLst>
                              <p:par>
                                <p:cTn id="295" presetID="1" presetClass="emph" presetSubtype="2" fill="hold" nodeType="afterEffect">
                                  <p:stCondLst>
                                    <p:cond delay="0"/>
                                  </p:stCondLst>
                                  <p:childTnLst>
                                    <p:animClr clrSpc="rgb" dir="cw">
                                      <p:cBhvr>
                                        <p:cTn id="296" dur="500" fill="hold"/>
                                        <p:tgtEl>
                                          <p:spTgt spid="195"/>
                                        </p:tgtEl>
                                        <p:attrNameLst>
                                          <p:attrName>fillcolor</p:attrName>
                                        </p:attrNameLst>
                                      </p:cBhvr>
                                      <p:to>
                                        <a:schemeClr val="tx1"/>
                                      </p:to>
                                    </p:animClr>
                                    <p:set>
                                      <p:cBhvr>
                                        <p:cTn id="297" dur="500" fill="hold"/>
                                        <p:tgtEl>
                                          <p:spTgt spid="195"/>
                                        </p:tgtEl>
                                        <p:attrNameLst>
                                          <p:attrName>fill.type</p:attrName>
                                        </p:attrNameLst>
                                      </p:cBhvr>
                                      <p:to>
                                        <p:strVal val="solid"/>
                                      </p:to>
                                    </p:set>
                                    <p:set>
                                      <p:cBhvr>
                                        <p:cTn id="298" dur="500" fill="hold"/>
                                        <p:tgtEl>
                                          <p:spTgt spid="195"/>
                                        </p:tgtEl>
                                        <p:attrNameLst>
                                          <p:attrName>fill.on</p:attrName>
                                        </p:attrNameLst>
                                      </p:cBhvr>
                                      <p:to>
                                        <p:strVal val="true"/>
                                      </p:to>
                                    </p:set>
                                  </p:childTnLst>
                                </p:cTn>
                              </p:par>
                              <p:par>
                                <p:cTn id="299" presetID="1" presetClass="entr" presetSubtype="0" fill="hold" nodeType="withEffect">
                                  <p:stCondLst>
                                    <p:cond delay="0"/>
                                  </p:stCondLst>
                                  <p:childTnLst>
                                    <p:set>
                                      <p:cBhvr>
                                        <p:cTn id="300" dur="1" fill="hold">
                                          <p:stCondLst>
                                            <p:cond delay="0"/>
                                          </p:stCondLst>
                                        </p:cTn>
                                        <p:tgtEl>
                                          <p:spTgt spid="207"/>
                                        </p:tgtEl>
                                        <p:attrNameLst>
                                          <p:attrName>style.visibility</p:attrName>
                                        </p:attrNameLst>
                                      </p:cBhvr>
                                      <p:to>
                                        <p:strVal val="visible"/>
                                      </p:to>
                                    </p:set>
                                  </p:childTnLst>
                                </p:cTn>
                              </p:par>
                            </p:childTnLst>
                          </p:cTn>
                        </p:par>
                        <p:par>
                          <p:cTn id="301" fill="hold">
                            <p:stCondLst>
                              <p:cond delay="8000"/>
                            </p:stCondLst>
                            <p:childTnLst>
                              <p:par>
                                <p:cTn id="302" presetID="1" presetClass="emph" presetSubtype="2" fill="hold" nodeType="afterEffect">
                                  <p:stCondLst>
                                    <p:cond delay="0"/>
                                  </p:stCondLst>
                                  <p:childTnLst>
                                    <p:animClr clrSpc="rgb" dir="cw">
                                      <p:cBhvr>
                                        <p:cTn id="303" dur="500" fill="hold"/>
                                        <p:tgtEl>
                                          <p:spTgt spid="151"/>
                                        </p:tgtEl>
                                        <p:attrNameLst>
                                          <p:attrName>fillcolor</p:attrName>
                                        </p:attrNameLst>
                                      </p:cBhvr>
                                      <p:to>
                                        <a:schemeClr val="tx1"/>
                                      </p:to>
                                    </p:animClr>
                                    <p:set>
                                      <p:cBhvr>
                                        <p:cTn id="304" dur="500" fill="hold"/>
                                        <p:tgtEl>
                                          <p:spTgt spid="151"/>
                                        </p:tgtEl>
                                        <p:attrNameLst>
                                          <p:attrName>fill.type</p:attrName>
                                        </p:attrNameLst>
                                      </p:cBhvr>
                                      <p:to>
                                        <p:strVal val="solid"/>
                                      </p:to>
                                    </p:set>
                                    <p:set>
                                      <p:cBhvr>
                                        <p:cTn id="305" dur="500" fill="hold"/>
                                        <p:tgtEl>
                                          <p:spTgt spid="151"/>
                                        </p:tgtEl>
                                        <p:attrNameLst>
                                          <p:attrName>fill.on</p:attrName>
                                        </p:attrNameLst>
                                      </p:cBhvr>
                                      <p:to>
                                        <p:strVal val="true"/>
                                      </p:to>
                                    </p:set>
                                  </p:childTnLst>
                                </p:cTn>
                              </p:par>
                              <p:par>
                                <p:cTn id="306" presetID="1" presetClass="entr" presetSubtype="0" fill="hold" nodeType="withEffect">
                                  <p:stCondLst>
                                    <p:cond delay="0"/>
                                  </p:stCondLst>
                                  <p:childTnLst>
                                    <p:set>
                                      <p:cBhvr>
                                        <p:cTn id="307" dur="1" fill="hold">
                                          <p:stCondLst>
                                            <p:cond delay="0"/>
                                          </p:stCondLst>
                                        </p:cTn>
                                        <p:tgtEl>
                                          <p:spTgt spid="208"/>
                                        </p:tgtEl>
                                        <p:attrNameLst>
                                          <p:attrName>style.visibility</p:attrName>
                                        </p:attrNameLst>
                                      </p:cBhvr>
                                      <p:to>
                                        <p:strVal val="visible"/>
                                      </p:to>
                                    </p:set>
                                  </p:childTnLst>
                                </p:cTn>
                              </p:par>
                            </p:childTnLst>
                          </p:cTn>
                        </p:par>
                        <p:par>
                          <p:cTn id="308" fill="hold">
                            <p:stCondLst>
                              <p:cond delay="8500"/>
                            </p:stCondLst>
                            <p:childTnLst>
                              <p:par>
                                <p:cTn id="309" presetID="1" presetClass="emph" presetSubtype="2" fill="hold" nodeType="afterEffect">
                                  <p:stCondLst>
                                    <p:cond delay="0"/>
                                  </p:stCondLst>
                                  <p:childTnLst>
                                    <p:animClr clrSpc="rgb" dir="cw">
                                      <p:cBhvr>
                                        <p:cTn id="310" dur="500" fill="hold"/>
                                        <p:tgtEl>
                                          <p:spTgt spid="117"/>
                                        </p:tgtEl>
                                        <p:attrNameLst>
                                          <p:attrName>fillcolor</p:attrName>
                                        </p:attrNameLst>
                                      </p:cBhvr>
                                      <p:to>
                                        <a:schemeClr val="tx1"/>
                                      </p:to>
                                    </p:animClr>
                                    <p:set>
                                      <p:cBhvr>
                                        <p:cTn id="311" dur="500" fill="hold"/>
                                        <p:tgtEl>
                                          <p:spTgt spid="117"/>
                                        </p:tgtEl>
                                        <p:attrNameLst>
                                          <p:attrName>fill.type</p:attrName>
                                        </p:attrNameLst>
                                      </p:cBhvr>
                                      <p:to>
                                        <p:strVal val="solid"/>
                                      </p:to>
                                    </p:set>
                                    <p:set>
                                      <p:cBhvr>
                                        <p:cTn id="312" dur="500" fill="hold"/>
                                        <p:tgtEl>
                                          <p:spTgt spid="117"/>
                                        </p:tgtEl>
                                        <p:attrNameLst>
                                          <p:attrName>fill.on</p:attrName>
                                        </p:attrNameLst>
                                      </p:cBhvr>
                                      <p:to>
                                        <p:strVal val="true"/>
                                      </p:to>
                                    </p:set>
                                  </p:childTnLst>
                                </p:cTn>
                              </p:par>
                              <p:par>
                                <p:cTn id="313" presetID="1" presetClass="entr" presetSubtype="0" fill="hold" nodeType="withEffect">
                                  <p:stCondLst>
                                    <p:cond delay="0"/>
                                  </p:stCondLst>
                                  <p:childTnLst>
                                    <p:set>
                                      <p:cBhvr>
                                        <p:cTn id="314" dur="1" fill="hold">
                                          <p:stCondLst>
                                            <p:cond delay="0"/>
                                          </p:stCondLst>
                                        </p:cTn>
                                        <p:tgtEl>
                                          <p:spTgt spid="176"/>
                                        </p:tgtEl>
                                        <p:attrNameLst>
                                          <p:attrName>style.visibility</p:attrName>
                                        </p:attrNameLst>
                                      </p:cBhvr>
                                      <p:to>
                                        <p:strVal val="visible"/>
                                      </p:to>
                                    </p:set>
                                  </p:childTnLst>
                                </p:cTn>
                              </p:par>
                            </p:childTnLst>
                          </p:cTn>
                        </p:par>
                        <p:par>
                          <p:cTn id="315" fill="hold">
                            <p:stCondLst>
                              <p:cond delay="9000"/>
                            </p:stCondLst>
                            <p:childTnLst>
                              <p:par>
                                <p:cTn id="316" presetID="1" presetClass="emph" presetSubtype="2" fill="hold" nodeType="afterEffect">
                                  <p:stCondLst>
                                    <p:cond delay="0"/>
                                  </p:stCondLst>
                                  <p:childTnLst>
                                    <p:animClr clrSpc="rgb" dir="cw">
                                      <p:cBhvr>
                                        <p:cTn id="317" dur="500" fill="hold"/>
                                        <p:tgtEl>
                                          <p:spTgt spid="124"/>
                                        </p:tgtEl>
                                        <p:attrNameLst>
                                          <p:attrName>fillcolor</p:attrName>
                                        </p:attrNameLst>
                                      </p:cBhvr>
                                      <p:to>
                                        <a:schemeClr val="tx1"/>
                                      </p:to>
                                    </p:animClr>
                                    <p:set>
                                      <p:cBhvr>
                                        <p:cTn id="318" dur="500" fill="hold"/>
                                        <p:tgtEl>
                                          <p:spTgt spid="124"/>
                                        </p:tgtEl>
                                        <p:attrNameLst>
                                          <p:attrName>fill.type</p:attrName>
                                        </p:attrNameLst>
                                      </p:cBhvr>
                                      <p:to>
                                        <p:strVal val="solid"/>
                                      </p:to>
                                    </p:set>
                                    <p:set>
                                      <p:cBhvr>
                                        <p:cTn id="319" dur="500" fill="hold"/>
                                        <p:tgtEl>
                                          <p:spTgt spid="124"/>
                                        </p:tgtEl>
                                        <p:attrNameLst>
                                          <p:attrName>fill.on</p:attrName>
                                        </p:attrNameLst>
                                      </p:cBhvr>
                                      <p:to>
                                        <p:strVal val="true"/>
                                      </p:to>
                                    </p:set>
                                  </p:childTnLst>
                                </p:cTn>
                              </p:par>
                              <p:par>
                                <p:cTn id="320" presetID="1" presetClass="entr" presetSubtype="0" fill="hold" nodeType="withEffect">
                                  <p:stCondLst>
                                    <p:cond delay="0"/>
                                  </p:stCondLst>
                                  <p:childTnLst>
                                    <p:set>
                                      <p:cBhvr>
                                        <p:cTn id="321" dur="1" fill="hold">
                                          <p:stCondLst>
                                            <p:cond delay="0"/>
                                          </p:stCondLst>
                                        </p:cTn>
                                        <p:tgtEl>
                                          <p:spTgt spid="177"/>
                                        </p:tgtEl>
                                        <p:attrNameLst>
                                          <p:attrName>style.visibility</p:attrName>
                                        </p:attrNameLst>
                                      </p:cBhvr>
                                      <p:to>
                                        <p:strVal val="visible"/>
                                      </p:to>
                                    </p:set>
                                  </p:childTnLst>
                                </p:cTn>
                              </p:par>
                            </p:childTnLst>
                          </p:cTn>
                        </p:par>
                        <p:par>
                          <p:cTn id="322" fill="hold">
                            <p:stCondLst>
                              <p:cond delay="9500"/>
                            </p:stCondLst>
                            <p:childTnLst>
                              <p:par>
                                <p:cTn id="323" presetID="1" presetClass="emph" presetSubtype="2" fill="hold" nodeType="afterEffect">
                                  <p:stCondLst>
                                    <p:cond delay="0"/>
                                  </p:stCondLst>
                                  <p:childTnLst>
                                    <p:animClr clrSpc="rgb" dir="cw">
                                      <p:cBhvr>
                                        <p:cTn id="324" dur="500" fill="hold"/>
                                        <p:tgtEl>
                                          <p:spTgt spid="131"/>
                                        </p:tgtEl>
                                        <p:attrNameLst>
                                          <p:attrName>fillcolor</p:attrName>
                                        </p:attrNameLst>
                                      </p:cBhvr>
                                      <p:to>
                                        <a:schemeClr val="tx1"/>
                                      </p:to>
                                    </p:animClr>
                                    <p:set>
                                      <p:cBhvr>
                                        <p:cTn id="325" dur="500" fill="hold"/>
                                        <p:tgtEl>
                                          <p:spTgt spid="131"/>
                                        </p:tgtEl>
                                        <p:attrNameLst>
                                          <p:attrName>fill.type</p:attrName>
                                        </p:attrNameLst>
                                      </p:cBhvr>
                                      <p:to>
                                        <p:strVal val="solid"/>
                                      </p:to>
                                    </p:set>
                                    <p:set>
                                      <p:cBhvr>
                                        <p:cTn id="326" dur="500" fill="hold"/>
                                        <p:tgtEl>
                                          <p:spTgt spid="131"/>
                                        </p:tgtEl>
                                        <p:attrNameLst>
                                          <p:attrName>fill.on</p:attrName>
                                        </p:attrNameLst>
                                      </p:cBhvr>
                                      <p:to>
                                        <p:strVal val="true"/>
                                      </p:to>
                                    </p:set>
                                  </p:childTnLst>
                                </p:cTn>
                              </p:par>
                              <p:par>
                                <p:cTn id="327" presetID="1" presetClass="entr" presetSubtype="0" fill="hold" nodeType="withEffect">
                                  <p:stCondLst>
                                    <p:cond delay="0"/>
                                  </p:stCondLst>
                                  <p:childTnLst>
                                    <p:set>
                                      <p:cBhvr>
                                        <p:cTn id="328" dur="1" fill="hold">
                                          <p:stCondLst>
                                            <p:cond delay="0"/>
                                          </p:stCondLst>
                                        </p:cTn>
                                        <p:tgtEl>
                                          <p:spTgt spid="178"/>
                                        </p:tgtEl>
                                        <p:attrNameLst>
                                          <p:attrName>style.visibility</p:attrName>
                                        </p:attrNameLst>
                                      </p:cBhvr>
                                      <p:to>
                                        <p:strVal val="visible"/>
                                      </p:to>
                                    </p:set>
                                  </p:childTnLst>
                                </p:cTn>
                              </p:par>
                            </p:childTnLst>
                          </p:cTn>
                        </p:par>
                        <p:par>
                          <p:cTn id="329" fill="hold">
                            <p:stCondLst>
                              <p:cond delay="10000"/>
                            </p:stCondLst>
                            <p:childTnLst>
                              <p:par>
                                <p:cTn id="330" presetID="1" presetClass="emph" presetSubtype="2" fill="hold" nodeType="afterEffect">
                                  <p:stCondLst>
                                    <p:cond delay="0"/>
                                  </p:stCondLst>
                                  <p:childTnLst>
                                    <p:animClr clrSpc="rgb" dir="cw">
                                      <p:cBhvr>
                                        <p:cTn id="331" dur="500" fill="hold"/>
                                        <p:tgtEl>
                                          <p:spTgt spid="138"/>
                                        </p:tgtEl>
                                        <p:attrNameLst>
                                          <p:attrName>fillcolor</p:attrName>
                                        </p:attrNameLst>
                                      </p:cBhvr>
                                      <p:to>
                                        <a:schemeClr val="tx1"/>
                                      </p:to>
                                    </p:animClr>
                                    <p:set>
                                      <p:cBhvr>
                                        <p:cTn id="332" dur="500" fill="hold"/>
                                        <p:tgtEl>
                                          <p:spTgt spid="138"/>
                                        </p:tgtEl>
                                        <p:attrNameLst>
                                          <p:attrName>fill.type</p:attrName>
                                        </p:attrNameLst>
                                      </p:cBhvr>
                                      <p:to>
                                        <p:strVal val="solid"/>
                                      </p:to>
                                    </p:set>
                                    <p:set>
                                      <p:cBhvr>
                                        <p:cTn id="333" dur="500" fill="hold"/>
                                        <p:tgtEl>
                                          <p:spTgt spid="138"/>
                                        </p:tgtEl>
                                        <p:attrNameLst>
                                          <p:attrName>fill.on</p:attrName>
                                        </p:attrNameLst>
                                      </p:cBhvr>
                                      <p:to>
                                        <p:strVal val="true"/>
                                      </p:to>
                                    </p:set>
                                  </p:childTnLst>
                                </p:cTn>
                              </p:par>
                              <p:par>
                                <p:cTn id="334" presetID="1" presetClass="entr" presetSubtype="0" fill="hold" nodeType="withEffect">
                                  <p:stCondLst>
                                    <p:cond delay="0"/>
                                  </p:stCondLst>
                                  <p:childTnLst>
                                    <p:set>
                                      <p:cBhvr>
                                        <p:cTn id="335" dur="1" fill="hold">
                                          <p:stCondLst>
                                            <p:cond delay="0"/>
                                          </p:stCondLst>
                                        </p:cTn>
                                        <p:tgtEl>
                                          <p:spTgt spid="179"/>
                                        </p:tgtEl>
                                        <p:attrNameLst>
                                          <p:attrName>style.visibility</p:attrName>
                                        </p:attrNameLst>
                                      </p:cBhvr>
                                      <p:to>
                                        <p:strVal val="visible"/>
                                      </p:to>
                                    </p:set>
                                  </p:childTnLst>
                                </p:cTn>
                              </p:par>
                            </p:childTnLst>
                          </p:cTn>
                        </p:par>
                        <p:par>
                          <p:cTn id="336" fill="hold">
                            <p:stCondLst>
                              <p:cond delay="10500"/>
                            </p:stCondLst>
                            <p:childTnLst>
                              <p:par>
                                <p:cTn id="337" presetID="1" presetClass="emph" presetSubtype="2" fill="hold" nodeType="afterEffect">
                                  <p:stCondLst>
                                    <p:cond delay="0"/>
                                  </p:stCondLst>
                                  <p:childTnLst>
                                    <p:animClr clrSpc="rgb" dir="cw">
                                      <p:cBhvr>
                                        <p:cTn id="338" dur="500" fill="hold"/>
                                        <p:tgtEl>
                                          <p:spTgt spid="145"/>
                                        </p:tgtEl>
                                        <p:attrNameLst>
                                          <p:attrName>fillcolor</p:attrName>
                                        </p:attrNameLst>
                                      </p:cBhvr>
                                      <p:to>
                                        <a:schemeClr val="tx1"/>
                                      </p:to>
                                    </p:animClr>
                                    <p:set>
                                      <p:cBhvr>
                                        <p:cTn id="339" dur="500" fill="hold"/>
                                        <p:tgtEl>
                                          <p:spTgt spid="145"/>
                                        </p:tgtEl>
                                        <p:attrNameLst>
                                          <p:attrName>fill.type</p:attrName>
                                        </p:attrNameLst>
                                      </p:cBhvr>
                                      <p:to>
                                        <p:strVal val="solid"/>
                                      </p:to>
                                    </p:set>
                                    <p:set>
                                      <p:cBhvr>
                                        <p:cTn id="340" dur="500" fill="hold"/>
                                        <p:tgtEl>
                                          <p:spTgt spid="145"/>
                                        </p:tgtEl>
                                        <p:attrNameLst>
                                          <p:attrName>fill.on</p:attrName>
                                        </p:attrNameLst>
                                      </p:cBhvr>
                                      <p:to>
                                        <p:strVal val="true"/>
                                      </p:to>
                                    </p:set>
                                  </p:childTnLst>
                                </p:cTn>
                              </p:par>
                              <p:par>
                                <p:cTn id="341" presetID="1" presetClass="entr" presetSubtype="0" fill="hold" nodeType="withEffect">
                                  <p:stCondLst>
                                    <p:cond delay="0"/>
                                  </p:stCondLst>
                                  <p:childTnLst>
                                    <p:set>
                                      <p:cBhvr>
                                        <p:cTn id="342" dur="1" fill="hold">
                                          <p:stCondLst>
                                            <p:cond delay="0"/>
                                          </p:stCondLst>
                                        </p:cTn>
                                        <p:tgtEl>
                                          <p:spTgt spid="180"/>
                                        </p:tgtEl>
                                        <p:attrNameLst>
                                          <p:attrName>style.visibility</p:attrName>
                                        </p:attrNameLst>
                                      </p:cBhvr>
                                      <p:to>
                                        <p:strVal val="visible"/>
                                      </p:to>
                                    </p:set>
                                  </p:childTnLst>
                                </p:cTn>
                              </p:par>
                            </p:childTnLst>
                          </p:cTn>
                        </p:par>
                        <p:par>
                          <p:cTn id="343" fill="hold">
                            <p:stCondLst>
                              <p:cond delay="11000"/>
                            </p:stCondLst>
                            <p:childTnLst>
                              <p:par>
                                <p:cTn id="344" presetID="1" presetClass="emph" presetSubtype="2" fill="hold" nodeType="afterEffect">
                                  <p:stCondLst>
                                    <p:cond delay="0"/>
                                  </p:stCondLst>
                                  <p:childTnLst>
                                    <p:animClr clrSpc="rgb" dir="cw">
                                      <p:cBhvr>
                                        <p:cTn id="345" dur="500" fill="hold"/>
                                        <p:tgtEl>
                                          <p:spTgt spid="196"/>
                                        </p:tgtEl>
                                        <p:attrNameLst>
                                          <p:attrName>fillcolor</p:attrName>
                                        </p:attrNameLst>
                                      </p:cBhvr>
                                      <p:to>
                                        <a:schemeClr val="tx1"/>
                                      </p:to>
                                    </p:animClr>
                                    <p:set>
                                      <p:cBhvr>
                                        <p:cTn id="346" dur="500" fill="hold"/>
                                        <p:tgtEl>
                                          <p:spTgt spid="196"/>
                                        </p:tgtEl>
                                        <p:attrNameLst>
                                          <p:attrName>fill.type</p:attrName>
                                        </p:attrNameLst>
                                      </p:cBhvr>
                                      <p:to>
                                        <p:strVal val="solid"/>
                                      </p:to>
                                    </p:set>
                                    <p:set>
                                      <p:cBhvr>
                                        <p:cTn id="347" dur="500" fill="hold"/>
                                        <p:tgtEl>
                                          <p:spTgt spid="196"/>
                                        </p:tgtEl>
                                        <p:attrNameLst>
                                          <p:attrName>fill.on</p:attrName>
                                        </p:attrNameLst>
                                      </p:cBhvr>
                                      <p:to>
                                        <p:strVal val="true"/>
                                      </p:to>
                                    </p:set>
                                  </p:childTnLst>
                                </p:cTn>
                              </p:par>
                              <p:par>
                                <p:cTn id="348" presetID="1" presetClass="entr" presetSubtype="0" fill="hold" nodeType="withEffect">
                                  <p:stCondLst>
                                    <p:cond delay="0"/>
                                  </p:stCondLst>
                                  <p:childTnLst>
                                    <p:set>
                                      <p:cBhvr>
                                        <p:cTn id="349" dur="1" fill="hold">
                                          <p:stCondLst>
                                            <p:cond delay="0"/>
                                          </p:stCondLst>
                                        </p:cTn>
                                        <p:tgtEl>
                                          <p:spTgt spid="209"/>
                                        </p:tgtEl>
                                        <p:attrNameLst>
                                          <p:attrName>style.visibility</p:attrName>
                                        </p:attrNameLst>
                                      </p:cBhvr>
                                      <p:to>
                                        <p:strVal val="visible"/>
                                      </p:to>
                                    </p:set>
                                  </p:childTnLst>
                                </p:cTn>
                              </p:par>
                            </p:childTnLst>
                          </p:cTn>
                        </p:par>
                        <p:par>
                          <p:cTn id="350" fill="hold">
                            <p:stCondLst>
                              <p:cond delay="11500"/>
                            </p:stCondLst>
                            <p:childTnLst>
                              <p:par>
                                <p:cTn id="351" presetID="1" presetClass="emph" presetSubtype="2" fill="hold" nodeType="afterEffect">
                                  <p:stCondLst>
                                    <p:cond delay="0"/>
                                  </p:stCondLst>
                                  <p:childTnLst>
                                    <p:animClr clrSpc="rgb" dir="cw">
                                      <p:cBhvr>
                                        <p:cTn id="352" dur="500" fill="hold"/>
                                        <p:tgtEl>
                                          <p:spTgt spid="152"/>
                                        </p:tgtEl>
                                        <p:attrNameLst>
                                          <p:attrName>fillcolor</p:attrName>
                                        </p:attrNameLst>
                                      </p:cBhvr>
                                      <p:to>
                                        <a:schemeClr val="tx1"/>
                                      </p:to>
                                    </p:animClr>
                                    <p:set>
                                      <p:cBhvr>
                                        <p:cTn id="353" dur="500" fill="hold"/>
                                        <p:tgtEl>
                                          <p:spTgt spid="152"/>
                                        </p:tgtEl>
                                        <p:attrNameLst>
                                          <p:attrName>fill.type</p:attrName>
                                        </p:attrNameLst>
                                      </p:cBhvr>
                                      <p:to>
                                        <p:strVal val="solid"/>
                                      </p:to>
                                    </p:set>
                                    <p:set>
                                      <p:cBhvr>
                                        <p:cTn id="354" dur="500" fill="hold"/>
                                        <p:tgtEl>
                                          <p:spTgt spid="152"/>
                                        </p:tgtEl>
                                        <p:attrNameLst>
                                          <p:attrName>fill.on</p:attrName>
                                        </p:attrNameLst>
                                      </p:cBhvr>
                                      <p:to>
                                        <p:strVal val="true"/>
                                      </p:to>
                                    </p:set>
                                  </p:childTnLst>
                                </p:cTn>
                              </p:par>
                              <p:par>
                                <p:cTn id="355" presetID="1" presetClass="entr" presetSubtype="0" fill="hold" nodeType="withEffect">
                                  <p:stCondLst>
                                    <p:cond delay="0"/>
                                  </p:stCondLst>
                                  <p:childTnLst>
                                    <p:set>
                                      <p:cBhvr>
                                        <p:cTn id="356" dur="1" fill="hold">
                                          <p:stCondLst>
                                            <p:cond delay="0"/>
                                          </p:stCondLst>
                                        </p:cTn>
                                        <p:tgtEl>
                                          <p:spTgt spid="210"/>
                                        </p:tgtEl>
                                        <p:attrNameLst>
                                          <p:attrName>style.visibility</p:attrName>
                                        </p:attrNameLst>
                                      </p:cBhvr>
                                      <p:to>
                                        <p:strVal val="visible"/>
                                      </p:to>
                                    </p:set>
                                  </p:childTnLst>
                                </p:cTn>
                              </p:par>
                            </p:childTnLst>
                          </p:cTn>
                        </p:par>
                        <p:par>
                          <p:cTn id="357" fill="hold">
                            <p:stCondLst>
                              <p:cond delay="12000"/>
                            </p:stCondLst>
                            <p:childTnLst>
                              <p:par>
                                <p:cTn id="358" presetID="1" presetClass="emph" presetSubtype="2" fill="hold" nodeType="afterEffect">
                                  <p:stCondLst>
                                    <p:cond delay="0"/>
                                  </p:stCondLst>
                                  <p:childTnLst>
                                    <p:animClr clrSpc="rgb" dir="cw">
                                      <p:cBhvr>
                                        <p:cTn id="359" dur="500" fill="hold"/>
                                        <p:tgtEl>
                                          <p:spTgt spid="118"/>
                                        </p:tgtEl>
                                        <p:attrNameLst>
                                          <p:attrName>fillcolor</p:attrName>
                                        </p:attrNameLst>
                                      </p:cBhvr>
                                      <p:to>
                                        <a:schemeClr val="tx1"/>
                                      </p:to>
                                    </p:animClr>
                                    <p:set>
                                      <p:cBhvr>
                                        <p:cTn id="360" dur="500" fill="hold"/>
                                        <p:tgtEl>
                                          <p:spTgt spid="118"/>
                                        </p:tgtEl>
                                        <p:attrNameLst>
                                          <p:attrName>fill.type</p:attrName>
                                        </p:attrNameLst>
                                      </p:cBhvr>
                                      <p:to>
                                        <p:strVal val="solid"/>
                                      </p:to>
                                    </p:set>
                                    <p:set>
                                      <p:cBhvr>
                                        <p:cTn id="361" dur="500" fill="hold"/>
                                        <p:tgtEl>
                                          <p:spTgt spid="118"/>
                                        </p:tgtEl>
                                        <p:attrNameLst>
                                          <p:attrName>fill.on</p:attrName>
                                        </p:attrNameLst>
                                      </p:cBhvr>
                                      <p:to>
                                        <p:strVal val="true"/>
                                      </p:to>
                                    </p:set>
                                  </p:childTnLst>
                                </p:cTn>
                              </p:par>
                              <p:par>
                                <p:cTn id="362" presetID="1" presetClass="entr" presetSubtype="0" fill="hold" nodeType="withEffect">
                                  <p:stCondLst>
                                    <p:cond delay="0"/>
                                  </p:stCondLst>
                                  <p:childTnLst>
                                    <p:set>
                                      <p:cBhvr>
                                        <p:cTn id="363" dur="1" fill="hold">
                                          <p:stCondLst>
                                            <p:cond delay="0"/>
                                          </p:stCondLst>
                                        </p:cTn>
                                        <p:tgtEl>
                                          <p:spTgt spid="181"/>
                                        </p:tgtEl>
                                        <p:attrNameLst>
                                          <p:attrName>style.visibility</p:attrName>
                                        </p:attrNameLst>
                                      </p:cBhvr>
                                      <p:to>
                                        <p:strVal val="visible"/>
                                      </p:to>
                                    </p:set>
                                  </p:childTnLst>
                                </p:cTn>
                              </p:par>
                            </p:childTnLst>
                          </p:cTn>
                        </p:par>
                        <p:par>
                          <p:cTn id="364" fill="hold">
                            <p:stCondLst>
                              <p:cond delay="12500"/>
                            </p:stCondLst>
                            <p:childTnLst>
                              <p:par>
                                <p:cTn id="365" presetID="1" presetClass="emph" presetSubtype="2" fill="hold" nodeType="afterEffect">
                                  <p:stCondLst>
                                    <p:cond delay="0"/>
                                  </p:stCondLst>
                                  <p:childTnLst>
                                    <p:animClr clrSpc="rgb" dir="cw">
                                      <p:cBhvr>
                                        <p:cTn id="366" dur="500" fill="hold"/>
                                        <p:tgtEl>
                                          <p:spTgt spid="125"/>
                                        </p:tgtEl>
                                        <p:attrNameLst>
                                          <p:attrName>fillcolor</p:attrName>
                                        </p:attrNameLst>
                                      </p:cBhvr>
                                      <p:to>
                                        <a:schemeClr val="tx1"/>
                                      </p:to>
                                    </p:animClr>
                                    <p:set>
                                      <p:cBhvr>
                                        <p:cTn id="367" dur="500" fill="hold"/>
                                        <p:tgtEl>
                                          <p:spTgt spid="125"/>
                                        </p:tgtEl>
                                        <p:attrNameLst>
                                          <p:attrName>fill.type</p:attrName>
                                        </p:attrNameLst>
                                      </p:cBhvr>
                                      <p:to>
                                        <p:strVal val="solid"/>
                                      </p:to>
                                    </p:set>
                                    <p:set>
                                      <p:cBhvr>
                                        <p:cTn id="368" dur="500" fill="hold"/>
                                        <p:tgtEl>
                                          <p:spTgt spid="125"/>
                                        </p:tgtEl>
                                        <p:attrNameLst>
                                          <p:attrName>fill.on</p:attrName>
                                        </p:attrNameLst>
                                      </p:cBhvr>
                                      <p:to>
                                        <p:strVal val="true"/>
                                      </p:to>
                                    </p:set>
                                  </p:childTnLst>
                                </p:cTn>
                              </p:par>
                              <p:par>
                                <p:cTn id="369" presetID="1" presetClass="entr" presetSubtype="0" fill="hold" nodeType="withEffect">
                                  <p:stCondLst>
                                    <p:cond delay="0"/>
                                  </p:stCondLst>
                                  <p:childTnLst>
                                    <p:set>
                                      <p:cBhvr>
                                        <p:cTn id="370" dur="1" fill="hold">
                                          <p:stCondLst>
                                            <p:cond delay="0"/>
                                          </p:stCondLst>
                                        </p:cTn>
                                        <p:tgtEl>
                                          <p:spTgt spid="182"/>
                                        </p:tgtEl>
                                        <p:attrNameLst>
                                          <p:attrName>style.visibility</p:attrName>
                                        </p:attrNameLst>
                                      </p:cBhvr>
                                      <p:to>
                                        <p:strVal val="visible"/>
                                      </p:to>
                                    </p:set>
                                  </p:childTnLst>
                                </p:cTn>
                              </p:par>
                            </p:childTnLst>
                          </p:cTn>
                        </p:par>
                        <p:par>
                          <p:cTn id="371" fill="hold">
                            <p:stCondLst>
                              <p:cond delay="13000"/>
                            </p:stCondLst>
                            <p:childTnLst>
                              <p:par>
                                <p:cTn id="372" presetID="1" presetClass="emph" presetSubtype="2" fill="hold" nodeType="afterEffect">
                                  <p:stCondLst>
                                    <p:cond delay="0"/>
                                  </p:stCondLst>
                                  <p:childTnLst>
                                    <p:animClr clrSpc="rgb" dir="cw">
                                      <p:cBhvr>
                                        <p:cTn id="373" dur="500" fill="hold"/>
                                        <p:tgtEl>
                                          <p:spTgt spid="132"/>
                                        </p:tgtEl>
                                        <p:attrNameLst>
                                          <p:attrName>fillcolor</p:attrName>
                                        </p:attrNameLst>
                                      </p:cBhvr>
                                      <p:to>
                                        <a:schemeClr val="tx1"/>
                                      </p:to>
                                    </p:animClr>
                                    <p:set>
                                      <p:cBhvr>
                                        <p:cTn id="374" dur="500" fill="hold"/>
                                        <p:tgtEl>
                                          <p:spTgt spid="132"/>
                                        </p:tgtEl>
                                        <p:attrNameLst>
                                          <p:attrName>fill.type</p:attrName>
                                        </p:attrNameLst>
                                      </p:cBhvr>
                                      <p:to>
                                        <p:strVal val="solid"/>
                                      </p:to>
                                    </p:set>
                                    <p:set>
                                      <p:cBhvr>
                                        <p:cTn id="375" dur="500" fill="hold"/>
                                        <p:tgtEl>
                                          <p:spTgt spid="132"/>
                                        </p:tgtEl>
                                        <p:attrNameLst>
                                          <p:attrName>fill.on</p:attrName>
                                        </p:attrNameLst>
                                      </p:cBhvr>
                                      <p:to>
                                        <p:strVal val="true"/>
                                      </p:to>
                                    </p:set>
                                  </p:childTnLst>
                                </p:cTn>
                              </p:par>
                              <p:par>
                                <p:cTn id="376" presetID="1" presetClass="entr" presetSubtype="0" fill="hold" nodeType="withEffect">
                                  <p:stCondLst>
                                    <p:cond delay="0"/>
                                  </p:stCondLst>
                                  <p:childTnLst>
                                    <p:set>
                                      <p:cBhvr>
                                        <p:cTn id="377" dur="1" fill="hold">
                                          <p:stCondLst>
                                            <p:cond delay="0"/>
                                          </p:stCondLst>
                                        </p:cTn>
                                        <p:tgtEl>
                                          <p:spTgt spid="183"/>
                                        </p:tgtEl>
                                        <p:attrNameLst>
                                          <p:attrName>style.visibility</p:attrName>
                                        </p:attrNameLst>
                                      </p:cBhvr>
                                      <p:to>
                                        <p:strVal val="visible"/>
                                      </p:to>
                                    </p:set>
                                  </p:childTnLst>
                                </p:cTn>
                              </p:par>
                            </p:childTnLst>
                          </p:cTn>
                        </p:par>
                        <p:par>
                          <p:cTn id="378" fill="hold">
                            <p:stCondLst>
                              <p:cond delay="13500"/>
                            </p:stCondLst>
                            <p:childTnLst>
                              <p:par>
                                <p:cTn id="379" presetID="1" presetClass="emph" presetSubtype="2" fill="hold" nodeType="afterEffect">
                                  <p:stCondLst>
                                    <p:cond delay="0"/>
                                  </p:stCondLst>
                                  <p:childTnLst>
                                    <p:animClr clrSpc="rgb" dir="cw">
                                      <p:cBhvr>
                                        <p:cTn id="380" dur="500" fill="hold"/>
                                        <p:tgtEl>
                                          <p:spTgt spid="139"/>
                                        </p:tgtEl>
                                        <p:attrNameLst>
                                          <p:attrName>fillcolor</p:attrName>
                                        </p:attrNameLst>
                                      </p:cBhvr>
                                      <p:to>
                                        <a:schemeClr val="tx1"/>
                                      </p:to>
                                    </p:animClr>
                                    <p:set>
                                      <p:cBhvr>
                                        <p:cTn id="381" dur="500" fill="hold"/>
                                        <p:tgtEl>
                                          <p:spTgt spid="139"/>
                                        </p:tgtEl>
                                        <p:attrNameLst>
                                          <p:attrName>fill.type</p:attrName>
                                        </p:attrNameLst>
                                      </p:cBhvr>
                                      <p:to>
                                        <p:strVal val="solid"/>
                                      </p:to>
                                    </p:set>
                                    <p:set>
                                      <p:cBhvr>
                                        <p:cTn id="382" dur="500" fill="hold"/>
                                        <p:tgtEl>
                                          <p:spTgt spid="139"/>
                                        </p:tgtEl>
                                        <p:attrNameLst>
                                          <p:attrName>fill.on</p:attrName>
                                        </p:attrNameLst>
                                      </p:cBhvr>
                                      <p:to>
                                        <p:strVal val="true"/>
                                      </p:to>
                                    </p:set>
                                  </p:childTnLst>
                                </p:cTn>
                              </p:par>
                              <p:par>
                                <p:cTn id="383" presetID="1" presetClass="entr" presetSubtype="0" fill="hold" nodeType="withEffect">
                                  <p:stCondLst>
                                    <p:cond delay="0"/>
                                  </p:stCondLst>
                                  <p:childTnLst>
                                    <p:set>
                                      <p:cBhvr>
                                        <p:cTn id="384" dur="1" fill="hold">
                                          <p:stCondLst>
                                            <p:cond delay="0"/>
                                          </p:stCondLst>
                                        </p:cTn>
                                        <p:tgtEl>
                                          <p:spTgt spid="184"/>
                                        </p:tgtEl>
                                        <p:attrNameLst>
                                          <p:attrName>style.visibility</p:attrName>
                                        </p:attrNameLst>
                                      </p:cBhvr>
                                      <p:to>
                                        <p:strVal val="visible"/>
                                      </p:to>
                                    </p:set>
                                  </p:childTnLst>
                                </p:cTn>
                              </p:par>
                            </p:childTnLst>
                          </p:cTn>
                        </p:par>
                        <p:par>
                          <p:cTn id="385" fill="hold">
                            <p:stCondLst>
                              <p:cond delay="14000"/>
                            </p:stCondLst>
                            <p:childTnLst>
                              <p:par>
                                <p:cTn id="386" presetID="1" presetClass="emph" presetSubtype="2" fill="hold" nodeType="afterEffect">
                                  <p:stCondLst>
                                    <p:cond delay="0"/>
                                  </p:stCondLst>
                                  <p:childTnLst>
                                    <p:animClr clrSpc="rgb" dir="cw">
                                      <p:cBhvr>
                                        <p:cTn id="387" dur="500" fill="hold"/>
                                        <p:tgtEl>
                                          <p:spTgt spid="146"/>
                                        </p:tgtEl>
                                        <p:attrNameLst>
                                          <p:attrName>fillcolor</p:attrName>
                                        </p:attrNameLst>
                                      </p:cBhvr>
                                      <p:to>
                                        <a:schemeClr val="tx1"/>
                                      </p:to>
                                    </p:animClr>
                                    <p:set>
                                      <p:cBhvr>
                                        <p:cTn id="388" dur="500" fill="hold"/>
                                        <p:tgtEl>
                                          <p:spTgt spid="146"/>
                                        </p:tgtEl>
                                        <p:attrNameLst>
                                          <p:attrName>fill.type</p:attrName>
                                        </p:attrNameLst>
                                      </p:cBhvr>
                                      <p:to>
                                        <p:strVal val="solid"/>
                                      </p:to>
                                    </p:set>
                                    <p:set>
                                      <p:cBhvr>
                                        <p:cTn id="389" dur="500" fill="hold"/>
                                        <p:tgtEl>
                                          <p:spTgt spid="146"/>
                                        </p:tgtEl>
                                        <p:attrNameLst>
                                          <p:attrName>fill.on</p:attrName>
                                        </p:attrNameLst>
                                      </p:cBhvr>
                                      <p:to>
                                        <p:strVal val="true"/>
                                      </p:to>
                                    </p:set>
                                  </p:childTnLst>
                                </p:cTn>
                              </p:par>
                              <p:par>
                                <p:cTn id="390" presetID="1" presetClass="entr" presetSubtype="0" fill="hold" nodeType="withEffect">
                                  <p:stCondLst>
                                    <p:cond delay="0"/>
                                  </p:stCondLst>
                                  <p:childTnLst>
                                    <p:set>
                                      <p:cBhvr>
                                        <p:cTn id="391" dur="1" fill="hold">
                                          <p:stCondLst>
                                            <p:cond delay="0"/>
                                          </p:stCondLst>
                                        </p:cTn>
                                        <p:tgtEl>
                                          <p:spTgt spid="185"/>
                                        </p:tgtEl>
                                        <p:attrNameLst>
                                          <p:attrName>style.visibility</p:attrName>
                                        </p:attrNameLst>
                                      </p:cBhvr>
                                      <p:to>
                                        <p:strVal val="visible"/>
                                      </p:to>
                                    </p:set>
                                  </p:childTnLst>
                                </p:cTn>
                              </p:par>
                            </p:childTnLst>
                          </p:cTn>
                        </p:par>
                        <p:par>
                          <p:cTn id="392" fill="hold">
                            <p:stCondLst>
                              <p:cond delay="14500"/>
                            </p:stCondLst>
                            <p:childTnLst>
                              <p:par>
                                <p:cTn id="393" presetID="1" presetClass="emph" presetSubtype="2" fill="hold" nodeType="afterEffect">
                                  <p:stCondLst>
                                    <p:cond delay="0"/>
                                  </p:stCondLst>
                                  <p:childTnLst>
                                    <p:animClr clrSpc="rgb" dir="cw">
                                      <p:cBhvr>
                                        <p:cTn id="394" dur="500" fill="hold"/>
                                        <p:tgtEl>
                                          <p:spTgt spid="197"/>
                                        </p:tgtEl>
                                        <p:attrNameLst>
                                          <p:attrName>fillcolor</p:attrName>
                                        </p:attrNameLst>
                                      </p:cBhvr>
                                      <p:to>
                                        <a:schemeClr val="tx1"/>
                                      </p:to>
                                    </p:animClr>
                                    <p:set>
                                      <p:cBhvr>
                                        <p:cTn id="395" dur="500" fill="hold"/>
                                        <p:tgtEl>
                                          <p:spTgt spid="197"/>
                                        </p:tgtEl>
                                        <p:attrNameLst>
                                          <p:attrName>fill.type</p:attrName>
                                        </p:attrNameLst>
                                      </p:cBhvr>
                                      <p:to>
                                        <p:strVal val="solid"/>
                                      </p:to>
                                    </p:set>
                                    <p:set>
                                      <p:cBhvr>
                                        <p:cTn id="396" dur="500" fill="hold"/>
                                        <p:tgtEl>
                                          <p:spTgt spid="197"/>
                                        </p:tgtEl>
                                        <p:attrNameLst>
                                          <p:attrName>fill.on</p:attrName>
                                        </p:attrNameLst>
                                      </p:cBhvr>
                                      <p:to>
                                        <p:strVal val="true"/>
                                      </p:to>
                                    </p:set>
                                  </p:childTnLst>
                                </p:cTn>
                              </p:par>
                              <p:par>
                                <p:cTn id="397" presetID="1" presetClass="entr" presetSubtype="0" fill="hold" nodeType="withEffect">
                                  <p:stCondLst>
                                    <p:cond delay="0"/>
                                  </p:stCondLst>
                                  <p:childTnLst>
                                    <p:set>
                                      <p:cBhvr>
                                        <p:cTn id="398" dur="1" fill="hold">
                                          <p:stCondLst>
                                            <p:cond delay="0"/>
                                          </p:stCondLst>
                                        </p:cTn>
                                        <p:tgtEl>
                                          <p:spTgt spid="211"/>
                                        </p:tgtEl>
                                        <p:attrNameLst>
                                          <p:attrName>style.visibility</p:attrName>
                                        </p:attrNameLst>
                                      </p:cBhvr>
                                      <p:to>
                                        <p:strVal val="visible"/>
                                      </p:to>
                                    </p:set>
                                  </p:childTnLst>
                                </p:cTn>
                              </p:par>
                            </p:childTnLst>
                          </p:cTn>
                        </p:par>
                        <p:par>
                          <p:cTn id="399" fill="hold">
                            <p:stCondLst>
                              <p:cond delay="15000"/>
                            </p:stCondLst>
                            <p:childTnLst>
                              <p:par>
                                <p:cTn id="400" presetID="1" presetClass="emph" presetSubtype="2" fill="hold" nodeType="afterEffect">
                                  <p:stCondLst>
                                    <p:cond delay="0"/>
                                  </p:stCondLst>
                                  <p:childTnLst>
                                    <p:animClr clrSpc="rgb" dir="cw">
                                      <p:cBhvr>
                                        <p:cTn id="401" dur="500" fill="hold"/>
                                        <p:tgtEl>
                                          <p:spTgt spid="153"/>
                                        </p:tgtEl>
                                        <p:attrNameLst>
                                          <p:attrName>fillcolor</p:attrName>
                                        </p:attrNameLst>
                                      </p:cBhvr>
                                      <p:to>
                                        <a:schemeClr val="tx1"/>
                                      </p:to>
                                    </p:animClr>
                                    <p:set>
                                      <p:cBhvr>
                                        <p:cTn id="402" dur="500" fill="hold"/>
                                        <p:tgtEl>
                                          <p:spTgt spid="153"/>
                                        </p:tgtEl>
                                        <p:attrNameLst>
                                          <p:attrName>fill.type</p:attrName>
                                        </p:attrNameLst>
                                      </p:cBhvr>
                                      <p:to>
                                        <p:strVal val="solid"/>
                                      </p:to>
                                    </p:set>
                                    <p:set>
                                      <p:cBhvr>
                                        <p:cTn id="403" dur="500" fill="hold"/>
                                        <p:tgtEl>
                                          <p:spTgt spid="153"/>
                                        </p:tgtEl>
                                        <p:attrNameLst>
                                          <p:attrName>fill.on</p:attrName>
                                        </p:attrNameLst>
                                      </p:cBhvr>
                                      <p:to>
                                        <p:strVal val="true"/>
                                      </p:to>
                                    </p:set>
                                  </p:childTnLst>
                                </p:cTn>
                              </p:par>
                              <p:par>
                                <p:cTn id="404" presetID="1" presetClass="entr" presetSubtype="0" fill="hold" nodeType="withEffect">
                                  <p:stCondLst>
                                    <p:cond delay="0"/>
                                  </p:stCondLst>
                                  <p:childTnLst>
                                    <p:set>
                                      <p:cBhvr>
                                        <p:cTn id="405" dur="1" fill="hold">
                                          <p:stCondLst>
                                            <p:cond delay="0"/>
                                          </p:stCondLst>
                                        </p:cTn>
                                        <p:tgtEl>
                                          <p:spTgt spid="212"/>
                                        </p:tgtEl>
                                        <p:attrNameLst>
                                          <p:attrName>style.visibility</p:attrName>
                                        </p:attrNameLst>
                                      </p:cBhvr>
                                      <p:to>
                                        <p:strVal val="visible"/>
                                      </p:to>
                                    </p:set>
                                  </p:childTnLst>
                                </p:cTn>
                              </p:par>
                            </p:childTnLst>
                          </p:cTn>
                        </p:par>
                        <p:par>
                          <p:cTn id="406" fill="hold">
                            <p:stCondLst>
                              <p:cond delay="15500"/>
                            </p:stCondLst>
                            <p:childTnLst>
                              <p:par>
                                <p:cTn id="407" presetID="1" presetClass="emph" presetSubtype="2" fill="hold" nodeType="afterEffect">
                                  <p:stCondLst>
                                    <p:cond delay="0"/>
                                  </p:stCondLst>
                                  <p:childTnLst>
                                    <p:animClr clrSpc="rgb" dir="cw">
                                      <p:cBhvr>
                                        <p:cTn id="408" dur="500" fill="hold"/>
                                        <p:tgtEl>
                                          <p:spTgt spid="119"/>
                                        </p:tgtEl>
                                        <p:attrNameLst>
                                          <p:attrName>fillcolor</p:attrName>
                                        </p:attrNameLst>
                                      </p:cBhvr>
                                      <p:to>
                                        <a:schemeClr val="tx1"/>
                                      </p:to>
                                    </p:animClr>
                                    <p:set>
                                      <p:cBhvr>
                                        <p:cTn id="409" dur="500" fill="hold"/>
                                        <p:tgtEl>
                                          <p:spTgt spid="119"/>
                                        </p:tgtEl>
                                        <p:attrNameLst>
                                          <p:attrName>fill.type</p:attrName>
                                        </p:attrNameLst>
                                      </p:cBhvr>
                                      <p:to>
                                        <p:strVal val="solid"/>
                                      </p:to>
                                    </p:set>
                                    <p:set>
                                      <p:cBhvr>
                                        <p:cTn id="410" dur="500" fill="hold"/>
                                        <p:tgtEl>
                                          <p:spTgt spid="119"/>
                                        </p:tgtEl>
                                        <p:attrNameLst>
                                          <p:attrName>fill.on</p:attrName>
                                        </p:attrNameLst>
                                      </p:cBhvr>
                                      <p:to>
                                        <p:strVal val="true"/>
                                      </p:to>
                                    </p:set>
                                  </p:childTnLst>
                                </p:cTn>
                              </p:par>
                              <p:par>
                                <p:cTn id="411" presetID="1" presetClass="entr" presetSubtype="0" fill="hold" nodeType="withEffect">
                                  <p:stCondLst>
                                    <p:cond delay="0"/>
                                  </p:stCondLst>
                                  <p:childTnLst>
                                    <p:set>
                                      <p:cBhvr>
                                        <p:cTn id="412" dur="1" fill="hold">
                                          <p:stCondLst>
                                            <p:cond delay="0"/>
                                          </p:stCondLst>
                                        </p:cTn>
                                        <p:tgtEl>
                                          <p:spTgt spid="186"/>
                                        </p:tgtEl>
                                        <p:attrNameLst>
                                          <p:attrName>style.visibility</p:attrName>
                                        </p:attrNameLst>
                                      </p:cBhvr>
                                      <p:to>
                                        <p:strVal val="visible"/>
                                      </p:to>
                                    </p:set>
                                  </p:childTnLst>
                                </p:cTn>
                              </p:par>
                            </p:childTnLst>
                          </p:cTn>
                        </p:par>
                        <p:par>
                          <p:cTn id="413" fill="hold">
                            <p:stCondLst>
                              <p:cond delay="16000"/>
                            </p:stCondLst>
                            <p:childTnLst>
                              <p:par>
                                <p:cTn id="414" presetID="1" presetClass="emph" presetSubtype="2" fill="hold" nodeType="afterEffect">
                                  <p:stCondLst>
                                    <p:cond delay="0"/>
                                  </p:stCondLst>
                                  <p:childTnLst>
                                    <p:animClr clrSpc="rgb" dir="cw">
                                      <p:cBhvr>
                                        <p:cTn id="415" dur="500" fill="hold"/>
                                        <p:tgtEl>
                                          <p:spTgt spid="126"/>
                                        </p:tgtEl>
                                        <p:attrNameLst>
                                          <p:attrName>fillcolor</p:attrName>
                                        </p:attrNameLst>
                                      </p:cBhvr>
                                      <p:to>
                                        <a:schemeClr val="tx1"/>
                                      </p:to>
                                    </p:animClr>
                                    <p:set>
                                      <p:cBhvr>
                                        <p:cTn id="416" dur="500" fill="hold"/>
                                        <p:tgtEl>
                                          <p:spTgt spid="126"/>
                                        </p:tgtEl>
                                        <p:attrNameLst>
                                          <p:attrName>fill.type</p:attrName>
                                        </p:attrNameLst>
                                      </p:cBhvr>
                                      <p:to>
                                        <p:strVal val="solid"/>
                                      </p:to>
                                    </p:set>
                                    <p:set>
                                      <p:cBhvr>
                                        <p:cTn id="417" dur="500" fill="hold"/>
                                        <p:tgtEl>
                                          <p:spTgt spid="126"/>
                                        </p:tgtEl>
                                        <p:attrNameLst>
                                          <p:attrName>fill.on</p:attrName>
                                        </p:attrNameLst>
                                      </p:cBhvr>
                                      <p:to>
                                        <p:strVal val="true"/>
                                      </p:to>
                                    </p:set>
                                  </p:childTnLst>
                                </p:cTn>
                              </p:par>
                              <p:par>
                                <p:cTn id="418" presetID="1" presetClass="entr" presetSubtype="0" fill="hold" nodeType="withEffect">
                                  <p:stCondLst>
                                    <p:cond delay="0"/>
                                  </p:stCondLst>
                                  <p:childTnLst>
                                    <p:set>
                                      <p:cBhvr>
                                        <p:cTn id="419" dur="1" fill="hold">
                                          <p:stCondLst>
                                            <p:cond delay="0"/>
                                          </p:stCondLst>
                                        </p:cTn>
                                        <p:tgtEl>
                                          <p:spTgt spid="187"/>
                                        </p:tgtEl>
                                        <p:attrNameLst>
                                          <p:attrName>style.visibility</p:attrName>
                                        </p:attrNameLst>
                                      </p:cBhvr>
                                      <p:to>
                                        <p:strVal val="visible"/>
                                      </p:to>
                                    </p:set>
                                  </p:childTnLst>
                                </p:cTn>
                              </p:par>
                            </p:childTnLst>
                          </p:cTn>
                        </p:par>
                        <p:par>
                          <p:cTn id="420" fill="hold">
                            <p:stCondLst>
                              <p:cond delay="16500"/>
                            </p:stCondLst>
                            <p:childTnLst>
                              <p:par>
                                <p:cTn id="421" presetID="1" presetClass="emph" presetSubtype="2" fill="hold" nodeType="afterEffect">
                                  <p:stCondLst>
                                    <p:cond delay="0"/>
                                  </p:stCondLst>
                                  <p:childTnLst>
                                    <p:animClr clrSpc="rgb" dir="cw">
                                      <p:cBhvr>
                                        <p:cTn id="422" dur="500" fill="hold"/>
                                        <p:tgtEl>
                                          <p:spTgt spid="133"/>
                                        </p:tgtEl>
                                        <p:attrNameLst>
                                          <p:attrName>fillcolor</p:attrName>
                                        </p:attrNameLst>
                                      </p:cBhvr>
                                      <p:to>
                                        <a:schemeClr val="tx1"/>
                                      </p:to>
                                    </p:animClr>
                                    <p:set>
                                      <p:cBhvr>
                                        <p:cTn id="423" dur="500" fill="hold"/>
                                        <p:tgtEl>
                                          <p:spTgt spid="133"/>
                                        </p:tgtEl>
                                        <p:attrNameLst>
                                          <p:attrName>fill.type</p:attrName>
                                        </p:attrNameLst>
                                      </p:cBhvr>
                                      <p:to>
                                        <p:strVal val="solid"/>
                                      </p:to>
                                    </p:set>
                                    <p:set>
                                      <p:cBhvr>
                                        <p:cTn id="424" dur="500" fill="hold"/>
                                        <p:tgtEl>
                                          <p:spTgt spid="133"/>
                                        </p:tgtEl>
                                        <p:attrNameLst>
                                          <p:attrName>fill.on</p:attrName>
                                        </p:attrNameLst>
                                      </p:cBhvr>
                                      <p:to>
                                        <p:strVal val="true"/>
                                      </p:to>
                                    </p:set>
                                  </p:childTnLst>
                                </p:cTn>
                              </p:par>
                              <p:par>
                                <p:cTn id="425" presetID="1" presetClass="entr" presetSubtype="0" fill="hold" nodeType="withEffect">
                                  <p:stCondLst>
                                    <p:cond delay="0"/>
                                  </p:stCondLst>
                                  <p:childTnLst>
                                    <p:set>
                                      <p:cBhvr>
                                        <p:cTn id="426" dur="1" fill="hold">
                                          <p:stCondLst>
                                            <p:cond delay="0"/>
                                          </p:stCondLst>
                                        </p:cTn>
                                        <p:tgtEl>
                                          <p:spTgt spid="188"/>
                                        </p:tgtEl>
                                        <p:attrNameLst>
                                          <p:attrName>style.visibility</p:attrName>
                                        </p:attrNameLst>
                                      </p:cBhvr>
                                      <p:to>
                                        <p:strVal val="visible"/>
                                      </p:to>
                                    </p:set>
                                  </p:childTnLst>
                                </p:cTn>
                              </p:par>
                            </p:childTnLst>
                          </p:cTn>
                        </p:par>
                        <p:par>
                          <p:cTn id="427" fill="hold">
                            <p:stCondLst>
                              <p:cond delay="17000"/>
                            </p:stCondLst>
                            <p:childTnLst>
                              <p:par>
                                <p:cTn id="428" presetID="1" presetClass="emph" presetSubtype="2" fill="hold" nodeType="afterEffect">
                                  <p:stCondLst>
                                    <p:cond delay="0"/>
                                  </p:stCondLst>
                                  <p:childTnLst>
                                    <p:animClr clrSpc="rgb" dir="cw">
                                      <p:cBhvr>
                                        <p:cTn id="429" dur="500" fill="hold"/>
                                        <p:tgtEl>
                                          <p:spTgt spid="140"/>
                                        </p:tgtEl>
                                        <p:attrNameLst>
                                          <p:attrName>fillcolor</p:attrName>
                                        </p:attrNameLst>
                                      </p:cBhvr>
                                      <p:to>
                                        <a:schemeClr val="tx1"/>
                                      </p:to>
                                    </p:animClr>
                                    <p:set>
                                      <p:cBhvr>
                                        <p:cTn id="430" dur="500" fill="hold"/>
                                        <p:tgtEl>
                                          <p:spTgt spid="140"/>
                                        </p:tgtEl>
                                        <p:attrNameLst>
                                          <p:attrName>fill.type</p:attrName>
                                        </p:attrNameLst>
                                      </p:cBhvr>
                                      <p:to>
                                        <p:strVal val="solid"/>
                                      </p:to>
                                    </p:set>
                                    <p:set>
                                      <p:cBhvr>
                                        <p:cTn id="431" dur="500" fill="hold"/>
                                        <p:tgtEl>
                                          <p:spTgt spid="140"/>
                                        </p:tgtEl>
                                        <p:attrNameLst>
                                          <p:attrName>fill.on</p:attrName>
                                        </p:attrNameLst>
                                      </p:cBhvr>
                                      <p:to>
                                        <p:strVal val="true"/>
                                      </p:to>
                                    </p:set>
                                  </p:childTnLst>
                                </p:cTn>
                              </p:par>
                              <p:par>
                                <p:cTn id="432" presetID="1" presetClass="entr" presetSubtype="0" fill="hold" nodeType="withEffect">
                                  <p:stCondLst>
                                    <p:cond delay="0"/>
                                  </p:stCondLst>
                                  <p:childTnLst>
                                    <p:set>
                                      <p:cBhvr>
                                        <p:cTn id="433" dur="1" fill="hold">
                                          <p:stCondLst>
                                            <p:cond delay="0"/>
                                          </p:stCondLst>
                                        </p:cTn>
                                        <p:tgtEl>
                                          <p:spTgt spid="189"/>
                                        </p:tgtEl>
                                        <p:attrNameLst>
                                          <p:attrName>style.visibility</p:attrName>
                                        </p:attrNameLst>
                                      </p:cBhvr>
                                      <p:to>
                                        <p:strVal val="visible"/>
                                      </p:to>
                                    </p:set>
                                  </p:childTnLst>
                                </p:cTn>
                              </p:par>
                            </p:childTnLst>
                          </p:cTn>
                        </p:par>
                        <p:par>
                          <p:cTn id="434" fill="hold">
                            <p:stCondLst>
                              <p:cond delay="17500"/>
                            </p:stCondLst>
                            <p:childTnLst>
                              <p:par>
                                <p:cTn id="435" presetID="1" presetClass="emph" presetSubtype="2" fill="hold" nodeType="afterEffect">
                                  <p:stCondLst>
                                    <p:cond delay="0"/>
                                  </p:stCondLst>
                                  <p:childTnLst>
                                    <p:animClr clrSpc="rgb" dir="cw">
                                      <p:cBhvr>
                                        <p:cTn id="436" dur="500" fill="hold"/>
                                        <p:tgtEl>
                                          <p:spTgt spid="147"/>
                                        </p:tgtEl>
                                        <p:attrNameLst>
                                          <p:attrName>fillcolor</p:attrName>
                                        </p:attrNameLst>
                                      </p:cBhvr>
                                      <p:to>
                                        <a:schemeClr val="tx1"/>
                                      </p:to>
                                    </p:animClr>
                                    <p:set>
                                      <p:cBhvr>
                                        <p:cTn id="437" dur="500" fill="hold"/>
                                        <p:tgtEl>
                                          <p:spTgt spid="147"/>
                                        </p:tgtEl>
                                        <p:attrNameLst>
                                          <p:attrName>fill.type</p:attrName>
                                        </p:attrNameLst>
                                      </p:cBhvr>
                                      <p:to>
                                        <p:strVal val="solid"/>
                                      </p:to>
                                    </p:set>
                                    <p:set>
                                      <p:cBhvr>
                                        <p:cTn id="438" dur="500" fill="hold"/>
                                        <p:tgtEl>
                                          <p:spTgt spid="147"/>
                                        </p:tgtEl>
                                        <p:attrNameLst>
                                          <p:attrName>fill.on</p:attrName>
                                        </p:attrNameLst>
                                      </p:cBhvr>
                                      <p:to>
                                        <p:strVal val="true"/>
                                      </p:to>
                                    </p:set>
                                  </p:childTnLst>
                                </p:cTn>
                              </p:par>
                              <p:par>
                                <p:cTn id="439" presetID="1" presetClass="entr" presetSubtype="0" fill="hold" nodeType="withEffect">
                                  <p:stCondLst>
                                    <p:cond delay="0"/>
                                  </p:stCondLst>
                                  <p:childTnLst>
                                    <p:set>
                                      <p:cBhvr>
                                        <p:cTn id="440" dur="1" fill="hold">
                                          <p:stCondLst>
                                            <p:cond delay="0"/>
                                          </p:stCondLst>
                                        </p:cTn>
                                        <p:tgtEl>
                                          <p:spTgt spid="190"/>
                                        </p:tgtEl>
                                        <p:attrNameLst>
                                          <p:attrName>style.visibility</p:attrName>
                                        </p:attrNameLst>
                                      </p:cBhvr>
                                      <p:to>
                                        <p:strVal val="visible"/>
                                      </p:to>
                                    </p:set>
                                  </p:childTnLst>
                                </p:cTn>
                              </p:par>
                            </p:childTnLst>
                          </p:cTn>
                        </p:par>
                        <p:par>
                          <p:cTn id="441" fill="hold">
                            <p:stCondLst>
                              <p:cond delay="18000"/>
                            </p:stCondLst>
                            <p:childTnLst>
                              <p:par>
                                <p:cTn id="442" presetID="1" presetClass="emph" presetSubtype="2" fill="hold" nodeType="afterEffect">
                                  <p:stCondLst>
                                    <p:cond delay="0"/>
                                  </p:stCondLst>
                                  <p:childTnLst>
                                    <p:animClr clrSpc="rgb" dir="cw">
                                      <p:cBhvr>
                                        <p:cTn id="443" dur="500" fill="hold"/>
                                        <p:tgtEl>
                                          <p:spTgt spid="198"/>
                                        </p:tgtEl>
                                        <p:attrNameLst>
                                          <p:attrName>fillcolor</p:attrName>
                                        </p:attrNameLst>
                                      </p:cBhvr>
                                      <p:to>
                                        <a:schemeClr val="tx1"/>
                                      </p:to>
                                    </p:animClr>
                                    <p:set>
                                      <p:cBhvr>
                                        <p:cTn id="444" dur="500" fill="hold"/>
                                        <p:tgtEl>
                                          <p:spTgt spid="198"/>
                                        </p:tgtEl>
                                        <p:attrNameLst>
                                          <p:attrName>fill.type</p:attrName>
                                        </p:attrNameLst>
                                      </p:cBhvr>
                                      <p:to>
                                        <p:strVal val="solid"/>
                                      </p:to>
                                    </p:set>
                                    <p:set>
                                      <p:cBhvr>
                                        <p:cTn id="445" dur="500" fill="hold"/>
                                        <p:tgtEl>
                                          <p:spTgt spid="198"/>
                                        </p:tgtEl>
                                        <p:attrNameLst>
                                          <p:attrName>fill.on</p:attrName>
                                        </p:attrNameLst>
                                      </p:cBhvr>
                                      <p:to>
                                        <p:strVal val="true"/>
                                      </p:to>
                                    </p:set>
                                  </p:childTnLst>
                                </p:cTn>
                              </p:par>
                              <p:par>
                                <p:cTn id="446" presetID="1" presetClass="entr" presetSubtype="0" fill="hold" nodeType="withEffect">
                                  <p:stCondLst>
                                    <p:cond delay="0"/>
                                  </p:stCondLst>
                                  <p:childTnLst>
                                    <p:set>
                                      <p:cBhvr>
                                        <p:cTn id="447" dur="1" fill="hold">
                                          <p:stCondLst>
                                            <p:cond delay="0"/>
                                          </p:stCondLst>
                                        </p:cTn>
                                        <p:tgtEl>
                                          <p:spTgt spid="213"/>
                                        </p:tgtEl>
                                        <p:attrNameLst>
                                          <p:attrName>style.visibility</p:attrName>
                                        </p:attrNameLst>
                                      </p:cBhvr>
                                      <p:to>
                                        <p:strVal val="visible"/>
                                      </p:to>
                                    </p:set>
                                  </p:childTnLst>
                                </p:cTn>
                              </p:par>
                            </p:childTnLst>
                          </p:cTn>
                        </p:par>
                        <p:par>
                          <p:cTn id="448" fill="hold">
                            <p:stCondLst>
                              <p:cond delay="18500"/>
                            </p:stCondLst>
                            <p:childTnLst>
                              <p:par>
                                <p:cTn id="449" presetID="1" presetClass="emph" presetSubtype="2" fill="hold" nodeType="afterEffect">
                                  <p:stCondLst>
                                    <p:cond delay="0"/>
                                  </p:stCondLst>
                                  <p:childTnLst>
                                    <p:animClr clrSpc="rgb" dir="cw">
                                      <p:cBhvr>
                                        <p:cTn id="450" dur="500" fill="hold"/>
                                        <p:tgtEl>
                                          <p:spTgt spid="154"/>
                                        </p:tgtEl>
                                        <p:attrNameLst>
                                          <p:attrName>fillcolor</p:attrName>
                                        </p:attrNameLst>
                                      </p:cBhvr>
                                      <p:to>
                                        <a:schemeClr val="tx1"/>
                                      </p:to>
                                    </p:animClr>
                                    <p:set>
                                      <p:cBhvr>
                                        <p:cTn id="451" dur="500" fill="hold"/>
                                        <p:tgtEl>
                                          <p:spTgt spid="154"/>
                                        </p:tgtEl>
                                        <p:attrNameLst>
                                          <p:attrName>fill.type</p:attrName>
                                        </p:attrNameLst>
                                      </p:cBhvr>
                                      <p:to>
                                        <p:strVal val="solid"/>
                                      </p:to>
                                    </p:set>
                                    <p:set>
                                      <p:cBhvr>
                                        <p:cTn id="452" dur="500" fill="hold"/>
                                        <p:tgtEl>
                                          <p:spTgt spid="154"/>
                                        </p:tgtEl>
                                        <p:attrNameLst>
                                          <p:attrName>fill.on</p:attrName>
                                        </p:attrNameLst>
                                      </p:cBhvr>
                                      <p:to>
                                        <p:strVal val="true"/>
                                      </p:to>
                                    </p:set>
                                  </p:childTnLst>
                                </p:cTn>
                              </p:par>
                              <p:par>
                                <p:cTn id="453" presetID="1" presetClass="entr" presetSubtype="0" fill="hold" nodeType="withEffect">
                                  <p:stCondLst>
                                    <p:cond delay="0"/>
                                  </p:stCondLst>
                                  <p:childTnLst>
                                    <p:set>
                                      <p:cBhvr>
                                        <p:cTn id="454"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91" grpId="0"/>
      <p:bldP spid="192" grpId="0" animBg="1"/>
      <p:bldP spid="193" grpId="0" animBg="1"/>
      <p:bldP spid="194" grpId="0" animBg="1"/>
      <p:bldP spid="195" grpId="0" animBg="1"/>
      <p:bldP spid="196" grpId="0" animBg="1"/>
      <p:bldP spid="197" grpId="0" animBg="1"/>
      <p:bldP spid="198" grpId="0" animBg="1"/>
      <p:bldP spid="199" grpId="0" animBg="1"/>
      <p:bldP spid="200"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Irregular Iteration Space</a:t>
            </a:r>
            <a:endParaRPr lang="en-US" dirty="0"/>
          </a:p>
        </p:txBody>
      </p:sp>
      <p:sp>
        <p:nvSpPr>
          <p:cNvPr id="4" name="Oval 3"/>
          <p:cNvSpPr/>
          <p:nvPr/>
        </p:nvSpPr>
        <p:spPr>
          <a:xfrm>
            <a:off x="562515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6068704"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649747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940456" y="16573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7378891"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7805384"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62515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6068704" y="211455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6497472" y="211455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940456" y="2114549"/>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7378891"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7805384"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8229600"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562515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6068704" y="2555258"/>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6497472" y="2555258"/>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6940456" y="2555257"/>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7378891"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7805384"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8229600"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562515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6068704" y="3000518"/>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6497472" y="3000518"/>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6940456" y="3000517"/>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7385715"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7805384"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8229600"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562515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6068704"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4974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6940456" y="347591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7378891"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7805384"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8229600"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562515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68704"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49747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6940456" y="4400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7378891"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7805384"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8229600"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p:cNvCxnSpPr/>
          <p:nvPr/>
        </p:nvCxnSpPr>
        <p:spPr>
          <a:xfrm>
            <a:off x="5410200" y="1504950"/>
            <a:ext cx="0" cy="3276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410200" y="1504950"/>
            <a:ext cx="3200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486400" y="1200150"/>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49" name="Oval 48"/>
          <p:cNvSpPr/>
          <p:nvPr/>
        </p:nvSpPr>
        <p:spPr>
          <a:xfrm>
            <a:off x="5625720"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60692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64974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40456" y="391832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7378891"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7805384"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8229600"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625720"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60692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5105400" y="1636567"/>
            <a:ext cx="228600" cy="3016780"/>
            <a:chOff x="5105400" y="1636567"/>
            <a:chExt cx="228600" cy="3016780"/>
          </a:xfrm>
        </p:grpSpPr>
        <p:sp>
          <p:nvSpPr>
            <p:cNvPr id="59" name="TextBox 58"/>
            <p:cNvSpPr txBox="1"/>
            <p:nvPr/>
          </p:nvSpPr>
          <p:spPr>
            <a:xfrm>
              <a:off x="5105400" y="2100902"/>
              <a:ext cx="228600" cy="261610"/>
            </a:xfrm>
            <a:prstGeom prst="rect">
              <a:avLst/>
            </a:prstGeom>
            <a:noFill/>
          </p:spPr>
          <p:txBody>
            <a:bodyPr wrap="square" rtlCol="0">
              <a:spAutoFit/>
            </a:bodyPr>
            <a:lstStyle/>
            <a:p>
              <a:r>
                <a:rPr lang="en-US" sz="1100" dirty="0" smtClean="0">
                  <a:solidFill>
                    <a:schemeClr val="tx2"/>
                  </a:solidFill>
                </a:rPr>
                <a:t>2</a:t>
              </a:r>
              <a:endParaRPr lang="en-US" sz="1100" dirty="0">
                <a:solidFill>
                  <a:schemeClr val="tx2"/>
                </a:solidFill>
              </a:endParaRPr>
            </a:p>
          </p:txBody>
        </p:sp>
        <p:sp>
          <p:nvSpPr>
            <p:cNvPr id="60" name="TextBox 59"/>
            <p:cNvSpPr txBox="1"/>
            <p:nvPr/>
          </p:nvSpPr>
          <p:spPr>
            <a:xfrm>
              <a:off x="5105400" y="1636567"/>
              <a:ext cx="228600" cy="261610"/>
            </a:xfrm>
            <a:prstGeom prst="rect">
              <a:avLst/>
            </a:prstGeom>
            <a:noFill/>
          </p:spPr>
          <p:txBody>
            <a:bodyPr wrap="square" rtlCol="0">
              <a:spAutoFit/>
            </a:bodyPr>
            <a:lstStyle/>
            <a:p>
              <a:r>
                <a:rPr lang="en-US" sz="1100" dirty="0" smtClean="0">
                  <a:solidFill>
                    <a:schemeClr val="tx2"/>
                  </a:solidFill>
                </a:rPr>
                <a:t>1</a:t>
              </a:r>
              <a:endParaRPr lang="en-US" sz="1100" dirty="0">
                <a:solidFill>
                  <a:schemeClr val="tx2"/>
                </a:solidFill>
              </a:endParaRPr>
            </a:p>
          </p:txBody>
        </p:sp>
        <p:sp>
          <p:nvSpPr>
            <p:cNvPr id="61" name="TextBox 60"/>
            <p:cNvSpPr txBox="1"/>
            <p:nvPr/>
          </p:nvSpPr>
          <p:spPr>
            <a:xfrm>
              <a:off x="5105400" y="2537346"/>
              <a:ext cx="228600" cy="261610"/>
            </a:xfrm>
            <a:prstGeom prst="rect">
              <a:avLst/>
            </a:prstGeom>
            <a:noFill/>
          </p:spPr>
          <p:txBody>
            <a:bodyPr wrap="square" rtlCol="0">
              <a:spAutoFit/>
            </a:bodyPr>
            <a:lstStyle/>
            <a:p>
              <a:r>
                <a:rPr lang="en-US" sz="1100" dirty="0">
                  <a:solidFill>
                    <a:schemeClr val="tx2"/>
                  </a:solidFill>
                </a:rPr>
                <a:t>3</a:t>
              </a:r>
            </a:p>
          </p:txBody>
        </p:sp>
        <p:sp>
          <p:nvSpPr>
            <p:cNvPr id="62" name="TextBox 61"/>
            <p:cNvSpPr txBox="1"/>
            <p:nvPr/>
          </p:nvSpPr>
          <p:spPr>
            <a:xfrm>
              <a:off x="5105400" y="2984013"/>
              <a:ext cx="228600" cy="261610"/>
            </a:xfrm>
            <a:prstGeom prst="rect">
              <a:avLst/>
            </a:prstGeom>
            <a:noFill/>
          </p:spPr>
          <p:txBody>
            <a:bodyPr wrap="square" rtlCol="0">
              <a:spAutoFit/>
            </a:bodyPr>
            <a:lstStyle/>
            <a:p>
              <a:r>
                <a:rPr lang="en-US" sz="1100" dirty="0">
                  <a:solidFill>
                    <a:schemeClr val="tx2"/>
                  </a:solidFill>
                </a:rPr>
                <a:t>4</a:t>
              </a:r>
            </a:p>
          </p:txBody>
        </p:sp>
        <p:sp>
          <p:nvSpPr>
            <p:cNvPr id="63" name="TextBox 62"/>
            <p:cNvSpPr txBox="1"/>
            <p:nvPr/>
          </p:nvSpPr>
          <p:spPr>
            <a:xfrm>
              <a:off x="5105400" y="3450894"/>
              <a:ext cx="228600" cy="261610"/>
            </a:xfrm>
            <a:prstGeom prst="rect">
              <a:avLst/>
            </a:prstGeom>
            <a:noFill/>
          </p:spPr>
          <p:txBody>
            <a:bodyPr wrap="square" rtlCol="0">
              <a:spAutoFit/>
            </a:bodyPr>
            <a:lstStyle/>
            <a:p>
              <a:r>
                <a:rPr lang="en-US" sz="1100" dirty="0">
                  <a:solidFill>
                    <a:schemeClr val="tx2"/>
                  </a:solidFill>
                </a:rPr>
                <a:t>5</a:t>
              </a:r>
            </a:p>
          </p:txBody>
        </p:sp>
        <p:sp>
          <p:nvSpPr>
            <p:cNvPr id="64" name="TextBox 63"/>
            <p:cNvSpPr txBox="1"/>
            <p:nvPr/>
          </p:nvSpPr>
          <p:spPr>
            <a:xfrm>
              <a:off x="5105400" y="3928566"/>
              <a:ext cx="228600" cy="261610"/>
            </a:xfrm>
            <a:prstGeom prst="rect">
              <a:avLst/>
            </a:prstGeom>
            <a:noFill/>
          </p:spPr>
          <p:txBody>
            <a:bodyPr wrap="square" rtlCol="0">
              <a:spAutoFit/>
            </a:bodyPr>
            <a:lstStyle/>
            <a:p>
              <a:r>
                <a:rPr lang="en-US" sz="1100" dirty="0">
                  <a:solidFill>
                    <a:schemeClr val="tx2"/>
                  </a:solidFill>
                </a:rPr>
                <a:t>6</a:t>
              </a:r>
            </a:p>
          </p:txBody>
        </p:sp>
        <p:sp>
          <p:nvSpPr>
            <p:cNvPr id="65" name="TextBox 64"/>
            <p:cNvSpPr txBox="1"/>
            <p:nvPr/>
          </p:nvSpPr>
          <p:spPr>
            <a:xfrm>
              <a:off x="5105400" y="4391737"/>
              <a:ext cx="228600" cy="261610"/>
            </a:xfrm>
            <a:prstGeom prst="rect">
              <a:avLst/>
            </a:prstGeom>
            <a:noFill/>
          </p:spPr>
          <p:txBody>
            <a:bodyPr wrap="square" rtlCol="0">
              <a:spAutoFit/>
            </a:bodyPr>
            <a:lstStyle/>
            <a:p>
              <a:r>
                <a:rPr lang="en-US" sz="1100" dirty="0">
                  <a:solidFill>
                    <a:schemeClr val="tx2"/>
                  </a:solidFill>
                </a:rPr>
                <a:t>7</a:t>
              </a:r>
            </a:p>
          </p:txBody>
        </p:sp>
      </p:grpSp>
      <p:cxnSp>
        <p:nvCxnSpPr>
          <p:cNvPr id="66" name="Straight Arrow Connector 65"/>
          <p:cNvCxnSpPr>
            <a:stCxn id="4" idx="6"/>
            <a:endCxn id="5" idx="2"/>
          </p:cNvCxnSpPr>
          <p:nvPr/>
        </p:nvCxnSpPr>
        <p:spPr>
          <a:xfrm>
            <a:off x="5853752" y="17716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 idx="6"/>
            <a:endCxn id="6" idx="2"/>
          </p:cNvCxnSpPr>
          <p:nvPr/>
        </p:nvCxnSpPr>
        <p:spPr>
          <a:xfrm>
            <a:off x="6297304" y="17716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 idx="6"/>
            <a:endCxn id="7" idx="2"/>
          </p:cNvCxnSpPr>
          <p:nvPr/>
        </p:nvCxnSpPr>
        <p:spPr>
          <a:xfrm flipV="1">
            <a:off x="6726072" y="17716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6"/>
            <a:endCxn id="8" idx="2"/>
          </p:cNvCxnSpPr>
          <p:nvPr/>
        </p:nvCxnSpPr>
        <p:spPr>
          <a:xfrm>
            <a:off x="7169056" y="17716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8" idx="6"/>
            <a:endCxn id="9" idx="2"/>
          </p:cNvCxnSpPr>
          <p:nvPr/>
        </p:nvCxnSpPr>
        <p:spPr>
          <a:xfrm>
            <a:off x="7607491" y="17750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9" idx="6"/>
            <a:endCxn id="10" idx="2"/>
          </p:cNvCxnSpPr>
          <p:nvPr/>
        </p:nvCxnSpPr>
        <p:spPr>
          <a:xfrm>
            <a:off x="8033984" y="17750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1" idx="6"/>
            <a:endCxn id="12" idx="2"/>
          </p:cNvCxnSpPr>
          <p:nvPr/>
        </p:nvCxnSpPr>
        <p:spPr>
          <a:xfrm>
            <a:off x="5853752" y="2228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2" idx="6"/>
            <a:endCxn id="33" idx="2"/>
          </p:cNvCxnSpPr>
          <p:nvPr/>
        </p:nvCxnSpPr>
        <p:spPr>
          <a:xfrm>
            <a:off x="5853752" y="3590214"/>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6" idx="6"/>
            <a:endCxn id="57" idx="2"/>
          </p:cNvCxnSpPr>
          <p:nvPr/>
        </p:nvCxnSpPr>
        <p:spPr>
          <a:xfrm>
            <a:off x="5854320" y="403263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9" idx="6"/>
            <a:endCxn id="40" idx="2"/>
          </p:cNvCxnSpPr>
          <p:nvPr/>
        </p:nvCxnSpPr>
        <p:spPr>
          <a:xfrm>
            <a:off x="5853752" y="4514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3" idx="6"/>
            <a:endCxn id="34" idx="2"/>
          </p:cNvCxnSpPr>
          <p:nvPr/>
        </p:nvCxnSpPr>
        <p:spPr>
          <a:xfrm>
            <a:off x="6297304" y="3590214"/>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7" idx="6"/>
            <a:endCxn id="51" idx="2"/>
          </p:cNvCxnSpPr>
          <p:nvPr/>
        </p:nvCxnSpPr>
        <p:spPr>
          <a:xfrm>
            <a:off x="6297872" y="4032630"/>
            <a:ext cx="1996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0" idx="6"/>
            <a:endCxn id="41" idx="2"/>
          </p:cNvCxnSpPr>
          <p:nvPr/>
        </p:nvCxnSpPr>
        <p:spPr>
          <a:xfrm>
            <a:off x="6297304" y="45148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4" idx="6"/>
            <a:endCxn id="35" idx="2"/>
          </p:cNvCxnSpPr>
          <p:nvPr/>
        </p:nvCxnSpPr>
        <p:spPr>
          <a:xfrm flipV="1">
            <a:off x="6726072" y="3590213"/>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1" idx="6"/>
            <a:endCxn id="52" idx="2"/>
          </p:cNvCxnSpPr>
          <p:nvPr/>
        </p:nvCxnSpPr>
        <p:spPr>
          <a:xfrm flipV="1">
            <a:off x="6726072" y="403262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1" idx="6"/>
            <a:endCxn id="42" idx="2"/>
          </p:cNvCxnSpPr>
          <p:nvPr/>
        </p:nvCxnSpPr>
        <p:spPr>
          <a:xfrm flipV="1">
            <a:off x="6726072" y="45148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5" idx="6"/>
            <a:endCxn id="16" idx="2"/>
          </p:cNvCxnSpPr>
          <p:nvPr/>
        </p:nvCxnSpPr>
        <p:spPr>
          <a:xfrm>
            <a:off x="7607491" y="2232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6"/>
            <a:endCxn id="17" idx="2"/>
          </p:cNvCxnSpPr>
          <p:nvPr/>
        </p:nvCxnSpPr>
        <p:spPr>
          <a:xfrm>
            <a:off x="8033984" y="2232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2" idx="6"/>
            <a:endCxn id="23" idx="2"/>
          </p:cNvCxnSpPr>
          <p:nvPr/>
        </p:nvCxnSpPr>
        <p:spPr>
          <a:xfrm>
            <a:off x="7607491" y="2672970"/>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3" idx="6"/>
            <a:endCxn id="24" idx="2"/>
          </p:cNvCxnSpPr>
          <p:nvPr/>
        </p:nvCxnSpPr>
        <p:spPr>
          <a:xfrm>
            <a:off x="8033984" y="267297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9" idx="6"/>
            <a:endCxn id="30" idx="2"/>
          </p:cNvCxnSpPr>
          <p:nvPr/>
        </p:nvCxnSpPr>
        <p:spPr>
          <a:xfrm>
            <a:off x="7614315" y="3118230"/>
            <a:ext cx="19106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30" idx="6"/>
            <a:endCxn id="31" idx="2"/>
          </p:cNvCxnSpPr>
          <p:nvPr/>
        </p:nvCxnSpPr>
        <p:spPr>
          <a:xfrm>
            <a:off x="8033984" y="311823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35" idx="6"/>
            <a:endCxn id="36" idx="2"/>
          </p:cNvCxnSpPr>
          <p:nvPr/>
        </p:nvCxnSpPr>
        <p:spPr>
          <a:xfrm>
            <a:off x="7169056" y="3590213"/>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6" idx="6"/>
            <a:endCxn id="37" idx="2"/>
          </p:cNvCxnSpPr>
          <p:nvPr/>
        </p:nvCxnSpPr>
        <p:spPr>
          <a:xfrm>
            <a:off x="7607491" y="3593626"/>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7" idx="6"/>
            <a:endCxn id="38" idx="2"/>
          </p:cNvCxnSpPr>
          <p:nvPr/>
        </p:nvCxnSpPr>
        <p:spPr>
          <a:xfrm>
            <a:off x="8033984" y="3593626"/>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2" idx="6"/>
            <a:endCxn id="53" idx="2"/>
          </p:cNvCxnSpPr>
          <p:nvPr/>
        </p:nvCxnSpPr>
        <p:spPr>
          <a:xfrm>
            <a:off x="7169056" y="403262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3" idx="6"/>
            <a:endCxn id="54" idx="2"/>
          </p:cNvCxnSpPr>
          <p:nvPr/>
        </p:nvCxnSpPr>
        <p:spPr>
          <a:xfrm>
            <a:off x="7607491" y="403604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54" idx="6"/>
            <a:endCxn id="55" idx="2"/>
          </p:cNvCxnSpPr>
          <p:nvPr/>
        </p:nvCxnSpPr>
        <p:spPr>
          <a:xfrm>
            <a:off x="8033984" y="403604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2" idx="6"/>
            <a:endCxn id="43" idx="2"/>
          </p:cNvCxnSpPr>
          <p:nvPr/>
        </p:nvCxnSpPr>
        <p:spPr>
          <a:xfrm>
            <a:off x="7169056" y="45148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43" idx="6"/>
            <a:endCxn id="44" idx="2"/>
          </p:cNvCxnSpPr>
          <p:nvPr/>
        </p:nvCxnSpPr>
        <p:spPr>
          <a:xfrm>
            <a:off x="7607491" y="4518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4" idx="6"/>
            <a:endCxn id="45" idx="2"/>
          </p:cNvCxnSpPr>
          <p:nvPr/>
        </p:nvCxnSpPr>
        <p:spPr>
          <a:xfrm>
            <a:off x="8033984" y="4518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 idx="4"/>
            <a:endCxn id="11" idx="0"/>
          </p:cNvCxnSpPr>
          <p:nvPr/>
        </p:nvCxnSpPr>
        <p:spPr>
          <a:xfrm flipH="1">
            <a:off x="5739452" y="1889362"/>
            <a:ext cx="2604448" cy="2251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7" idx="4"/>
            <a:endCxn id="18" idx="0"/>
          </p:cNvCxnSpPr>
          <p:nvPr/>
        </p:nvCxnSpPr>
        <p:spPr>
          <a:xfrm flipH="1">
            <a:off x="5739452" y="2346562"/>
            <a:ext cx="2604448" cy="2086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4" idx="4"/>
            <a:endCxn id="25" idx="0"/>
          </p:cNvCxnSpPr>
          <p:nvPr/>
        </p:nvCxnSpPr>
        <p:spPr>
          <a:xfrm flipH="1">
            <a:off x="5739452" y="2787270"/>
            <a:ext cx="2604448" cy="2132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1" idx="4"/>
            <a:endCxn id="32" idx="0"/>
          </p:cNvCxnSpPr>
          <p:nvPr/>
        </p:nvCxnSpPr>
        <p:spPr>
          <a:xfrm flipH="1">
            <a:off x="5739452" y="3232530"/>
            <a:ext cx="2604448" cy="2433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8" idx="4"/>
            <a:endCxn id="56" idx="0"/>
          </p:cNvCxnSpPr>
          <p:nvPr/>
        </p:nvCxnSpPr>
        <p:spPr>
          <a:xfrm flipH="1">
            <a:off x="5740020" y="3707926"/>
            <a:ext cx="2603880" cy="2104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5" idx="4"/>
            <a:endCxn id="39" idx="0"/>
          </p:cNvCxnSpPr>
          <p:nvPr/>
        </p:nvCxnSpPr>
        <p:spPr>
          <a:xfrm flipH="1">
            <a:off x="5739452" y="4150342"/>
            <a:ext cx="2604448" cy="2502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52400" y="895350"/>
            <a:ext cx="5181600" cy="4062651"/>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recurseOuterSwapped(Node o, Node i){</a:t>
            </a:r>
          </a:p>
          <a:p>
            <a:r>
              <a:rPr lang="en-US" sz="1600" b="1" dirty="0" smtClean="0">
                <a:solidFill>
                  <a:schemeClr val="tx2"/>
                </a:solidFill>
                <a:latin typeface="Courier New" pitchFamily="49" charset="0"/>
                <a:cs typeface="Courier New" pitchFamily="49" charset="0"/>
              </a:rPr>
              <a:t>    if </a:t>
            </a:r>
            <a:r>
              <a:rPr lang="en-US" sz="1600" b="1" dirty="0">
                <a:solidFill>
                  <a:schemeClr val="tx2"/>
                </a:solidFill>
                <a:latin typeface="Courier New" pitchFamily="49" charset="0"/>
                <a:cs typeface="Courier New" pitchFamily="49" charset="0"/>
              </a:rPr>
              <a:t>( i == NULL || </a:t>
            </a:r>
          </a:p>
          <a:p>
            <a:r>
              <a:rPr lang="en-US" sz="1600" b="1" dirty="0">
                <a:solidFill>
                  <a:schemeClr val="tx2"/>
                </a:solidFill>
                <a:latin typeface="Courier New" pitchFamily="49" charset="0"/>
                <a:cs typeface="Courier New" pitchFamily="49" charset="0"/>
              </a:rPr>
              <a:t>         o.label == B &amp;&amp; i.label == 2)      	return;</a:t>
            </a:r>
          </a:p>
          <a:p>
            <a:r>
              <a:rPr lang="en-US" sz="1600" b="1" dirty="0" smtClean="0">
                <a:solidFill>
                  <a:schemeClr val="tx2"/>
                </a:solidFill>
                <a:latin typeface="Courier New" pitchFamily="49" charset="0"/>
                <a:cs typeface="Courier New" pitchFamily="49" charset="0"/>
              </a:rPr>
              <a:t>    recurseInnerSwapped(o, </a:t>
            </a:r>
            <a:r>
              <a:rPr lang="en-US" sz="1600" b="1" dirty="0">
                <a:solidFill>
                  <a:schemeClr val="tx2"/>
                </a:solidFill>
                <a:latin typeface="Courier New" pitchFamily="49" charset="0"/>
                <a:cs typeface="Courier New" pitchFamily="49" charset="0"/>
              </a:rPr>
              <a:t>i</a:t>
            </a:r>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r>
              <a:rPr lang="en-US" sz="1600" b="1" dirty="0">
                <a:solidFill>
                  <a:schemeClr val="tx2"/>
                </a:solidFill>
                <a:latin typeface="Courier New" pitchFamily="49" charset="0"/>
                <a:cs typeface="Courier New" pitchFamily="49" charset="0"/>
              </a:rPr>
              <a:t>recurseOuterSwapped(o, i.left);</a:t>
            </a:r>
            <a:endParaRPr lang="en-US" sz="1600" b="1" dirty="0" smtClean="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r>
              <a:rPr lang="en-US" sz="1600" b="1" dirty="0">
                <a:solidFill>
                  <a:schemeClr val="tx2"/>
                </a:solidFill>
                <a:latin typeface="Courier New" pitchFamily="49" charset="0"/>
                <a:cs typeface="Courier New" pitchFamily="49" charset="0"/>
              </a:rPr>
              <a:t>recurseOuterSwapped(o, i.right);</a:t>
            </a:r>
            <a:endParaRPr lang="en-US" sz="1600" b="1" dirty="0" smtClean="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recurseInnerSwapped(Node o, Node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o</a:t>
            </a:r>
            <a:r>
              <a:rPr lang="en-US" sz="1600" b="1" dirty="0" smtClean="0">
                <a:solidFill>
                  <a:schemeClr val="tx2"/>
                </a:solidFill>
                <a:latin typeface="Courier New" pitchFamily="49" charset="0"/>
                <a:cs typeface="Courier New" pitchFamily="49" charset="0"/>
              </a:rPr>
              <a:t> </a:t>
            </a:r>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NULL ) return</a:t>
            </a:r>
            <a:r>
              <a:rPr lang="en-US" sz="1600" b="1" dirty="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join(o.data, i.data);</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recurseInnerSwapped(o.left, i);</a:t>
            </a:r>
          </a:p>
          <a:p>
            <a:r>
              <a:rPr lang="en-US" sz="1600" b="1" dirty="0">
                <a:solidFill>
                  <a:schemeClr val="tx2"/>
                </a:solidFill>
                <a:latin typeface="Courier New" pitchFamily="49" charset="0"/>
                <a:cs typeface="Courier New" pitchFamily="49" charset="0"/>
              </a:rPr>
              <a:t>    recurseInnerSwapped(o.right, i);</a:t>
            </a:r>
          </a:p>
          <a:p>
            <a:r>
              <a:rPr lang="en-US" sz="1600"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3" name="Rectangle 2"/>
          <p:cNvSpPr/>
          <p:nvPr/>
        </p:nvSpPr>
        <p:spPr>
          <a:xfrm>
            <a:off x="1295400" y="1461760"/>
            <a:ext cx="3581400" cy="174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Slide Number Placeholder 114"/>
          <p:cNvSpPr>
            <a:spLocks noGrp="1"/>
          </p:cNvSpPr>
          <p:nvPr>
            <p:ph type="sldNum" sz="quarter" idx="12"/>
          </p:nvPr>
        </p:nvSpPr>
        <p:spPr/>
        <p:txBody>
          <a:bodyPr/>
          <a:lstStyle/>
          <a:p>
            <a:fld id="{C162BB0D-B5A7-4AD7-8624-6645CF0AB6F4}" type="slidenum">
              <a:rPr lang="en-US" smtClean="0"/>
              <a:pPr/>
              <a:t>16</a:t>
            </a:fld>
            <a:endParaRPr lang="en-US" dirty="0"/>
          </a:p>
        </p:txBody>
      </p:sp>
    </p:spTree>
    <p:extLst>
      <p:ext uri="{BB962C8B-B14F-4D97-AF65-F5344CB8AC3E}">
        <p14:creationId xmlns:p14="http://schemas.microsoft.com/office/powerpoint/2010/main" val="428597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500" fill="hold"/>
                                        <p:tgtEl>
                                          <p:spTgt spid="4"/>
                                        </p:tgtEl>
                                        <p:attrNameLst>
                                          <p:attrName>fillcolor</p:attrName>
                                        </p:attrNameLst>
                                      </p:cBhvr>
                                      <p:to>
                                        <a:schemeClr val="tx1"/>
                                      </p:to>
                                    </p:animClr>
                                    <p:set>
                                      <p:cBhvr>
                                        <p:cTn id="123" dur="500" fill="hold"/>
                                        <p:tgtEl>
                                          <p:spTgt spid="4"/>
                                        </p:tgtEl>
                                        <p:attrNameLst>
                                          <p:attrName>fill.type</p:attrName>
                                        </p:attrNameLst>
                                      </p:cBhvr>
                                      <p:to>
                                        <p:strVal val="solid"/>
                                      </p:to>
                                    </p:set>
                                    <p:set>
                                      <p:cBhvr>
                                        <p:cTn id="124" dur="500" fill="hold"/>
                                        <p:tgtEl>
                                          <p:spTgt spid="4"/>
                                        </p:tgtEl>
                                        <p:attrNameLst>
                                          <p:attrName>fill.on</p:attrName>
                                        </p:attrNameLst>
                                      </p:cBhvr>
                                      <p:to>
                                        <p:strVal val="true"/>
                                      </p:to>
                                    </p:set>
                                  </p:childTnLst>
                                </p:cTn>
                              </p:par>
                            </p:childTnLst>
                          </p:cTn>
                        </p:par>
                        <p:par>
                          <p:cTn id="125" fill="hold">
                            <p:stCondLst>
                              <p:cond delay="500"/>
                            </p:stCondLst>
                            <p:childTnLst>
                              <p:par>
                                <p:cTn id="126" presetID="1" presetClass="emph" presetSubtype="2" fill="hold" nodeType="afterEffect">
                                  <p:stCondLst>
                                    <p:cond delay="0"/>
                                  </p:stCondLst>
                                  <p:childTnLst>
                                    <p:animClr clrSpc="rgb" dir="cw">
                                      <p:cBhvr>
                                        <p:cTn id="127" dur="500" fill="hold"/>
                                        <p:tgtEl>
                                          <p:spTgt spid="5"/>
                                        </p:tgtEl>
                                        <p:attrNameLst>
                                          <p:attrName>fillcolor</p:attrName>
                                        </p:attrNameLst>
                                      </p:cBhvr>
                                      <p:to>
                                        <a:schemeClr val="tx1"/>
                                      </p:to>
                                    </p:animClr>
                                    <p:set>
                                      <p:cBhvr>
                                        <p:cTn id="128" dur="500" fill="hold"/>
                                        <p:tgtEl>
                                          <p:spTgt spid="5"/>
                                        </p:tgtEl>
                                        <p:attrNameLst>
                                          <p:attrName>fill.type</p:attrName>
                                        </p:attrNameLst>
                                      </p:cBhvr>
                                      <p:to>
                                        <p:strVal val="solid"/>
                                      </p:to>
                                    </p:set>
                                    <p:set>
                                      <p:cBhvr>
                                        <p:cTn id="129" dur="500" fill="hold"/>
                                        <p:tgtEl>
                                          <p:spTgt spid="5"/>
                                        </p:tgtEl>
                                        <p:attrNameLst>
                                          <p:attrName>fill.on</p:attrName>
                                        </p:attrNameLst>
                                      </p:cBhvr>
                                      <p:to>
                                        <p:strVal val="true"/>
                                      </p:to>
                                    </p:set>
                                  </p:childTnLst>
                                </p:cTn>
                              </p:par>
                              <p:par>
                                <p:cTn id="130" presetID="1" presetClass="entr" presetSubtype="0" fill="hold" nodeType="withEffect">
                                  <p:stCondLst>
                                    <p:cond delay="0"/>
                                  </p:stCondLst>
                                  <p:childTnLst>
                                    <p:set>
                                      <p:cBhvr>
                                        <p:cTn id="131" dur="1" fill="hold">
                                          <p:stCondLst>
                                            <p:cond delay="0"/>
                                          </p:stCondLst>
                                        </p:cTn>
                                        <p:tgtEl>
                                          <p:spTgt spid="66"/>
                                        </p:tgtEl>
                                        <p:attrNameLst>
                                          <p:attrName>style.visibility</p:attrName>
                                        </p:attrNameLst>
                                      </p:cBhvr>
                                      <p:to>
                                        <p:strVal val="visible"/>
                                      </p:to>
                                    </p:set>
                                  </p:childTnLst>
                                </p:cTn>
                              </p:par>
                            </p:childTnLst>
                          </p:cTn>
                        </p:par>
                        <p:par>
                          <p:cTn id="132" fill="hold">
                            <p:stCondLst>
                              <p:cond delay="1000"/>
                            </p:stCondLst>
                            <p:childTnLst>
                              <p:par>
                                <p:cTn id="133" presetID="1" presetClass="emph" presetSubtype="2" fill="hold" nodeType="afterEffect">
                                  <p:stCondLst>
                                    <p:cond delay="0"/>
                                  </p:stCondLst>
                                  <p:childTnLst>
                                    <p:animClr clrSpc="rgb" dir="cw">
                                      <p:cBhvr>
                                        <p:cTn id="134" dur="500" fill="hold"/>
                                        <p:tgtEl>
                                          <p:spTgt spid="6"/>
                                        </p:tgtEl>
                                        <p:attrNameLst>
                                          <p:attrName>fillcolor</p:attrName>
                                        </p:attrNameLst>
                                      </p:cBhvr>
                                      <p:to>
                                        <a:schemeClr val="tx1"/>
                                      </p:to>
                                    </p:animClr>
                                    <p:set>
                                      <p:cBhvr>
                                        <p:cTn id="135" dur="500" fill="hold"/>
                                        <p:tgtEl>
                                          <p:spTgt spid="6"/>
                                        </p:tgtEl>
                                        <p:attrNameLst>
                                          <p:attrName>fill.type</p:attrName>
                                        </p:attrNameLst>
                                      </p:cBhvr>
                                      <p:to>
                                        <p:strVal val="solid"/>
                                      </p:to>
                                    </p:set>
                                    <p:set>
                                      <p:cBhvr>
                                        <p:cTn id="136" dur="500" fill="hold"/>
                                        <p:tgtEl>
                                          <p:spTgt spid="6"/>
                                        </p:tgtEl>
                                        <p:attrNameLst>
                                          <p:attrName>fill.on</p:attrName>
                                        </p:attrNameLst>
                                      </p:cBhvr>
                                      <p:to>
                                        <p:strVal val="true"/>
                                      </p:to>
                                    </p:set>
                                  </p:childTnLst>
                                </p:cTn>
                              </p:par>
                              <p:par>
                                <p:cTn id="137" presetID="1" presetClass="entr" presetSubtype="0" fill="hold"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par>
                          <p:cTn id="139" fill="hold">
                            <p:stCondLst>
                              <p:cond delay="1500"/>
                            </p:stCondLst>
                            <p:childTnLst>
                              <p:par>
                                <p:cTn id="140" presetID="1" presetClass="emph" presetSubtype="2" fill="hold" nodeType="afterEffect">
                                  <p:stCondLst>
                                    <p:cond delay="0"/>
                                  </p:stCondLst>
                                  <p:childTnLst>
                                    <p:animClr clrSpc="rgb" dir="cw">
                                      <p:cBhvr>
                                        <p:cTn id="141" dur="500" fill="hold"/>
                                        <p:tgtEl>
                                          <p:spTgt spid="7"/>
                                        </p:tgtEl>
                                        <p:attrNameLst>
                                          <p:attrName>fillcolor</p:attrName>
                                        </p:attrNameLst>
                                      </p:cBhvr>
                                      <p:to>
                                        <a:schemeClr val="tx1"/>
                                      </p:to>
                                    </p:animClr>
                                    <p:set>
                                      <p:cBhvr>
                                        <p:cTn id="142" dur="500" fill="hold"/>
                                        <p:tgtEl>
                                          <p:spTgt spid="7"/>
                                        </p:tgtEl>
                                        <p:attrNameLst>
                                          <p:attrName>fill.type</p:attrName>
                                        </p:attrNameLst>
                                      </p:cBhvr>
                                      <p:to>
                                        <p:strVal val="solid"/>
                                      </p:to>
                                    </p:set>
                                    <p:set>
                                      <p:cBhvr>
                                        <p:cTn id="143" dur="500" fill="hold"/>
                                        <p:tgtEl>
                                          <p:spTgt spid="7"/>
                                        </p:tgtEl>
                                        <p:attrNameLst>
                                          <p:attrName>fill.on</p:attrName>
                                        </p:attrNameLst>
                                      </p:cBhvr>
                                      <p:to>
                                        <p:strVal val="true"/>
                                      </p:to>
                                    </p:set>
                                  </p:childTnLst>
                                </p:cTn>
                              </p:par>
                              <p:par>
                                <p:cTn id="144" presetID="1" presetClass="entr" presetSubtype="0" fill="hold" nodeType="withEffect">
                                  <p:stCondLst>
                                    <p:cond delay="0"/>
                                  </p:stCondLst>
                                  <p:childTnLst>
                                    <p:set>
                                      <p:cBhvr>
                                        <p:cTn id="145" dur="1" fill="hold">
                                          <p:stCondLst>
                                            <p:cond delay="0"/>
                                          </p:stCondLst>
                                        </p:cTn>
                                        <p:tgtEl>
                                          <p:spTgt spid="68"/>
                                        </p:tgtEl>
                                        <p:attrNameLst>
                                          <p:attrName>style.visibility</p:attrName>
                                        </p:attrNameLst>
                                      </p:cBhvr>
                                      <p:to>
                                        <p:strVal val="visible"/>
                                      </p:to>
                                    </p:set>
                                  </p:childTnLst>
                                </p:cTn>
                              </p:par>
                            </p:childTnLst>
                          </p:cTn>
                        </p:par>
                        <p:par>
                          <p:cTn id="146" fill="hold">
                            <p:stCondLst>
                              <p:cond delay="2000"/>
                            </p:stCondLst>
                            <p:childTnLst>
                              <p:par>
                                <p:cTn id="147" presetID="1" presetClass="emph" presetSubtype="2" fill="hold" nodeType="afterEffect">
                                  <p:stCondLst>
                                    <p:cond delay="0"/>
                                  </p:stCondLst>
                                  <p:childTnLst>
                                    <p:animClr clrSpc="rgb" dir="cw">
                                      <p:cBhvr>
                                        <p:cTn id="148" dur="500" fill="hold"/>
                                        <p:tgtEl>
                                          <p:spTgt spid="8"/>
                                        </p:tgtEl>
                                        <p:attrNameLst>
                                          <p:attrName>fillcolor</p:attrName>
                                        </p:attrNameLst>
                                      </p:cBhvr>
                                      <p:to>
                                        <a:schemeClr val="tx1"/>
                                      </p:to>
                                    </p:animClr>
                                    <p:set>
                                      <p:cBhvr>
                                        <p:cTn id="149" dur="500" fill="hold"/>
                                        <p:tgtEl>
                                          <p:spTgt spid="8"/>
                                        </p:tgtEl>
                                        <p:attrNameLst>
                                          <p:attrName>fill.type</p:attrName>
                                        </p:attrNameLst>
                                      </p:cBhvr>
                                      <p:to>
                                        <p:strVal val="solid"/>
                                      </p:to>
                                    </p:set>
                                    <p:set>
                                      <p:cBhvr>
                                        <p:cTn id="150" dur="500" fill="hold"/>
                                        <p:tgtEl>
                                          <p:spTgt spid="8"/>
                                        </p:tgtEl>
                                        <p:attrNameLst>
                                          <p:attrName>fill.on</p:attrName>
                                        </p:attrNameLst>
                                      </p:cBhvr>
                                      <p:to>
                                        <p:strVal val="true"/>
                                      </p:to>
                                    </p:set>
                                  </p:childTnLst>
                                </p:cTn>
                              </p:par>
                              <p:par>
                                <p:cTn id="151" presetID="1" presetClass="entr" presetSubtype="0" fill="hold" nodeType="withEffect">
                                  <p:stCondLst>
                                    <p:cond delay="0"/>
                                  </p:stCondLst>
                                  <p:childTnLst>
                                    <p:set>
                                      <p:cBhvr>
                                        <p:cTn id="152" dur="1" fill="hold">
                                          <p:stCondLst>
                                            <p:cond delay="0"/>
                                          </p:stCondLst>
                                        </p:cTn>
                                        <p:tgtEl>
                                          <p:spTgt spid="69"/>
                                        </p:tgtEl>
                                        <p:attrNameLst>
                                          <p:attrName>style.visibility</p:attrName>
                                        </p:attrNameLst>
                                      </p:cBhvr>
                                      <p:to>
                                        <p:strVal val="visible"/>
                                      </p:to>
                                    </p:set>
                                  </p:childTnLst>
                                </p:cTn>
                              </p:par>
                            </p:childTnLst>
                          </p:cTn>
                        </p:par>
                        <p:par>
                          <p:cTn id="153" fill="hold">
                            <p:stCondLst>
                              <p:cond delay="2500"/>
                            </p:stCondLst>
                            <p:childTnLst>
                              <p:par>
                                <p:cTn id="154" presetID="1" presetClass="emph" presetSubtype="2" fill="hold" nodeType="afterEffect">
                                  <p:stCondLst>
                                    <p:cond delay="0"/>
                                  </p:stCondLst>
                                  <p:childTnLst>
                                    <p:animClr clrSpc="rgb" dir="cw">
                                      <p:cBhvr>
                                        <p:cTn id="155" dur="500" fill="hold"/>
                                        <p:tgtEl>
                                          <p:spTgt spid="9"/>
                                        </p:tgtEl>
                                        <p:attrNameLst>
                                          <p:attrName>fillcolor</p:attrName>
                                        </p:attrNameLst>
                                      </p:cBhvr>
                                      <p:to>
                                        <a:schemeClr val="tx1"/>
                                      </p:to>
                                    </p:animClr>
                                    <p:set>
                                      <p:cBhvr>
                                        <p:cTn id="156" dur="500" fill="hold"/>
                                        <p:tgtEl>
                                          <p:spTgt spid="9"/>
                                        </p:tgtEl>
                                        <p:attrNameLst>
                                          <p:attrName>fill.type</p:attrName>
                                        </p:attrNameLst>
                                      </p:cBhvr>
                                      <p:to>
                                        <p:strVal val="solid"/>
                                      </p:to>
                                    </p:set>
                                    <p:set>
                                      <p:cBhvr>
                                        <p:cTn id="157" dur="500" fill="hold"/>
                                        <p:tgtEl>
                                          <p:spTgt spid="9"/>
                                        </p:tgtEl>
                                        <p:attrNameLst>
                                          <p:attrName>fill.on</p:attrName>
                                        </p:attrNameLst>
                                      </p:cBhvr>
                                      <p:to>
                                        <p:strVal val="true"/>
                                      </p:to>
                                    </p:set>
                                  </p:childTnLst>
                                </p:cTn>
                              </p:par>
                              <p:par>
                                <p:cTn id="158" presetID="1" presetClass="entr" presetSubtype="0" fill="hold" nodeType="withEffect">
                                  <p:stCondLst>
                                    <p:cond delay="0"/>
                                  </p:stCondLst>
                                  <p:childTnLst>
                                    <p:set>
                                      <p:cBhvr>
                                        <p:cTn id="159" dur="1" fill="hold">
                                          <p:stCondLst>
                                            <p:cond delay="0"/>
                                          </p:stCondLst>
                                        </p:cTn>
                                        <p:tgtEl>
                                          <p:spTgt spid="70"/>
                                        </p:tgtEl>
                                        <p:attrNameLst>
                                          <p:attrName>style.visibility</p:attrName>
                                        </p:attrNameLst>
                                      </p:cBhvr>
                                      <p:to>
                                        <p:strVal val="visible"/>
                                      </p:to>
                                    </p:set>
                                  </p:childTnLst>
                                </p:cTn>
                              </p:par>
                            </p:childTnLst>
                          </p:cTn>
                        </p:par>
                        <p:par>
                          <p:cTn id="160" fill="hold">
                            <p:stCondLst>
                              <p:cond delay="3000"/>
                            </p:stCondLst>
                            <p:childTnLst>
                              <p:par>
                                <p:cTn id="161" presetID="1" presetClass="emph" presetSubtype="2" fill="hold" nodeType="afterEffect">
                                  <p:stCondLst>
                                    <p:cond delay="0"/>
                                  </p:stCondLst>
                                  <p:childTnLst>
                                    <p:animClr clrSpc="rgb" dir="cw">
                                      <p:cBhvr>
                                        <p:cTn id="162" dur="500" fill="hold"/>
                                        <p:tgtEl>
                                          <p:spTgt spid="10"/>
                                        </p:tgtEl>
                                        <p:attrNameLst>
                                          <p:attrName>fillcolor</p:attrName>
                                        </p:attrNameLst>
                                      </p:cBhvr>
                                      <p:to>
                                        <a:schemeClr val="tx1"/>
                                      </p:to>
                                    </p:animClr>
                                    <p:set>
                                      <p:cBhvr>
                                        <p:cTn id="163" dur="500" fill="hold"/>
                                        <p:tgtEl>
                                          <p:spTgt spid="10"/>
                                        </p:tgtEl>
                                        <p:attrNameLst>
                                          <p:attrName>fill.type</p:attrName>
                                        </p:attrNameLst>
                                      </p:cBhvr>
                                      <p:to>
                                        <p:strVal val="solid"/>
                                      </p:to>
                                    </p:set>
                                    <p:set>
                                      <p:cBhvr>
                                        <p:cTn id="164" dur="500" fill="hold"/>
                                        <p:tgtEl>
                                          <p:spTgt spid="10"/>
                                        </p:tgtEl>
                                        <p:attrNameLst>
                                          <p:attrName>fill.on</p:attrName>
                                        </p:attrNameLst>
                                      </p:cBhvr>
                                      <p:to>
                                        <p:strVal val="true"/>
                                      </p:to>
                                    </p:set>
                                  </p:childTnLst>
                                </p:cTn>
                              </p:par>
                              <p:par>
                                <p:cTn id="165" presetID="1" presetClass="entr" presetSubtype="0" fill="hold" nodeType="withEffect">
                                  <p:stCondLst>
                                    <p:cond delay="0"/>
                                  </p:stCondLst>
                                  <p:childTnLst>
                                    <p:set>
                                      <p:cBhvr>
                                        <p:cTn id="166" dur="1" fill="hold">
                                          <p:stCondLst>
                                            <p:cond delay="0"/>
                                          </p:stCondLst>
                                        </p:cTn>
                                        <p:tgtEl>
                                          <p:spTgt spid="71"/>
                                        </p:tgtEl>
                                        <p:attrNameLst>
                                          <p:attrName>style.visibility</p:attrName>
                                        </p:attrNameLst>
                                      </p:cBhvr>
                                      <p:to>
                                        <p:strVal val="visible"/>
                                      </p:to>
                                    </p:set>
                                  </p:childTnLst>
                                </p:cTn>
                              </p:par>
                            </p:childTnLst>
                          </p:cTn>
                        </p:par>
                        <p:par>
                          <p:cTn id="167" fill="hold">
                            <p:stCondLst>
                              <p:cond delay="3500"/>
                            </p:stCondLst>
                            <p:childTnLst>
                              <p:par>
                                <p:cTn id="168" presetID="1" presetClass="emph" presetSubtype="2" fill="hold" nodeType="afterEffect">
                                  <p:stCondLst>
                                    <p:cond delay="0"/>
                                  </p:stCondLst>
                                  <p:childTnLst>
                                    <p:animClr clrSpc="rgb" dir="cw">
                                      <p:cBhvr>
                                        <p:cTn id="169" dur="500" fill="hold"/>
                                        <p:tgtEl>
                                          <p:spTgt spid="11"/>
                                        </p:tgtEl>
                                        <p:attrNameLst>
                                          <p:attrName>fillcolor</p:attrName>
                                        </p:attrNameLst>
                                      </p:cBhvr>
                                      <p:to>
                                        <a:schemeClr val="tx1"/>
                                      </p:to>
                                    </p:animClr>
                                    <p:set>
                                      <p:cBhvr>
                                        <p:cTn id="170" dur="500" fill="hold"/>
                                        <p:tgtEl>
                                          <p:spTgt spid="11"/>
                                        </p:tgtEl>
                                        <p:attrNameLst>
                                          <p:attrName>fill.type</p:attrName>
                                        </p:attrNameLst>
                                      </p:cBhvr>
                                      <p:to>
                                        <p:strVal val="solid"/>
                                      </p:to>
                                    </p:set>
                                    <p:set>
                                      <p:cBhvr>
                                        <p:cTn id="171" dur="500" fill="hold"/>
                                        <p:tgtEl>
                                          <p:spTgt spid="11"/>
                                        </p:tgtEl>
                                        <p:attrNameLst>
                                          <p:attrName>fill.on</p:attrName>
                                        </p:attrNameLst>
                                      </p:cBhvr>
                                      <p:to>
                                        <p:strVal val="true"/>
                                      </p:to>
                                    </p:set>
                                  </p:childTnLst>
                                </p:cTn>
                              </p:par>
                              <p:par>
                                <p:cTn id="172" presetID="1" presetClass="entr" presetSubtype="0" fill="hold" nodeType="withEffect">
                                  <p:stCondLst>
                                    <p:cond delay="0"/>
                                  </p:stCondLst>
                                  <p:childTnLst>
                                    <p:set>
                                      <p:cBhvr>
                                        <p:cTn id="173" dur="1" fill="hold">
                                          <p:stCondLst>
                                            <p:cond delay="0"/>
                                          </p:stCondLst>
                                        </p:cTn>
                                        <p:tgtEl>
                                          <p:spTgt spid="108"/>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mph" presetSubtype="2" fill="hold" nodeType="clickEffect">
                                  <p:stCondLst>
                                    <p:cond delay="0"/>
                                  </p:stCondLst>
                                  <p:childTnLst>
                                    <p:animClr clrSpc="rgb" dir="cw">
                                      <p:cBhvr>
                                        <p:cTn id="177" dur="500" fill="hold"/>
                                        <p:tgtEl>
                                          <p:spTgt spid="12"/>
                                        </p:tgtEl>
                                        <p:attrNameLst>
                                          <p:attrName>fillcolor</p:attrName>
                                        </p:attrNameLst>
                                      </p:cBhvr>
                                      <p:to>
                                        <a:schemeClr val="accent2"/>
                                      </p:to>
                                    </p:animClr>
                                    <p:set>
                                      <p:cBhvr>
                                        <p:cTn id="178" dur="500" fill="hold"/>
                                        <p:tgtEl>
                                          <p:spTgt spid="12"/>
                                        </p:tgtEl>
                                        <p:attrNameLst>
                                          <p:attrName>fill.type</p:attrName>
                                        </p:attrNameLst>
                                      </p:cBhvr>
                                      <p:to>
                                        <p:strVal val="solid"/>
                                      </p:to>
                                    </p:set>
                                    <p:set>
                                      <p:cBhvr>
                                        <p:cTn id="179" dur="500" fill="hold"/>
                                        <p:tgtEl>
                                          <p:spTgt spid="12"/>
                                        </p:tgtEl>
                                        <p:attrNameLst>
                                          <p:attrName>fill.on</p:attrName>
                                        </p:attrNameLst>
                                      </p:cBhvr>
                                      <p:to>
                                        <p:strVal val="true"/>
                                      </p:to>
                                    </p:set>
                                  </p:childTnLst>
                                </p:cTn>
                              </p:par>
                              <p:par>
                                <p:cTn id="180" presetID="1" presetClass="emph" presetSubtype="2" fill="hold" nodeType="withEffect">
                                  <p:stCondLst>
                                    <p:cond delay="0"/>
                                  </p:stCondLst>
                                  <p:childTnLst>
                                    <p:animClr clrSpc="rgb" dir="cw">
                                      <p:cBhvr>
                                        <p:cTn id="181" dur="500" fill="hold"/>
                                        <p:tgtEl>
                                          <p:spTgt spid="13"/>
                                        </p:tgtEl>
                                        <p:attrNameLst>
                                          <p:attrName>fillcolor</p:attrName>
                                        </p:attrNameLst>
                                      </p:cBhvr>
                                      <p:to>
                                        <a:schemeClr val="accent2"/>
                                      </p:to>
                                    </p:animClr>
                                    <p:set>
                                      <p:cBhvr>
                                        <p:cTn id="182" dur="500" fill="hold"/>
                                        <p:tgtEl>
                                          <p:spTgt spid="13"/>
                                        </p:tgtEl>
                                        <p:attrNameLst>
                                          <p:attrName>fill.type</p:attrName>
                                        </p:attrNameLst>
                                      </p:cBhvr>
                                      <p:to>
                                        <p:strVal val="solid"/>
                                      </p:to>
                                    </p:set>
                                    <p:set>
                                      <p:cBhvr>
                                        <p:cTn id="183" dur="500" fill="hold"/>
                                        <p:tgtEl>
                                          <p:spTgt spid="13"/>
                                        </p:tgtEl>
                                        <p:attrNameLst>
                                          <p:attrName>fill.on</p:attrName>
                                        </p:attrNameLst>
                                      </p:cBhvr>
                                      <p:to>
                                        <p:strVal val="true"/>
                                      </p:to>
                                    </p:set>
                                  </p:childTnLst>
                                </p:cTn>
                              </p:par>
                              <p:par>
                                <p:cTn id="184" presetID="1" presetClass="emph" presetSubtype="2" fill="hold" nodeType="withEffect">
                                  <p:stCondLst>
                                    <p:cond delay="0"/>
                                  </p:stCondLst>
                                  <p:childTnLst>
                                    <p:animClr clrSpc="rgb" dir="cw">
                                      <p:cBhvr>
                                        <p:cTn id="185" dur="500" fill="hold"/>
                                        <p:tgtEl>
                                          <p:spTgt spid="14"/>
                                        </p:tgtEl>
                                        <p:attrNameLst>
                                          <p:attrName>fillcolor</p:attrName>
                                        </p:attrNameLst>
                                      </p:cBhvr>
                                      <p:to>
                                        <a:schemeClr val="accent2"/>
                                      </p:to>
                                    </p:animClr>
                                    <p:set>
                                      <p:cBhvr>
                                        <p:cTn id="186" dur="500" fill="hold"/>
                                        <p:tgtEl>
                                          <p:spTgt spid="14"/>
                                        </p:tgtEl>
                                        <p:attrNameLst>
                                          <p:attrName>fill.type</p:attrName>
                                        </p:attrNameLst>
                                      </p:cBhvr>
                                      <p:to>
                                        <p:strVal val="solid"/>
                                      </p:to>
                                    </p:set>
                                    <p:set>
                                      <p:cBhvr>
                                        <p:cTn id="187" dur="500" fill="hold"/>
                                        <p:tgtEl>
                                          <p:spTgt spid="14"/>
                                        </p:tgtEl>
                                        <p:attrNameLst>
                                          <p:attrName>fill.on</p:attrName>
                                        </p:attrNameLst>
                                      </p:cBhvr>
                                      <p:to>
                                        <p:strVal val="true"/>
                                      </p:to>
                                    </p:set>
                                  </p:childTnLst>
                                </p:cTn>
                              </p:par>
                              <p:par>
                                <p:cTn id="188" presetID="1" presetClass="emph" presetSubtype="2" fill="hold" nodeType="withEffect">
                                  <p:stCondLst>
                                    <p:cond delay="0"/>
                                  </p:stCondLst>
                                  <p:childTnLst>
                                    <p:animClr clrSpc="rgb" dir="cw">
                                      <p:cBhvr>
                                        <p:cTn id="189" dur="500" fill="hold"/>
                                        <p:tgtEl>
                                          <p:spTgt spid="19"/>
                                        </p:tgtEl>
                                        <p:attrNameLst>
                                          <p:attrName>fillcolor</p:attrName>
                                        </p:attrNameLst>
                                      </p:cBhvr>
                                      <p:to>
                                        <a:schemeClr val="accent2"/>
                                      </p:to>
                                    </p:animClr>
                                    <p:set>
                                      <p:cBhvr>
                                        <p:cTn id="190" dur="500" fill="hold"/>
                                        <p:tgtEl>
                                          <p:spTgt spid="19"/>
                                        </p:tgtEl>
                                        <p:attrNameLst>
                                          <p:attrName>fill.type</p:attrName>
                                        </p:attrNameLst>
                                      </p:cBhvr>
                                      <p:to>
                                        <p:strVal val="solid"/>
                                      </p:to>
                                    </p:set>
                                    <p:set>
                                      <p:cBhvr>
                                        <p:cTn id="191" dur="500" fill="hold"/>
                                        <p:tgtEl>
                                          <p:spTgt spid="19"/>
                                        </p:tgtEl>
                                        <p:attrNameLst>
                                          <p:attrName>fill.on</p:attrName>
                                        </p:attrNameLst>
                                      </p:cBhvr>
                                      <p:to>
                                        <p:strVal val="true"/>
                                      </p:to>
                                    </p:set>
                                  </p:childTnLst>
                                </p:cTn>
                              </p:par>
                              <p:par>
                                <p:cTn id="192" presetID="1" presetClass="emph" presetSubtype="2" fill="hold" nodeType="withEffect">
                                  <p:stCondLst>
                                    <p:cond delay="0"/>
                                  </p:stCondLst>
                                  <p:childTnLst>
                                    <p:animClr clrSpc="rgb" dir="cw">
                                      <p:cBhvr>
                                        <p:cTn id="193" dur="500" fill="hold"/>
                                        <p:tgtEl>
                                          <p:spTgt spid="20"/>
                                        </p:tgtEl>
                                        <p:attrNameLst>
                                          <p:attrName>fillcolor</p:attrName>
                                        </p:attrNameLst>
                                      </p:cBhvr>
                                      <p:to>
                                        <a:schemeClr val="accent2"/>
                                      </p:to>
                                    </p:animClr>
                                    <p:set>
                                      <p:cBhvr>
                                        <p:cTn id="194" dur="500" fill="hold"/>
                                        <p:tgtEl>
                                          <p:spTgt spid="20"/>
                                        </p:tgtEl>
                                        <p:attrNameLst>
                                          <p:attrName>fill.type</p:attrName>
                                        </p:attrNameLst>
                                      </p:cBhvr>
                                      <p:to>
                                        <p:strVal val="solid"/>
                                      </p:to>
                                    </p:set>
                                    <p:set>
                                      <p:cBhvr>
                                        <p:cTn id="195" dur="500" fill="hold"/>
                                        <p:tgtEl>
                                          <p:spTgt spid="20"/>
                                        </p:tgtEl>
                                        <p:attrNameLst>
                                          <p:attrName>fill.on</p:attrName>
                                        </p:attrNameLst>
                                      </p:cBhvr>
                                      <p:to>
                                        <p:strVal val="true"/>
                                      </p:to>
                                    </p:set>
                                  </p:childTnLst>
                                </p:cTn>
                              </p:par>
                              <p:par>
                                <p:cTn id="196" presetID="1" presetClass="emph" presetSubtype="2" fill="hold" nodeType="withEffect">
                                  <p:stCondLst>
                                    <p:cond delay="0"/>
                                  </p:stCondLst>
                                  <p:childTnLst>
                                    <p:animClr clrSpc="rgb" dir="cw">
                                      <p:cBhvr>
                                        <p:cTn id="197" dur="500" fill="hold"/>
                                        <p:tgtEl>
                                          <p:spTgt spid="21"/>
                                        </p:tgtEl>
                                        <p:attrNameLst>
                                          <p:attrName>fillcolor</p:attrName>
                                        </p:attrNameLst>
                                      </p:cBhvr>
                                      <p:to>
                                        <a:schemeClr val="accent2"/>
                                      </p:to>
                                    </p:animClr>
                                    <p:set>
                                      <p:cBhvr>
                                        <p:cTn id="198" dur="500" fill="hold"/>
                                        <p:tgtEl>
                                          <p:spTgt spid="21"/>
                                        </p:tgtEl>
                                        <p:attrNameLst>
                                          <p:attrName>fill.type</p:attrName>
                                        </p:attrNameLst>
                                      </p:cBhvr>
                                      <p:to>
                                        <p:strVal val="solid"/>
                                      </p:to>
                                    </p:set>
                                    <p:set>
                                      <p:cBhvr>
                                        <p:cTn id="199" dur="500" fill="hold"/>
                                        <p:tgtEl>
                                          <p:spTgt spid="21"/>
                                        </p:tgtEl>
                                        <p:attrNameLst>
                                          <p:attrName>fill.on</p:attrName>
                                        </p:attrNameLst>
                                      </p:cBhvr>
                                      <p:to>
                                        <p:strVal val="true"/>
                                      </p:to>
                                    </p:set>
                                  </p:childTnLst>
                                </p:cTn>
                              </p:par>
                              <p:par>
                                <p:cTn id="200" presetID="1" presetClass="emph" presetSubtype="2" fill="hold" nodeType="withEffect">
                                  <p:stCondLst>
                                    <p:cond delay="0"/>
                                  </p:stCondLst>
                                  <p:childTnLst>
                                    <p:animClr clrSpc="rgb" dir="cw">
                                      <p:cBhvr>
                                        <p:cTn id="201" dur="500" fill="hold"/>
                                        <p:tgtEl>
                                          <p:spTgt spid="26"/>
                                        </p:tgtEl>
                                        <p:attrNameLst>
                                          <p:attrName>fillcolor</p:attrName>
                                        </p:attrNameLst>
                                      </p:cBhvr>
                                      <p:to>
                                        <a:schemeClr val="accent2"/>
                                      </p:to>
                                    </p:animClr>
                                    <p:set>
                                      <p:cBhvr>
                                        <p:cTn id="202" dur="500" fill="hold"/>
                                        <p:tgtEl>
                                          <p:spTgt spid="26"/>
                                        </p:tgtEl>
                                        <p:attrNameLst>
                                          <p:attrName>fill.type</p:attrName>
                                        </p:attrNameLst>
                                      </p:cBhvr>
                                      <p:to>
                                        <p:strVal val="solid"/>
                                      </p:to>
                                    </p:set>
                                    <p:set>
                                      <p:cBhvr>
                                        <p:cTn id="203" dur="500" fill="hold"/>
                                        <p:tgtEl>
                                          <p:spTgt spid="26"/>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500" fill="hold"/>
                                        <p:tgtEl>
                                          <p:spTgt spid="27"/>
                                        </p:tgtEl>
                                        <p:attrNameLst>
                                          <p:attrName>fillcolor</p:attrName>
                                        </p:attrNameLst>
                                      </p:cBhvr>
                                      <p:to>
                                        <a:schemeClr val="accent2"/>
                                      </p:to>
                                    </p:animClr>
                                    <p:set>
                                      <p:cBhvr>
                                        <p:cTn id="206" dur="500" fill="hold"/>
                                        <p:tgtEl>
                                          <p:spTgt spid="27"/>
                                        </p:tgtEl>
                                        <p:attrNameLst>
                                          <p:attrName>fill.type</p:attrName>
                                        </p:attrNameLst>
                                      </p:cBhvr>
                                      <p:to>
                                        <p:strVal val="solid"/>
                                      </p:to>
                                    </p:set>
                                    <p:set>
                                      <p:cBhvr>
                                        <p:cTn id="207" dur="500" fill="hold"/>
                                        <p:tgtEl>
                                          <p:spTgt spid="27"/>
                                        </p:tgtEl>
                                        <p:attrNameLst>
                                          <p:attrName>fill.on</p:attrName>
                                        </p:attrNameLst>
                                      </p:cBhvr>
                                      <p:to>
                                        <p:strVal val="true"/>
                                      </p:to>
                                    </p:set>
                                  </p:childTnLst>
                                </p:cTn>
                              </p:par>
                              <p:par>
                                <p:cTn id="208" presetID="1" presetClass="emph" presetSubtype="2" fill="hold" nodeType="withEffect">
                                  <p:stCondLst>
                                    <p:cond delay="0"/>
                                  </p:stCondLst>
                                  <p:childTnLst>
                                    <p:animClr clrSpc="rgb" dir="cw">
                                      <p:cBhvr>
                                        <p:cTn id="209" dur="500" fill="hold"/>
                                        <p:tgtEl>
                                          <p:spTgt spid="28"/>
                                        </p:tgtEl>
                                        <p:attrNameLst>
                                          <p:attrName>fillcolor</p:attrName>
                                        </p:attrNameLst>
                                      </p:cBhvr>
                                      <p:to>
                                        <a:schemeClr val="accent2"/>
                                      </p:to>
                                    </p:animClr>
                                    <p:set>
                                      <p:cBhvr>
                                        <p:cTn id="210" dur="500" fill="hold"/>
                                        <p:tgtEl>
                                          <p:spTgt spid="28"/>
                                        </p:tgtEl>
                                        <p:attrNameLst>
                                          <p:attrName>fill.type</p:attrName>
                                        </p:attrNameLst>
                                      </p:cBhvr>
                                      <p:to>
                                        <p:strVal val="solid"/>
                                      </p:to>
                                    </p:set>
                                    <p:set>
                                      <p:cBhvr>
                                        <p:cTn id="211" dur="500" fill="hold"/>
                                        <p:tgtEl>
                                          <p:spTgt spid="28"/>
                                        </p:tgtEl>
                                        <p:attrNameLst>
                                          <p:attrName>fill.on</p:attrName>
                                        </p:attrNameLst>
                                      </p:cBhvr>
                                      <p:to>
                                        <p:strVal val="true"/>
                                      </p:to>
                                    </p:set>
                                  </p:childTnLst>
                                </p:cTn>
                              </p:par>
                              <p:par>
                                <p:cTn id="212" presetID="1" presetClass="entr" presetSubtype="0"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childTnLst>
                                </p:cTn>
                              </p:par>
                            </p:childTnLst>
                          </p:cTn>
                        </p:par>
                        <p:par>
                          <p:cTn id="214" fill="hold">
                            <p:stCondLst>
                              <p:cond delay="500"/>
                            </p:stCondLst>
                            <p:childTnLst>
                              <p:par>
                                <p:cTn id="215" presetID="1" presetClass="emph" presetSubtype="2" fill="hold" nodeType="afterEffect">
                                  <p:stCondLst>
                                    <p:cond delay="0"/>
                                  </p:stCondLst>
                                  <p:childTnLst>
                                    <p:animClr clrSpc="rgb" dir="cw">
                                      <p:cBhvr>
                                        <p:cTn id="216" dur="500" fill="hold"/>
                                        <p:tgtEl>
                                          <p:spTgt spid="15"/>
                                        </p:tgtEl>
                                        <p:attrNameLst>
                                          <p:attrName>fillcolor</p:attrName>
                                        </p:attrNameLst>
                                      </p:cBhvr>
                                      <p:to>
                                        <a:schemeClr val="tx1"/>
                                      </p:to>
                                    </p:animClr>
                                    <p:set>
                                      <p:cBhvr>
                                        <p:cTn id="217" dur="500" fill="hold"/>
                                        <p:tgtEl>
                                          <p:spTgt spid="15"/>
                                        </p:tgtEl>
                                        <p:attrNameLst>
                                          <p:attrName>fill.type</p:attrName>
                                        </p:attrNameLst>
                                      </p:cBhvr>
                                      <p:to>
                                        <p:strVal val="solid"/>
                                      </p:to>
                                    </p:set>
                                    <p:set>
                                      <p:cBhvr>
                                        <p:cTn id="218" dur="500" fill="hold"/>
                                        <p:tgtEl>
                                          <p:spTgt spid="15"/>
                                        </p:tgtEl>
                                        <p:attrNameLst>
                                          <p:attrName>fill.on</p:attrName>
                                        </p:attrNameLst>
                                      </p:cBhvr>
                                      <p:to>
                                        <p:strVal val="true"/>
                                      </p:to>
                                    </p:set>
                                  </p:childTnLst>
                                </p:cTn>
                              </p:par>
                            </p:childTnLst>
                          </p:cTn>
                        </p:par>
                        <p:par>
                          <p:cTn id="219" fill="hold">
                            <p:stCondLst>
                              <p:cond delay="1000"/>
                            </p:stCondLst>
                            <p:childTnLst>
                              <p:par>
                                <p:cTn id="220" presetID="1" presetClass="emph" presetSubtype="2" fill="hold" nodeType="afterEffect">
                                  <p:stCondLst>
                                    <p:cond delay="0"/>
                                  </p:stCondLst>
                                  <p:childTnLst>
                                    <p:animClr clrSpc="rgb" dir="cw">
                                      <p:cBhvr>
                                        <p:cTn id="221" dur="500" fill="hold"/>
                                        <p:tgtEl>
                                          <p:spTgt spid="16"/>
                                        </p:tgtEl>
                                        <p:attrNameLst>
                                          <p:attrName>fillcolor</p:attrName>
                                        </p:attrNameLst>
                                      </p:cBhvr>
                                      <p:to>
                                        <a:schemeClr val="tx1"/>
                                      </p:to>
                                    </p:animClr>
                                    <p:set>
                                      <p:cBhvr>
                                        <p:cTn id="222" dur="500" fill="hold"/>
                                        <p:tgtEl>
                                          <p:spTgt spid="16"/>
                                        </p:tgtEl>
                                        <p:attrNameLst>
                                          <p:attrName>fill.type</p:attrName>
                                        </p:attrNameLst>
                                      </p:cBhvr>
                                      <p:to>
                                        <p:strVal val="solid"/>
                                      </p:to>
                                    </p:set>
                                    <p:set>
                                      <p:cBhvr>
                                        <p:cTn id="223" dur="500" fill="hold"/>
                                        <p:tgtEl>
                                          <p:spTgt spid="16"/>
                                        </p:tgtEl>
                                        <p:attrNameLst>
                                          <p:attrName>fill.on</p:attrName>
                                        </p:attrNameLst>
                                      </p:cBhvr>
                                      <p:to>
                                        <p:strVal val="true"/>
                                      </p:to>
                                    </p:set>
                                  </p:childTnLst>
                                </p:cTn>
                              </p:par>
                              <p:par>
                                <p:cTn id="224" presetID="1" presetClass="entr" presetSubtype="0" fill="hold" nodeType="withEffect">
                                  <p:stCondLst>
                                    <p:cond delay="0"/>
                                  </p:stCondLst>
                                  <p:childTnLst>
                                    <p:set>
                                      <p:cBhvr>
                                        <p:cTn id="225" dur="1" fill="hold">
                                          <p:stCondLst>
                                            <p:cond delay="0"/>
                                          </p:stCondLst>
                                        </p:cTn>
                                        <p:tgtEl>
                                          <p:spTgt spid="92"/>
                                        </p:tgtEl>
                                        <p:attrNameLst>
                                          <p:attrName>style.visibility</p:attrName>
                                        </p:attrNameLst>
                                      </p:cBhvr>
                                      <p:to>
                                        <p:strVal val="visible"/>
                                      </p:to>
                                    </p:set>
                                  </p:childTnLst>
                                </p:cTn>
                              </p:par>
                            </p:childTnLst>
                          </p:cTn>
                        </p:par>
                        <p:par>
                          <p:cTn id="226" fill="hold">
                            <p:stCondLst>
                              <p:cond delay="1500"/>
                            </p:stCondLst>
                            <p:childTnLst>
                              <p:par>
                                <p:cTn id="227" presetID="1" presetClass="emph" presetSubtype="2" fill="hold" nodeType="afterEffect">
                                  <p:stCondLst>
                                    <p:cond delay="0"/>
                                  </p:stCondLst>
                                  <p:childTnLst>
                                    <p:animClr clrSpc="rgb" dir="cw">
                                      <p:cBhvr>
                                        <p:cTn id="228" dur="500" fill="hold"/>
                                        <p:tgtEl>
                                          <p:spTgt spid="17"/>
                                        </p:tgtEl>
                                        <p:attrNameLst>
                                          <p:attrName>fillcolor</p:attrName>
                                        </p:attrNameLst>
                                      </p:cBhvr>
                                      <p:to>
                                        <a:schemeClr val="tx1"/>
                                      </p:to>
                                    </p:animClr>
                                    <p:set>
                                      <p:cBhvr>
                                        <p:cTn id="229" dur="500" fill="hold"/>
                                        <p:tgtEl>
                                          <p:spTgt spid="17"/>
                                        </p:tgtEl>
                                        <p:attrNameLst>
                                          <p:attrName>fill.type</p:attrName>
                                        </p:attrNameLst>
                                      </p:cBhvr>
                                      <p:to>
                                        <p:strVal val="solid"/>
                                      </p:to>
                                    </p:set>
                                    <p:set>
                                      <p:cBhvr>
                                        <p:cTn id="230" dur="500" fill="hold"/>
                                        <p:tgtEl>
                                          <p:spTgt spid="17"/>
                                        </p:tgtEl>
                                        <p:attrNameLst>
                                          <p:attrName>fill.on</p:attrName>
                                        </p:attrNameLst>
                                      </p:cBhvr>
                                      <p:to>
                                        <p:strVal val="true"/>
                                      </p:to>
                                    </p:set>
                                  </p:childTnLst>
                                </p:cTn>
                              </p:par>
                              <p:par>
                                <p:cTn id="231" presetID="1" presetClass="entr" presetSubtype="0" fill="hold" nodeType="withEffect">
                                  <p:stCondLst>
                                    <p:cond delay="0"/>
                                  </p:stCondLst>
                                  <p:childTnLst>
                                    <p:set>
                                      <p:cBhvr>
                                        <p:cTn id="232" dur="1" fill="hold">
                                          <p:stCondLst>
                                            <p:cond delay="0"/>
                                          </p:stCondLst>
                                        </p:cTn>
                                        <p:tgtEl>
                                          <p:spTgt spid="93"/>
                                        </p:tgtEl>
                                        <p:attrNameLst>
                                          <p:attrName>style.visibility</p:attrName>
                                        </p:attrNameLst>
                                      </p:cBhvr>
                                      <p:to>
                                        <p:strVal val="visible"/>
                                      </p:to>
                                    </p:set>
                                  </p:childTnLst>
                                </p:cTn>
                              </p:par>
                            </p:childTnLst>
                          </p:cTn>
                        </p:par>
                        <p:par>
                          <p:cTn id="233" fill="hold">
                            <p:stCondLst>
                              <p:cond delay="2000"/>
                            </p:stCondLst>
                            <p:childTnLst>
                              <p:par>
                                <p:cTn id="234" presetID="1" presetClass="emph" presetSubtype="2" fill="hold" nodeType="afterEffect">
                                  <p:stCondLst>
                                    <p:cond delay="0"/>
                                  </p:stCondLst>
                                  <p:childTnLst>
                                    <p:animClr clrSpc="rgb" dir="cw">
                                      <p:cBhvr>
                                        <p:cTn id="235" dur="500" fill="hold"/>
                                        <p:tgtEl>
                                          <p:spTgt spid="18"/>
                                        </p:tgtEl>
                                        <p:attrNameLst>
                                          <p:attrName>fillcolor</p:attrName>
                                        </p:attrNameLst>
                                      </p:cBhvr>
                                      <p:to>
                                        <a:schemeClr val="tx1"/>
                                      </p:to>
                                    </p:animClr>
                                    <p:set>
                                      <p:cBhvr>
                                        <p:cTn id="236" dur="500" fill="hold"/>
                                        <p:tgtEl>
                                          <p:spTgt spid="18"/>
                                        </p:tgtEl>
                                        <p:attrNameLst>
                                          <p:attrName>fill.type</p:attrName>
                                        </p:attrNameLst>
                                      </p:cBhvr>
                                      <p:to>
                                        <p:strVal val="solid"/>
                                      </p:to>
                                    </p:set>
                                    <p:set>
                                      <p:cBhvr>
                                        <p:cTn id="237" dur="500" fill="hold"/>
                                        <p:tgtEl>
                                          <p:spTgt spid="18"/>
                                        </p:tgtEl>
                                        <p:attrNameLst>
                                          <p:attrName>fill.on</p:attrName>
                                        </p:attrNameLst>
                                      </p:cBhvr>
                                      <p:to>
                                        <p:strVal val="true"/>
                                      </p:to>
                                    </p:set>
                                  </p:childTnLst>
                                </p:cTn>
                              </p:par>
                              <p:par>
                                <p:cTn id="238" presetID="1" presetClass="entr" presetSubtype="0" fill="hold" nodeType="withEffect">
                                  <p:stCondLst>
                                    <p:cond delay="0"/>
                                  </p:stCondLst>
                                  <p:childTnLst>
                                    <p:set>
                                      <p:cBhvr>
                                        <p:cTn id="239" dur="1" fill="hold">
                                          <p:stCondLst>
                                            <p:cond delay="0"/>
                                          </p:stCondLst>
                                        </p:cTn>
                                        <p:tgtEl>
                                          <p:spTgt spid="109"/>
                                        </p:tgtEl>
                                        <p:attrNameLst>
                                          <p:attrName>style.visibility</p:attrName>
                                        </p:attrNameLst>
                                      </p:cBhvr>
                                      <p:to>
                                        <p:strVal val="visible"/>
                                      </p:to>
                                    </p:set>
                                  </p:childTnLst>
                                </p:cTn>
                              </p:par>
                            </p:childTnLst>
                          </p:cTn>
                        </p:par>
                        <p:par>
                          <p:cTn id="240" fill="hold">
                            <p:stCondLst>
                              <p:cond delay="2500"/>
                            </p:stCondLst>
                            <p:childTnLst>
                              <p:par>
                                <p:cTn id="241" presetID="1" presetClass="emph" presetSubtype="2" fill="hold" nodeType="afterEffect">
                                  <p:stCondLst>
                                    <p:cond delay="0"/>
                                  </p:stCondLst>
                                  <p:childTnLst>
                                    <p:animClr clrSpc="rgb" dir="cw">
                                      <p:cBhvr>
                                        <p:cTn id="242" dur="500" fill="hold"/>
                                        <p:tgtEl>
                                          <p:spTgt spid="22"/>
                                        </p:tgtEl>
                                        <p:attrNameLst>
                                          <p:attrName>fillcolor</p:attrName>
                                        </p:attrNameLst>
                                      </p:cBhvr>
                                      <p:to>
                                        <a:schemeClr val="tx1"/>
                                      </p:to>
                                    </p:animClr>
                                    <p:set>
                                      <p:cBhvr>
                                        <p:cTn id="243" dur="500" fill="hold"/>
                                        <p:tgtEl>
                                          <p:spTgt spid="22"/>
                                        </p:tgtEl>
                                        <p:attrNameLst>
                                          <p:attrName>fill.type</p:attrName>
                                        </p:attrNameLst>
                                      </p:cBhvr>
                                      <p:to>
                                        <p:strVal val="solid"/>
                                      </p:to>
                                    </p:set>
                                    <p:set>
                                      <p:cBhvr>
                                        <p:cTn id="244" dur="500" fill="hold"/>
                                        <p:tgtEl>
                                          <p:spTgt spid="22"/>
                                        </p:tgtEl>
                                        <p:attrNameLst>
                                          <p:attrName>fill.on</p:attrName>
                                        </p:attrNameLst>
                                      </p:cBhvr>
                                      <p:to>
                                        <p:strVal val="true"/>
                                      </p:to>
                                    </p:set>
                                  </p:childTnLst>
                                </p:cTn>
                              </p:par>
                              <p:par>
                                <p:cTn id="245" presetID="1" presetClass="entr" presetSubtype="0" fill="hold" nodeType="withEffect">
                                  <p:stCondLst>
                                    <p:cond delay="0"/>
                                  </p:stCondLst>
                                  <p:childTnLst>
                                    <p:set>
                                      <p:cBhvr>
                                        <p:cTn id="246" dur="1" fill="hold">
                                          <p:stCondLst>
                                            <p:cond delay="0"/>
                                          </p:stCondLst>
                                        </p:cTn>
                                        <p:tgtEl>
                                          <p:spTgt spid="94"/>
                                        </p:tgtEl>
                                        <p:attrNameLst>
                                          <p:attrName>style.visibility</p:attrName>
                                        </p:attrNameLst>
                                      </p:cBhvr>
                                      <p:to>
                                        <p:strVal val="visible"/>
                                      </p:to>
                                    </p:set>
                                  </p:childTnLst>
                                </p:cTn>
                              </p:par>
                            </p:childTnLst>
                          </p:cTn>
                        </p:par>
                        <p:par>
                          <p:cTn id="247" fill="hold">
                            <p:stCondLst>
                              <p:cond delay="3000"/>
                            </p:stCondLst>
                            <p:childTnLst>
                              <p:par>
                                <p:cTn id="248" presetID="1" presetClass="emph" presetSubtype="2" fill="hold" nodeType="afterEffect">
                                  <p:stCondLst>
                                    <p:cond delay="0"/>
                                  </p:stCondLst>
                                  <p:childTnLst>
                                    <p:animClr clrSpc="rgb" dir="cw">
                                      <p:cBhvr>
                                        <p:cTn id="249" dur="500" fill="hold"/>
                                        <p:tgtEl>
                                          <p:spTgt spid="23"/>
                                        </p:tgtEl>
                                        <p:attrNameLst>
                                          <p:attrName>fillcolor</p:attrName>
                                        </p:attrNameLst>
                                      </p:cBhvr>
                                      <p:to>
                                        <a:schemeClr val="tx1"/>
                                      </p:to>
                                    </p:animClr>
                                    <p:set>
                                      <p:cBhvr>
                                        <p:cTn id="250" dur="500" fill="hold"/>
                                        <p:tgtEl>
                                          <p:spTgt spid="23"/>
                                        </p:tgtEl>
                                        <p:attrNameLst>
                                          <p:attrName>fill.type</p:attrName>
                                        </p:attrNameLst>
                                      </p:cBhvr>
                                      <p:to>
                                        <p:strVal val="solid"/>
                                      </p:to>
                                    </p:set>
                                    <p:set>
                                      <p:cBhvr>
                                        <p:cTn id="251" dur="500" fill="hold"/>
                                        <p:tgtEl>
                                          <p:spTgt spid="23"/>
                                        </p:tgtEl>
                                        <p:attrNameLst>
                                          <p:attrName>fill.on</p:attrName>
                                        </p:attrNameLst>
                                      </p:cBhvr>
                                      <p:to>
                                        <p:strVal val="true"/>
                                      </p:to>
                                    </p:set>
                                  </p:childTnLst>
                                </p:cTn>
                              </p:par>
                              <p:par>
                                <p:cTn id="252" presetID="1" presetClass="entr" presetSubtype="0" fill="hold" nodeType="withEffect">
                                  <p:stCondLst>
                                    <p:cond delay="0"/>
                                  </p:stCondLst>
                                  <p:childTnLst>
                                    <p:set>
                                      <p:cBhvr>
                                        <p:cTn id="253" dur="1" fill="hold">
                                          <p:stCondLst>
                                            <p:cond delay="0"/>
                                          </p:stCondLst>
                                        </p:cTn>
                                        <p:tgtEl>
                                          <p:spTgt spid="95"/>
                                        </p:tgtEl>
                                        <p:attrNameLst>
                                          <p:attrName>style.visibility</p:attrName>
                                        </p:attrNameLst>
                                      </p:cBhvr>
                                      <p:to>
                                        <p:strVal val="visible"/>
                                      </p:to>
                                    </p:set>
                                  </p:childTnLst>
                                </p:cTn>
                              </p:par>
                            </p:childTnLst>
                          </p:cTn>
                        </p:par>
                        <p:par>
                          <p:cTn id="254" fill="hold">
                            <p:stCondLst>
                              <p:cond delay="3500"/>
                            </p:stCondLst>
                            <p:childTnLst>
                              <p:par>
                                <p:cTn id="255" presetID="1" presetClass="emph" presetSubtype="2" fill="hold" nodeType="afterEffect">
                                  <p:stCondLst>
                                    <p:cond delay="0"/>
                                  </p:stCondLst>
                                  <p:childTnLst>
                                    <p:animClr clrSpc="rgb" dir="cw">
                                      <p:cBhvr>
                                        <p:cTn id="256" dur="500" fill="hold"/>
                                        <p:tgtEl>
                                          <p:spTgt spid="24"/>
                                        </p:tgtEl>
                                        <p:attrNameLst>
                                          <p:attrName>fillcolor</p:attrName>
                                        </p:attrNameLst>
                                      </p:cBhvr>
                                      <p:to>
                                        <a:schemeClr val="tx1"/>
                                      </p:to>
                                    </p:animClr>
                                    <p:set>
                                      <p:cBhvr>
                                        <p:cTn id="257" dur="500" fill="hold"/>
                                        <p:tgtEl>
                                          <p:spTgt spid="24"/>
                                        </p:tgtEl>
                                        <p:attrNameLst>
                                          <p:attrName>fill.type</p:attrName>
                                        </p:attrNameLst>
                                      </p:cBhvr>
                                      <p:to>
                                        <p:strVal val="solid"/>
                                      </p:to>
                                    </p:set>
                                    <p:set>
                                      <p:cBhvr>
                                        <p:cTn id="258" dur="500" fill="hold"/>
                                        <p:tgtEl>
                                          <p:spTgt spid="24"/>
                                        </p:tgtEl>
                                        <p:attrNameLst>
                                          <p:attrName>fill.on</p:attrName>
                                        </p:attrNameLst>
                                      </p:cBhvr>
                                      <p:to>
                                        <p:strVal val="true"/>
                                      </p:to>
                                    </p:set>
                                  </p:childTnLst>
                                </p:cTn>
                              </p:par>
                              <p:par>
                                <p:cTn id="259" presetID="1" presetClass="entr" presetSubtype="0" fill="hold" nodeType="withEffect">
                                  <p:stCondLst>
                                    <p:cond delay="0"/>
                                  </p:stCondLst>
                                  <p:childTnLst>
                                    <p:set>
                                      <p:cBhvr>
                                        <p:cTn id="260" dur="1" fill="hold">
                                          <p:stCondLst>
                                            <p:cond delay="0"/>
                                          </p:stCondLst>
                                        </p:cTn>
                                        <p:tgtEl>
                                          <p:spTgt spid="110"/>
                                        </p:tgtEl>
                                        <p:attrNameLst>
                                          <p:attrName>style.visibility</p:attrName>
                                        </p:attrNameLst>
                                      </p:cBhvr>
                                      <p:to>
                                        <p:strVal val="visible"/>
                                      </p:to>
                                    </p:set>
                                  </p:childTnLst>
                                </p:cTn>
                              </p:par>
                            </p:childTnLst>
                          </p:cTn>
                        </p:par>
                        <p:par>
                          <p:cTn id="261" fill="hold">
                            <p:stCondLst>
                              <p:cond delay="4000"/>
                            </p:stCondLst>
                            <p:childTnLst>
                              <p:par>
                                <p:cTn id="262" presetID="1" presetClass="emph" presetSubtype="2" fill="hold" nodeType="afterEffect">
                                  <p:stCondLst>
                                    <p:cond delay="0"/>
                                  </p:stCondLst>
                                  <p:childTnLst>
                                    <p:animClr clrSpc="rgb" dir="cw">
                                      <p:cBhvr>
                                        <p:cTn id="263" dur="500" fill="hold"/>
                                        <p:tgtEl>
                                          <p:spTgt spid="25"/>
                                        </p:tgtEl>
                                        <p:attrNameLst>
                                          <p:attrName>fillcolor</p:attrName>
                                        </p:attrNameLst>
                                      </p:cBhvr>
                                      <p:to>
                                        <a:schemeClr val="tx1"/>
                                      </p:to>
                                    </p:animClr>
                                    <p:set>
                                      <p:cBhvr>
                                        <p:cTn id="264" dur="500" fill="hold"/>
                                        <p:tgtEl>
                                          <p:spTgt spid="25"/>
                                        </p:tgtEl>
                                        <p:attrNameLst>
                                          <p:attrName>fill.type</p:attrName>
                                        </p:attrNameLst>
                                      </p:cBhvr>
                                      <p:to>
                                        <p:strVal val="solid"/>
                                      </p:to>
                                    </p:set>
                                    <p:set>
                                      <p:cBhvr>
                                        <p:cTn id="265" dur="500" fill="hold"/>
                                        <p:tgtEl>
                                          <p:spTgt spid="25"/>
                                        </p:tgtEl>
                                        <p:attrNameLst>
                                          <p:attrName>fill.on</p:attrName>
                                        </p:attrNameLst>
                                      </p:cBhvr>
                                      <p:to>
                                        <p:strVal val="true"/>
                                      </p:to>
                                    </p:set>
                                  </p:childTnLst>
                                </p:cTn>
                              </p:par>
                            </p:childTnLst>
                          </p:cTn>
                        </p:par>
                        <p:par>
                          <p:cTn id="266" fill="hold">
                            <p:stCondLst>
                              <p:cond delay="4500"/>
                            </p:stCondLst>
                            <p:childTnLst>
                              <p:par>
                                <p:cTn id="267" presetID="1" presetClass="emph" presetSubtype="2" fill="hold" nodeType="afterEffect">
                                  <p:stCondLst>
                                    <p:cond delay="0"/>
                                  </p:stCondLst>
                                  <p:childTnLst>
                                    <p:animClr clrSpc="rgb" dir="cw">
                                      <p:cBhvr>
                                        <p:cTn id="268" dur="500" fill="hold"/>
                                        <p:tgtEl>
                                          <p:spTgt spid="29"/>
                                        </p:tgtEl>
                                        <p:attrNameLst>
                                          <p:attrName>fillcolor</p:attrName>
                                        </p:attrNameLst>
                                      </p:cBhvr>
                                      <p:to>
                                        <a:schemeClr val="tx1"/>
                                      </p:to>
                                    </p:animClr>
                                    <p:set>
                                      <p:cBhvr>
                                        <p:cTn id="269" dur="500" fill="hold"/>
                                        <p:tgtEl>
                                          <p:spTgt spid="29"/>
                                        </p:tgtEl>
                                        <p:attrNameLst>
                                          <p:attrName>fill.type</p:attrName>
                                        </p:attrNameLst>
                                      </p:cBhvr>
                                      <p:to>
                                        <p:strVal val="solid"/>
                                      </p:to>
                                    </p:set>
                                    <p:set>
                                      <p:cBhvr>
                                        <p:cTn id="270" dur="500" fill="hold"/>
                                        <p:tgtEl>
                                          <p:spTgt spid="29"/>
                                        </p:tgtEl>
                                        <p:attrNameLst>
                                          <p:attrName>fill.on</p:attrName>
                                        </p:attrNameLst>
                                      </p:cBhvr>
                                      <p:to>
                                        <p:strVal val="true"/>
                                      </p:to>
                                    </p:set>
                                  </p:childTnLst>
                                </p:cTn>
                              </p:par>
                            </p:childTnLst>
                          </p:cTn>
                        </p:par>
                        <p:par>
                          <p:cTn id="271" fill="hold">
                            <p:stCondLst>
                              <p:cond delay="5000"/>
                            </p:stCondLst>
                            <p:childTnLst>
                              <p:par>
                                <p:cTn id="272" presetID="1" presetClass="emph" presetSubtype="2" fill="hold" nodeType="afterEffect">
                                  <p:stCondLst>
                                    <p:cond delay="0"/>
                                  </p:stCondLst>
                                  <p:childTnLst>
                                    <p:animClr clrSpc="rgb" dir="cw">
                                      <p:cBhvr>
                                        <p:cTn id="273" dur="500" fill="hold"/>
                                        <p:tgtEl>
                                          <p:spTgt spid="30"/>
                                        </p:tgtEl>
                                        <p:attrNameLst>
                                          <p:attrName>fillcolor</p:attrName>
                                        </p:attrNameLst>
                                      </p:cBhvr>
                                      <p:to>
                                        <a:schemeClr val="tx1"/>
                                      </p:to>
                                    </p:animClr>
                                    <p:set>
                                      <p:cBhvr>
                                        <p:cTn id="274" dur="500" fill="hold"/>
                                        <p:tgtEl>
                                          <p:spTgt spid="30"/>
                                        </p:tgtEl>
                                        <p:attrNameLst>
                                          <p:attrName>fill.type</p:attrName>
                                        </p:attrNameLst>
                                      </p:cBhvr>
                                      <p:to>
                                        <p:strVal val="solid"/>
                                      </p:to>
                                    </p:set>
                                    <p:set>
                                      <p:cBhvr>
                                        <p:cTn id="275" dur="500" fill="hold"/>
                                        <p:tgtEl>
                                          <p:spTgt spid="30"/>
                                        </p:tgtEl>
                                        <p:attrNameLst>
                                          <p:attrName>fill.on</p:attrName>
                                        </p:attrNameLst>
                                      </p:cBhvr>
                                      <p:to>
                                        <p:strVal val="true"/>
                                      </p:to>
                                    </p:set>
                                  </p:childTnLst>
                                </p:cTn>
                              </p:par>
                              <p:par>
                                <p:cTn id="276" presetID="1" presetClass="entr" presetSubtype="0" fill="hold" nodeType="withEffect">
                                  <p:stCondLst>
                                    <p:cond delay="0"/>
                                  </p:stCondLst>
                                  <p:childTnLst>
                                    <p:set>
                                      <p:cBhvr>
                                        <p:cTn id="277" dur="1" fill="hold">
                                          <p:stCondLst>
                                            <p:cond delay="0"/>
                                          </p:stCondLst>
                                        </p:cTn>
                                        <p:tgtEl>
                                          <p:spTgt spid="97"/>
                                        </p:tgtEl>
                                        <p:attrNameLst>
                                          <p:attrName>style.visibility</p:attrName>
                                        </p:attrNameLst>
                                      </p:cBhvr>
                                      <p:to>
                                        <p:strVal val="visible"/>
                                      </p:to>
                                    </p:set>
                                  </p:childTnLst>
                                </p:cTn>
                              </p:par>
                            </p:childTnLst>
                          </p:cTn>
                        </p:par>
                        <p:par>
                          <p:cTn id="278" fill="hold">
                            <p:stCondLst>
                              <p:cond delay="5500"/>
                            </p:stCondLst>
                            <p:childTnLst>
                              <p:par>
                                <p:cTn id="279" presetID="1" presetClass="emph" presetSubtype="2" fill="hold" nodeType="afterEffect">
                                  <p:stCondLst>
                                    <p:cond delay="0"/>
                                  </p:stCondLst>
                                  <p:childTnLst>
                                    <p:animClr clrSpc="rgb" dir="cw">
                                      <p:cBhvr>
                                        <p:cTn id="280" dur="500" fill="hold"/>
                                        <p:tgtEl>
                                          <p:spTgt spid="31"/>
                                        </p:tgtEl>
                                        <p:attrNameLst>
                                          <p:attrName>fillcolor</p:attrName>
                                        </p:attrNameLst>
                                      </p:cBhvr>
                                      <p:to>
                                        <a:schemeClr val="tx1"/>
                                      </p:to>
                                    </p:animClr>
                                    <p:set>
                                      <p:cBhvr>
                                        <p:cTn id="281" dur="500" fill="hold"/>
                                        <p:tgtEl>
                                          <p:spTgt spid="31"/>
                                        </p:tgtEl>
                                        <p:attrNameLst>
                                          <p:attrName>fill.type</p:attrName>
                                        </p:attrNameLst>
                                      </p:cBhvr>
                                      <p:to>
                                        <p:strVal val="solid"/>
                                      </p:to>
                                    </p:set>
                                    <p:set>
                                      <p:cBhvr>
                                        <p:cTn id="282" dur="500" fill="hold"/>
                                        <p:tgtEl>
                                          <p:spTgt spid="31"/>
                                        </p:tgtEl>
                                        <p:attrNameLst>
                                          <p:attrName>fill.on</p:attrName>
                                        </p:attrNameLst>
                                      </p:cBhvr>
                                      <p:to>
                                        <p:strVal val="true"/>
                                      </p:to>
                                    </p:set>
                                  </p:childTnLst>
                                </p:cTn>
                              </p:par>
                              <p:par>
                                <p:cTn id="283" presetID="1" presetClass="entr" presetSubtype="0" fill="hold" nodeType="withEffect">
                                  <p:stCondLst>
                                    <p:cond delay="0"/>
                                  </p:stCondLst>
                                  <p:childTnLst>
                                    <p:set>
                                      <p:cBhvr>
                                        <p:cTn id="284" dur="1" fill="hold">
                                          <p:stCondLst>
                                            <p:cond delay="0"/>
                                          </p:stCondLst>
                                        </p:cTn>
                                        <p:tgtEl>
                                          <p:spTgt spid="98"/>
                                        </p:tgtEl>
                                        <p:attrNameLst>
                                          <p:attrName>style.visibility</p:attrName>
                                        </p:attrNameLst>
                                      </p:cBhvr>
                                      <p:to>
                                        <p:strVal val="visible"/>
                                      </p:to>
                                    </p:set>
                                  </p:childTnLst>
                                </p:cTn>
                              </p:par>
                            </p:childTnLst>
                          </p:cTn>
                        </p:par>
                        <p:par>
                          <p:cTn id="285" fill="hold">
                            <p:stCondLst>
                              <p:cond delay="6000"/>
                            </p:stCondLst>
                            <p:childTnLst>
                              <p:par>
                                <p:cTn id="286" presetID="1" presetClass="emph" presetSubtype="2" fill="hold" nodeType="afterEffect">
                                  <p:stCondLst>
                                    <p:cond delay="0"/>
                                  </p:stCondLst>
                                  <p:childTnLst>
                                    <p:animClr clrSpc="rgb" dir="cw">
                                      <p:cBhvr>
                                        <p:cTn id="287" dur="500" fill="hold"/>
                                        <p:tgtEl>
                                          <p:spTgt spid="49"/>
                                        </p:tgtEl>
                                        <p:attrNameLst>
                                          <p:attrName>fillcolor</p:attrName>
                                        </p:attrNameLst>
                                      </p:cBhvr>
                                      <p:to>
                                        <a:schemeClr val="tx1"/>
                                      </p:to>
                                    </p:animClr>
                                    <p:set>
                                      <p:cBhvr>
                                        <p:cTn id="288" dur="500" fill="hold"/>
                                        <p:tgtEl>
                                          <p:spTgt spid="49"/>
                                        </p:tgtEl>
                                        <p:attrNameLst>
                                          <p:attrName>fill.type</p:attrName>
                                        </p:attrNameLst>
                                      </p:cBhvr>
                                      <p:to>
                                        <p:strVal val="solid"/>
                                      </p:to>
                                    </p:set>
                                    <p:set>
                                      <p:cBhvr>
                                        <p:cTn id="289" dur="500" fill="hold"/>
                                        <p:tgtEl>
                                          <p:spTgt spid="49"/>
                                        </p:tgtEl>
                                        <p:attrNameLst>
                                          <p:attrName>fill.on</p:attrName>
                                        </p:attrNameLst>
                                      </p:cBhvr>
                                      <p:to>
                                        <p:strVal val="true"/>
                                      </p:to>
                                    </p:set>
                                  </p:childTnLst>
                                </p:cTn>
                              </p:par>
                              <p:par>
                                <p:cTn id="290" presetID="1" presetClass="entr" presetSubtype="0" fill="hold" nodeType="withEffect">
                                  <p:stCondLst>
                                    <p:cond delay="0"/>
                                  </p:stCondLst>
                                  <p:childTnLst>
                                    <p:set>
                                      <p:cBhvr>
                                        <p:cTn id="291" dur="1" fill="hold">
                                          <p:stCondLst>
                                            <p:cond delay="0"/>
                                          </p:stCondLst>
                                        </p:cTn>
                                        <p:tgtEl>
                                          <p:spTgt spid="111"/>
                                        </p:tgtEl>
                                        <p:attrNameLst>
                                          <p:attrName>style.visibility</p:attrName>
                                        </p:attrNameLst>
                                      </p:cBhvr>
                                      <p:to>
                                        <p:strVal val="visible"/>
                                      </p:to>
                                    </p:set>
                                  </p:childTnLst>
                                </p:cTn>
                              </p:par>
                            </p:childTnLst>
                          </p:cTn>
                        </p:par>
                        <p:par>
                          <p:cTn id="292" fill="hold">
                            <p:stCondLst>
                              <p:cond delay="6500"/>
                            </p:stCondLst>
                            <p:childTnLst>
                              <p:par>
                                <p:cTn id="293" presetID="1" presetClass="emph" presetSubtype="2" fill="hold" nodeType="afterEffect">
                                  <p:stCondLst>
                                    <p:cond delay="0"/>
                                  </p:stCondLst>
                                  <p:childTnLst>
                                    <p:animClr clrSpc="rgb" dir="cw">
                                      <p:cBhvr>
                                        <p:cTn id="294" dur="500" fill="hold"/>
                                        <p:tgtEl>
                                          <p:spTgt spid="50"/>
                                        </p:tgtEl>
                                        <p:attrNameLst>
                                          <p:attrName>fillcolor</p:attrName>
                                        </p:attrNameLst>
                                      </p:cBhvr>
                                      <p:to>
                                        <a:schemeClr val="tx1"/>
                                      </p:to>
                                    </p:animClr>
                                    <p:set>
                                      <p:cBhvr>
                                        <p:cTn id="295" dur="500" fill="hold"/>
                                        <p:tgtEl>
                                          <p:spTgt spid="50"/>
                                        </p:tgtEl>
                                        <p:attrNameLst>
                                          <p:attrName>fill.type</p:attrName>
                                        </p:attrNameLst>
                                      </p:cBhvr>
                                      <p:to>
                                        <p:strVal val="solid"/>
                                      </p:to>
                                    </p:set>
                                    <p:set>
                                      <p:cBhvr>
                                        <p:cTn id="296" dur="500" fill="hold"/>
                                        <p:tgtEl>
                                          <p:spTgt spid="50"/>
                                        </p:tgtEl>
                                        <p:attrNameLst>
                                          <p:attrName>fill.on</p:attrName>
                                        </p:attrNameLst>
                                      </p:cBhvr>
                                      <p:to>
                                        <p:strVal val="true"/>
                                      </p:to>
                                    </p:set>
                                  </p:childTnLst>
                                </p:cTn>
                              </p:par>
                              <p:par>
                                <p:cTn id="297" presetID="1" presetClass="entr" presetSubtype="0" fill="hold" nodeType="withEffect">
                                  <p:stCondLst>
                                    <p:cond delay="0"/>
                                  </p:stCondLst>
                                  <p:childTnLst>
                                    <p:set>
                                      <p:cBhvr>
                                        <p:cTn id="298" dur="1" fill="hold">
                                          <p:stCondLst>
                                            <p:cond delay="0"/>
                                          </p:stCondLst>
                                        </p:cTn>
                                        <p:tgtEl>
                                          <p:spTgt spid="76"/>
                                        </p:tgtEl>
                                        <p:attrNameLst>
                                          <p:attrName>style.visibility</p:attrName>
                                        </p:attrNameLst>
                                      </p:cBhvr>
                                      <p:to>
                                        <p:strVal val="visible"/>
                                      </p:to>
                                    </p:set>
                                  </p:childTnLst>
                                </p:cTn>
                              </p:par>
                            </p:childTnLst>
                          </p:cTn>
                        </p:par>
                        <p:par>
                          <p:cTn id="299" fill="hold">
                            <p:stCondLst>
                              <p:cond delay="7000"/>
                            </p:stCondLst>
                            <p:childTnLst>
                              <p:par>
                                <p:cTn id="300" presetID="1" presetClass="emph" presetSubtype="2" fill="hold" nodeType="afterEffect">
                                  <p:stCondLst>
                                    <p:cond delay="0"/>
                                  </p:stCondLst>
                                  <p:childTnLst>
                                    <p:animClr clrSpc="rgb" dir="cw">
                                      <p:cBhvr>
                                        <p:cTn id="301" dur="500" fill="hold"/>
                                        <p:tgtEl>
                                          <p:spTgt spid="34"/>
                                        </p:tgtEl>
                                        <p:attrNameLst>
                                          <p:attrName>fillcolor</p:attrName>
                                        </p:attrNameLst>
                                      </p:cBhvr>
                                      <p:to>
                                        <a:schemeClr val="tx1"/>
                                      </p:to>
                                    </p:animClr>
                                    <p:set>
                                      <p:cBhvr>
                                        <p:cTn id="302" dur="500" fill="hold"/>
                                        <p:tgtEl>
                                          <p:spTgt spid="34"/>
                                        </p:tgtEl>
                                        <p:attrNameLst>
                                          <p:attrName>fill.type</p:attrName>
                                        </p:attrNameLst>
                                      </p:cBhvr>
                                      <p:to>
                                        <p:strVal val="solid"/>
                                      </p:to>
                                    </p:set>
                                    <p:set>
                                      <p:cBhvr>
                                        <p:cTn id="303" dur="500" fill="hold"/>
                                        <p:tgtEl>
                                          <p:spTgt spid="34"/>
                                        </p:tgtEl>
                                        <p:attrNameLst>
                                          <p:attrName>fill.on</p:attrName>
                                        </p:attrNameLst>
                                      </p:cBhvr>
                                      <p:to>
                                        <p:strVal val="true"/>
                                      </p:to>
                                    </p:set>
                                  </p:childTnLst>
                                </p:cTn>
                              </p:par>
                              <p:par>
                                <p:cTn id="304" presetID="1" presetClass="entr" presetSubtype="0" fill="hold" nodeType="withEffect">
                                  <p:stCondLst>
                                    <p:cond delay="0"/>
                                  </p:stCondLst>
                                  <p:childTnLst>
                                    <p:set>
                                      <p:cBhvr>
                                        <p:cTn id="305" dur="1" fill="hold">
                                          <p:stCondLst>
                                            <p:cond delay="0"/>
                                          </p:stCondLst>
                                        </p:cTn>
                                        <p:tgtEl>
                                          <p:spTgt spid="81"/>
                                        </p:tgtEl>
                                        <p:attrNameLst>
                                          <p:attrName>style.visibility</p:attrName>
                                        </p:attrNameLst>
                                      </p:cBhvr>
                                      <p:to>
                                        <p:strVal val="visible"/>
                                      </p:to>
                                    </p:set>
                                  </p:childTnLst>
                                </p:cTn>
                              </p:par>
                            </p:childTnLst>
                          </p:cTn>
                        </p:par>
                        <p:par>
                          <p:cTn id="306" fill="hold">
                            <p:stCondLst>
                              <p:cond delay="7500"/>
                            </p:stCondLst>
                            <p:childTnLst>
                              <p:par>
                                <p:cTn id="307" presetID="1" presetClass="emph" presetSubtype="2" fill="hold" nodeType="afterEffect">
                                  <p:stCondLst>
                                    <p:cond delay="0"/>
                                  </p:stCondLst>
                                  <p:childTnLst>
                                    <p:animClr clrSpc="rgb" dir="cw">
                                      <p:cBhvr>
                                        <p:cTn id="308" dur="500" fill="hold"/>
                                        <p:tgtEl>
                                          <p:spTgt spid="35"/>
                                        </p:tgtEl>
                                        <p:attrNameLst>
                                          <p:attrName>fillcolor</p:attrName>
                                        </p:attrNameLst>
                                      </p:cBhvr>
                                      <p:to>
                                        <a:schemeClr val="tx1"/>
                                      </p:to>
                                    </p:animClr>
                                    <p:set>
                                      <p:cBhvr>
                                        <p:cTn id="309" dur="500" fill="hold"/>
                                        <p:tgtEl>
                                          <p:spTgt spid="35"/>
                                        </p:tgtEl>
                                        <p:attrNameLst>
                                          <p:attrName>fill.type</p:attrName>
                                        </p:attrNameLst>
                                      </p:cBhvr>
                                      <p:to>
                                        <p:strVal val="solid"/>
                                      </p:to>
                                    </p:set>
                                    <p:set>
                                      <p:cBhvr>
                                        <p:cTn id="310" dur="500" fill="hold"/>
                                        <p:tgtEl>
                                          <p:spTgt spid="35"/>
                                        </p:tgtEl>
                                        <p:attrNameLst>
                                          <p:attrName>fill.on</p:attrName>
                                        </p:attrNameLst>
                                      </p:cBhvr>
                                      <p:to>
                                        <p:strVal val="true"/>
                                      </p:to>
                                    </p:set>
                                  </p:childTnLst>
                                </p:cTn>
                              </p:par>
                              <p:par>
                                <p:cTn id="311" presetID="1" presetClass="entr" presetSubtype="0" fill="hold" nodeType="withEffect">
                                  <p:stCondLst>
                                    <p:cond delay="0"/>
                                  </p:stCondLst>
                                  <p:childTnLst>
                                    <p:set>
                                      <p:cBhvr>
                                        <p:cTn id="312" dur="1" fill="hold">
                                          <p:stCondLst>
                                            <p:cond delay="0"/>
                                          </p:stCondLst>
                                        </p:cTn>
                                        <p:tgtEl>
                                          <p:spTgt spid="87"/>
                                        </p:tgtEl>
                                        <p:attrNameLst>
                                          <p:attrName>style.visibility</p:attrName>
                                        </p:attrNameLst>
                                      </p:cBhvr>
                                      <p:to>
                                        <p:strVal val="visible"/>
                                      </p:to>
                                    </p:set>
                                  </p:childTnLst>
                                </p:cTn>
                              </p:par>
                            </p:childTnLst>
                          </p:cTn>
                        </p:par>
                        <p:par>
                          <p:cTn id="313" fill="hold">
                            <p:stCondLst>
                              <p:cond delay="8000"/>
                            </p:stCondLst>
                            <p:childTnLst>
                              <p:par>
                                <p:cTn id="314" presetID="1" presetClass="emph" presetSubtype="2" fill="hold" nodeType="afterEffect">
                                  <p:stCondLst>
                                    <p:cond delay="0"/>
                                  </p:stCondLst>
                                  <p:childTnLst>
                                    <p:animClr clrSpc="rgb" dir="cw">
                                      <p:cBhvr>
                                        <p:cTn id="315" dur="500" fill="hold"/>
                                        <p:tgtEl>
                                          <p:spTgt spid="36"/>
                                        </p:tgtEl>
                                        <p:attrNameLst>
                                          <p:attrName>fillcolor</p:attrName>
                                        </p:attrNameLst>
                                      </p:cBhvr>
                                      <p:to>
                                        <a:schemeClr val="tx1"/>
                                      </p:to>
                                    </p:animClr>
                                    <p:set>
                                      <p:cBhvr>
                                        <p:cTn id="316" dur="500" fill="hold"/>
                                        <p:tgtEl>
                                          <p:spTgt spid="36"/>
                                        </p:tgtEl>
                                        <p:attrNameLst>
                                          <p:attrName>fill.type</p:attrName>
                                        </p:attrNameLst>
                                      </p:cBhvr>
                                      <p:to>
                                        <p:strVal val="solid"/>
                                      </p:to>
                                    </p:set>
                                    <p:set>
                                      <p:cBhvr>
                                        <p:cTn id="317" dur="500" fill="hold"/>
                                        <p:tgtEl>
                                          <p:spTgt spid="36"/>
                                        </p:tgtEl>
                                        <p:attrNameLst>
                                          <p:attrName>fill.on</p:attrName>
                                        </p:attrNameLst>
                                      </p:cBhvr>
                                      <p:to>
                                        <p:strVal val="true"/>
                                      </p:to>
                                    </p:set>
                                  </p:childTnLst>
                                </p:cTn>
                              </p:par>
                              <p:par>
                                <p:cTn id="318" presetID="1" presetClass="entr" presetSubtype="0" fill="hold" nodeType="withEffect">
                                  <p:stCondLst>
                                    <p:cond delay="0"/>
                                  </p:stCondLst>
                                  <p:childTnLst>
                                    <p:set>
                                      <p:cBhvr>
                                        <p:cTn id="319" dur="1" fill="hold">
                                          <p:stCondLst>
                                            <p:cond delay="0"/>
                                          </p:stCondLst>
                                        </p:cTn>
                                        <p:tgtEl>
                                          <p:spTgt spid="99"/>
                                        </p:tgtEl>
                                        <p:attrNameLst>
                                          <p:attrName>style.visibility</p:attrName>
                                        </p:attrNameLst>
                                      </p:cBhvr>
                                      <p:to>
                                        <p:strVal val="visible"/>
                                      </p:to>
                                    </p:set>
                                  </p:childTnLst>
                                </p:cTn>
                              </p:par>
                            </p:childTnLst>
                          </p:cTn>
                        </p:par>
                        <p:par>
                          <p:cTn id="320" fill="hold">
                            <p:stCondLst>
                              <p:cond delay="8500"/>
                            </p:stCondLst>
                            <p:childTnLst>
                              <p:par>
                                <p:cTn id="321" presetID="1" presetClass="emph" presetSubtype="2" fill="hold" nodeType="afterEffect">
                                  <p:stCondLst>
                                    <p:cond delay="0"/>
                                  </p:stCondLst>
                                  <p:childTnLst>
                                    <p:animClr clrSpc="rgb" dir="cw">
                                      <p:cBhvr>
                                        <p:cTn id="322" dur="500" fill="hold"/>
                                        <p:tgtEl>
                                          <p:spTgt spid="37"/>
                                        </p:tgtEl>
                                        <p:attrNameLst>
                                          <p:attrName>fillcolor</p:attrName>
                                        </p:attrNameLst>
                                      </p:cBhvr>
                                      <p:to>
                                        <a:schemeClr val="tx1"/>
                                      </p:to>
                                    </p:animClr>
                                    <p:set>
                                      <p:cBhvr>
                                        <p:cTn id="323" dur="500" fill="hold"/>
                                        <p:tgtEl>
                                          <p:spTgt spid="37"/>
                                        </p:tgtEl>
                                        <p:attrNameLst>
                                          <p:attrName>fill.type</p:attrName>
                                        </p:attrNameLst>
                                      </p:cBhvr>
                                      <p:to>
                                        <p:strVal val="solid"/>
                                      </p:to>
                                    </p:set>
                                    <p:set>
                                      <p:cBhvr>
                                        <p:cTn id="324" dur="500" fill="hold"/>
                                        <p:tgtEl>
                                          <p:spTgt spid="37"/>
                                        </p:tgtEl>
                                        <p:attrNameLst>
                                          <p:attrName>fill.on</p:attrName>
                                        </p:attrNameLst>
                                      </p:cBhvr>
                                      <p:to>
                                        <p:strVal val="true"/>
                                      </p:to>
                                    </p:set>
                                  </p:childTnLst>
                                </p:cTn>
                              </p:par>
                              <p:par>
                                <p:cTn id="325" presetID="1" presetClass="entr" presetSubtype="0" fill="hold" nodeType="withEffect">
                                  <p:stCondLst>
                                    <p:cond delay="0"/>
                                  </p:stCondLst>
                                  <p:childTnLst>
                                    <p:set>
                                      <p:cBhvr>
                                        <p:cTn id="326" dur="1" fill="hold">
                                          <p:stCondLst>
                                            <p:cond delay="0"/>
                                          </p:stCondLst>
                                        </p:cTn>
                                        <p:tgtEl>
                                          <p:spTgt spid="100"/>
                                        </p:tgtEl>
                                        <p:attrNameLst>
                                          <p:attrName>style.visibility</p:attrName>
                                        </p:attrNameLst>
                                      </p:cBhvr>
                                      <p:to>
                                        <p:strVal val="visible"/>
                                      </p:to>
                                    </p:set>
                                  </p:childTnLst>
                                </p:cTn>
                              </p:par>
                            </p:childTnLst>
                          </p:cTn>
                        </p:par>
                        <p:par>
                          <p:cTn id="327" fill="hold">
                            <p:stCondLst>
                              <p:cond delay="9000"/>
                            </p:stCondLst>
                            <p:childTnLst>
                              <p:par>
                                <p:cTn id="328" presetID="1" presetClass="emph" presetSubtype="2" fill="hold" nodeType="afterEffect">
                                  <p:stCondLst>
                                    <p:cond delay="0"/>
                                  </p:stCondLst>
                                  <p:childTnLst>
                                    <p:animClr clrSpc="rgb" dir="cw">
                                      <p:cBhvr>
                                        <p:cTn id="329" dur="500" fill="hold"/>
                                        <p:tgtEl>
                                          <p:spTgt spid="38"/>
                                        </p:tgtEl>
                                        <p:attrNameLst>
                                          <p:attrName>fillcolor</p:attrName>
                                        </p:attrNameLst>
                                      </p:cBhvr>
                                      <p:to>
                                        <a:schemeClr val="tx1"/>
                                      </p:to>
                                    </p:animClr>
                                    <p:set>
                                      <p:cBhvr>
                                        <p:cTn id="330" dur="500" fill="hold"/>
                                        <p:tgtEl>
                                          <p:spTgt spid="38"/>
                                        </p:tgtEl>
                                        <p:attrNameLst>
                                          <p:attrName>fill.type</p:attrName>
                                        </p:attrNameLst>
                                      </p:cBhvr>
                                      <p:to>
                                        <p:strVal val="solid"/>
                                      </p:to>
                                    </p:set>
                                    <p:set>
                                      <p:cBhvr>
                                        <p:cTn id="331" dur="500" fill="hold"/>
                                        <p:tgtEl>
                                          <p:spTgt spid="38"/>
                                        </p:tgtEl>
                                        <p:attrNameLst>
                                          <p:attrName>fill.on</p:attrName>
                                        </p:attrNameLst>
                                      </p:cBhvr>
                                      <p:to>
                                        <p:strVal val="true"/>
                                      </p:to>
                                    </p:set>
                                  </p:childTnLst>
                                </p:cTn>
                              </p:par>
                              <p:par>
                                <p:cTn id="332" presetID="1" presetClass="entr" presetSubtype="0" fill="hold" nodeType="withEffect">
                                  <p:stCondLst>
                                    <p:cond delay="0"/>
                                  </p:stCondLst>
                                  <p:childTnLst>
                                    <p:set>
                                      <p:cBhvr>
                                        <p:cTn id="333" dur="1" fill="hold">
                                          <p:stCondLst>
                                            <p:cond delay="0"/>
                                          </p:stCondLst>
                                        </p:cTn>
                                        <p:tgtEl>
                                          <p:spTgt spid="101"/>
                                        </p:tgtEl>
                                        <p:attrNameLst>
                                          <p:attrName>style.visibility</p:attrName>
                                        </p:attrNameLst>
                                      </p:cBhvr>
                                      <p:to>
                                        <p:strVal val="visible"/>
                                      </p:to>
                                    </p:set>
                                  </p:childTnLst>
                                </p:cTn>
                              </p:par>
                            </p:childTnLst>
                          </p:cTn>
                        </p:par>
                        <p:par>
                          <p:cTn id="334" fill="hold">
                            <p:stCondLst>
                              <p:cond delay="9500"/>
                            </p:stCondLst>
                            <p:childTnLst>
                              <p:par>
                                <p:cTn id="335" presetID="1" presetClass="emph" presetSubtype="2" fill="hold" nodeType="afterEffect">
                                  <p:stCondLst>
                                    <p:cond delay="0"/>
                                  </p:stCondLst>
                                  <p:childTnLst>
                                    <p:animClr clrSpc="rgb" dir="cw">
                                      <p:cBhvr>
                                        <p:cTn id="336" dur="500" fill="hold"/>
                                        <p:tgtEl>
                                          <p:spTgt spid="56"/>
                                        </p:tgtEl>
                                        <p:attrNameLst>
                                          <p:attrName>fillcolor</p:attrName>
                                        </p:attrNameLst>
                                      </p:cBhvr>
                                      <p:to>
                                        <a:schemeClr val="tx1"/>
                                      </p:to>
                                    </p:animClr>
                                    <p:set>
                                      <p:cBhvr>
                                        <p:cTn id="337" dur="500" fill="hold"/>
                                        <p:tgtEl>
                                          <p:spTgt spid="56"/>
                                        </p:tgtEl>
                                        <p:attrNameLst>
                                          <p:attrName>fill.type</p:attrName>
                                        </p:attrNameLst>
                                      </p:cBhvr>
                                      <p:to>
                                        <p:strVal val="solid"/>
                                      </p:to>
                                    </p:set>
                                    <p:set>
                                      <p:cBhvr>
                                        <p:cTn id="338" dur="500" fill="hold"/>
                                        <p:tgtEl>
                                          <p:spTgt spid="56"/>
                                        </p:tgtEl>
                                        <p:attrNameLst>
                                          <p:attrName>fill.on</p:attrName>
                                        </p:attrNameLst>
                                      </p:cBhvr>
                                      <p:to>
                                        <p:strVal val="true"/>
                                      </p:to>
                                    </p:set>
                                  </p:childTnLst>
                                </p:cTn>
                              </p:par>
                              <p:par>
                                <p:cTn id="339" presetID="1" presetClass="entr" presetSubtype="0" fill="hold" nodeType="withEffect">
                                  <p:stCondLst>
                                    <p:cond delay="0"/>
                                  </p:stCondLst>
                                  <p:childTnLst>
                                    <p:set>
                                      <p:cBhvr>
                                        <p:cTn id="340" dur="1" fill="hold">
                                          <p:stCondLst>
                                            <p:cond delay="0"/>
                                          </p:stCondLst>
                                        </p:cTn>
                                        <p:tgtEl>
                                          <p:spTgt spid="112"/>
                                        </p:tgtEl>
                                        <p:attrNameLst>
                                          <p:attrName>style.visibility</p:attrName>
                                        </p:attrNameLst>
                                      </p:cBhvr>
                                      <p:to>
                                        <p:strVal val="visible"/>
                                      </p:to>
                                    </p:set>
                                  </p:childTnLst>
                                </p:cTn>
                              </p:par>
                            </p:childTnLst>
                          </p:cTn>
                        </p:par>
                        <p:par>
                          <p:cTn id="341" fill="hold">
                            <p:stCondLst>
                              <p:cond delay="10000"/>
                            </p:stCondLst>
                            <p:childTnLst>
                              <p:par>
                                <p:cTn id="342" presetID="1" presetClass="emph" presetSubtype="2" fill="hold" nodeType="afterEffect">
                                  <p:stCondLst>
                                    <p:cond delay="0"/>
                                  </p:stCondLst>
                                  <p:childTnLst>
                                    <p:animClr clrSpc="rgb" dir="cw">
                                      <p:cBhvr>
                                        <p:cTn id="343" dur="500" fill="hold"/>
                                        <p:tgtEl>
                                          <p:spTgt spid="57"/>
                                        </p:tgtEl>
                                        <p:attrNameLst>
                                          <p:attrName>fillcolor</p:attrName>
                                        </p:attrNameLst>
                                      </p:cBhvr>
                                      <p:to>
                                        <a:schemeClr val="tx1"/>
                                      </p:to>
                                    </p:animClr>
                                    <p:set>
                                      <p:cBhvr>
                                        <p:cTn id="344" dur="500" fill="hold"/>
                                        <p:tgtEl>
                                          <p:spTgt spid="57"/>
                                        </p:tgtEl>
                                        <p:attrNameLst>
                                          <p:attrName>fill.type</p:attrName>
                                        </p:attrNameLst>
                                      </p:cBhvr>
                                      <p:to>
                                        <p:strVal val="solid"/>
                                      </p:to>
                                    </p:set>
                                    <p:set>
                                      <p:cBhvr>
                                        <p:cTn id="345" dur="500" fill="hold"/>
                                        <p:tgtEl>
                                          <p:spTgt spid="57"/>
                                        </p:tgtEl>
                                        <p:attrNameLst>
                                          <p:attrName>fill.on</p:attrName>
                                        </p:attrNameLst>
                                      </p:cBhvr>
                                      <p:to>
                                        <p:strVal val="true"/>
                                      </p:to>
                                    </p:set>
                                  </p:childTnLst>
                                </p:cTn>
                              </p:par>
                              <p:par>
                                <p:cTn id="346" presetID="1" presetClass="entr" presetSubtype="0" fill="hold" nodeType="withEffect">
                                  <p:stCondLst>
                                    <p:cond delay="0"/>
                                  </p:stCondLst>
                                  <p:childTnLst>
                                    <p:set>
                                      <p:cBhvr>
                                        <p:cTn id="347" dur="1" fill="hold">
                                          <p:stCondLst>
                                            <p:cond delay="0"/>
                                          </p:stCondLst>
                                        </p:cTn>
                                        <p:tgtEl>
                                          <p:spTgt spid="77"/>
                                        </p:tgtEl>
                                        <p:attrNameLst>
                                          <p:attrName>style.visibility</p:attrName>
                                        </p:attrNameLst>
                                      </p:cBhvr>
                                      <p:to>
                                        <p:strVal val="visible"/>
                                      </p:to>
                                    </p:set>
                                  </p:childTnLst>
                                </p:cTn>
                              </p:par>
                            </p:childTnLst>
                          </p:cTn>
                        </p:par>
                        <p:par>
                          <p:cTn id="348" fill="hold">
                            <p:stCondLst>
                              <p:cond delay="10500"/>
                            </p:stCondLst>
                            <p:childTnLst>
                              <p:par>
                                <p:cTn id="349" presetID="1" presetClass="emph" presetSubtype="2" fill="hold" nodeType="afterEffect">
                                  <p:stCondLst>
                                    <p:cond delay="0"/>
                                  </p:stCondLst>
                                  <p:childTnLst>
                                    <p:animClr clrSpc="rgb" dir="cw">
                                      <p:cBhvr>
                                        <p:cTn id="350" dur="500" fill="hold"/>
                                        <p:tgtEl>
                                          <p:spTgt spid="51"/>
                                        </p:tgtEl>
                                        <p:attrNameLst>
                                          <p:attrName>fillcolor</p:attrName>
                                        </p:attrNameLst>
                                      </p:cBhvr>
                                      <p:to>
                                        <a:schemeClr val="tx1"/>
                                      </p:to>
                                    </p:animClr>
                                    <p:set>
                                      <p:cBhvr>
                                        <p:cTn id="351" dur="500" fill="hold"/>
                                        <p:tgtEl>
                                          <p:spTgt spid="51"/>
                                        </p:tgtEl>
                                        <p:attrNameLst>
                                          <p:attrName>fill.type</p:attrName>
                                        </p:attrNameLst>
                                      </p:cBhvr>
                                      <p:to>
                                        <p:strVal val="solid"/>
                                      </p:to>
                                    </p:set>
                                    <p:set>
                                      <p:cBhvr>
                                        <p:cTn id="352" dur="500" fill="hold"/>
                                        <p:tgtEl>
                                          <p:spTgt spid="51"/>
                                        </p:tgtEl>
                                        <p:attrNameLst>
                                          <p:attrName>fill.on</p:attrName>
                                        </p:attrNameLst>
                                      </p:cBhvr>
                                      <p:to>
                                        <p:strVal val="true"/>
                                      </p:to>
                                    </p:set>
                                  </p:childTnLst>
                                </p:cTn>
                              </p:par>
                              <p:par>
                                <p:cTn id="353" presetID="1" presetClass="entr" presetSubtype="0" fill="hold" nodeType="withEffect">
                                  <p:stCondLst>
                                    <p:cond delay="0"/>
                                  </p:stCondLst>
                                  <p:childTnLst>
                                    <p:set>
                                      <p:cBhvr>
                                        <p:cTn id="354" dur="1" fill="hold">
                                          <p:stCondLst>
                                            <p:cond delay="0"/>
                                          </p:stCondLst>
                                        </p:cTn>
                                        <p:tgtEl>
                                          <p:spTgt spid="82"/>
                                        </p:tgtEl>
                                        <p:attrNameLst>
                                          <p:attrName>style.visibility</p:attrName>
                                        </p:attrNameLst>
                                      </p:cBhvr>
                                      <p:to>
                                        <p:strVal val="visible"/>
                                      </p:to>
                                    </p:set>
                                  </p:childTnLst>
                                </p:cTn>
                              </p:par>
                            </p:childTnLst>
                          </p:cTn>
                        </p:par>
                        <p:par>
                          <p:cTn id="355" fill="hold">
                            <p:stCondLst>
                              <p:cond delay="11000"/>
                            </p:stCondLst>
                            <p:childTnLst>
                              <p:par>
                                <p:cTn id="356" presetID="1" presetClass="emph" presetSubtype="2" fill="hold" nodeType="afterEffect">
                                  <p:stCondLst>
                                    <p:cond delay="0"/>
                                  </p:stCondLst>
                                  <p:childTnLst>
                                    <p:animClr clrSpc="rgb" dir="cw">
                                      <p:cBhvr>
                                        <p:cTn id="357" dur="500" fill="hold"/>
                                        <p:tgtEl>
                                          <p:spTgt spid="52"/>
                                        </p:tgtEl>
                                        <p:attrNameLst>
                                          <p:attrName>fillcolor</p:attrName>
                                        </p:attrNameLst>
                                      </p:cBhvr>
                                      <p:to>
                                        <a:schemeClr val="tx1"/>
                                      </p:to>
                                    </p:animClr>
                                    <p:set>
                                      <p:cBhvr>
                                        <p:cTn id="358" dur="500" fill="hold"/>
                                        <p:tgtEl>
                                          <p:spTgt spid="52"/>
                                        </p:tgtEl>
                                        <p:attrNameLst>
                                          <p:attrName>fill.type</p:attrName>
                                        </p:attrNameLst>
                                      </p:cBhvr>
                                      <p:to>
                                        <p:strVal val="solid"/>
                                      </p:to>
                                    </p:set>
                                    <p:set>
                                      <p:cBhvr>
                                        <p:cTn id="359" dur="500" fill="hold"/>
                                        <p:tgtEl>
                                          <p:spTgt spid="52"/>
                                        </p:tgtEl>
                                        <p:attrNameLst>
                                          <p:attrName>fill.on</p:attrName>
                                        </p:attrNameLst>
                                      </p:cBhvr>
                                      <p:to>
                                        <p:strVal val="true"/>
                                      </p:to>
                                    </p:set>
                                  </p:childTnLst>
                                </p:cTn>
                              </p:par>
                              <p:par>
                                <p:cTn id="360" presetID="1" presetClass="entr" presetSubtype="0" fill="hold" nodeType="withEffect">
                                  <p:stCondLst>
                                    <p:cond delay="0"/>
                                  </p:stCondLst>
                                  <p:childTnLst>
                                    <p:set>
                                      <p:cBhvr>
                                        <p:cTn id="361" dur="1" fill="hold">
                                          <p:stCondLst>
                                            <p:cond delay="0"/>
                                          </p:stCondLst>
                                        </p:cTn>
                                        <p:tgtEl>
                                          <p:spTgt spid="88"/>
                                        </p:tgtEl>
                                        <p:attrNameLst>
                                          <p:attrName>style.visibility</p:attrName>
                                        </p:attrNameLst>
                                      </p:cBhvr>
                                      <p:to>
                                        <p:strVal val="visible"/>
                                      </p:to>
                                    </p:set>
                                  </p:childTnLst>
                                </p:cTn>
                              </p:par>
                            </p:childTnLst>
                          </p:cTn>
                        </p:par>
                        <p:par>
                          <p:cTn id="362" fill="hold">
                            <p:stCondLst>
                              <p:cond delay="11500"/>
                            </p:stCondLst>
                            <p:childTnLst>
                              <p:par>
                                <p:cTn id="363" presetID="1" presetClass="emph" presetSubtype="2" fill="hold" nodeType="afterEffect">
                                  <p:stCondLst>
                                    <p:cond delay="0"/>
                                  </p:stCondLst>
                                  <p:childTnLst>
                                    <p:animClr clrSpc="rgb" dir="cw">
                                      <p:cBhvr>
                                        <p:cTn id="364" dur="500" fill="hold"/>
                                        <p:tgtEl>
                                          <p:spTgt spid="53"/>
                                        </p:tgtEl>
                                        <p:attrNameLst>
                                          <p:attrName>fillcolor</p:attrName>
                                        </p:attrNameLst>
                                      </p:cBhvr>
                                      <p:to>
                                        <a:schemeClr val="tx1"/>
                                      </p:to>
                                    </p:animClr>
                                    <p:set>
                                      <p:cBhvr>
                                        <p:cTn id="365" dur="500" fill="hold"/>
                                        <p:tgtEl>
                                          <p:spTgt spid="53"/>
                                        </p:tgtEl>
                                        <p:attrNameLst>
                                          <p:attrName>fill.type</p:attrName>
                                        </p:attrNameLst>
                                      </p:cBhvr>
                                      <p:to>
                                        <p:strVal val="solid"/>
                                      </p:to>
                                    </p:set>
                                    <p:set>
                                      <p:cBhvr>
                                        <p:cTn id="366" dur="500" fill="hold"/>
                                        <p:tgtEl>
                                          <p:spTgt spid="53"/>
                                        </p:tgtEl>
                                        <p:attrNameLst>
                                          <p:attrName>fill.on</p:attrName>
                                        </p:attrNameLst>
                                      </p:cBhvr>
                                      <p:to>
                                        <p:strVal val="true"/>
                                      </p:to>
                                    </p:set>
                                  </p:childTnLst>
                                </p:cTn>
                              </p:par>
                              <p:par>
                                <p:cTn id="367" presetID="1" presetClass="entr" presetSubtype="0" fill="hold" nodeType="withEffect">
                                  <p:stCondLst>
                                    <p:cond delay="0"/>
                                  </p:stCondLst>
                                  <p:childTnLst>
                                    <p:set>
                                      <p:cBhvr>
                                        <p:cTn id="368" dur="1" fill="hold">
                                          <p:stCondLst>
                                            <p:cond delay="0"/>
                                          </p:stCondLst>
                                        </p:cTn>
                                        <p:tgtEl>
                                          <p:spTgt spid="102"/>
                                        </p:tgtEl>
                                        <p:attrNameLst>
                                          <p:attrName>style.visibility</p:attrName>
                                        </p:attrNameLst>
                                      </p:cBhvr>
                                      <p:to>
                                        <p:strVal val="visible"/>
                                      </p:to>
                                    </p:set>
                                  </p:childTnLst>
                                </p:cTn>
                              </p:par>
                            </p:childTnLst>
                          </p:cTn>
                        </p:par>
                        <p:par>
                          <p:cTn id="369" fill="hold">
                            <p:stCondLst>
                              <p:cond delay="12000"/>
                            </p:stCondLst>
                            <p:childTnLst>
                              <p:par>
                                <p:cTn id="370" presetID="1" presetClass="emph" presetSubtype="2" fill="hold" nodeType="afterEffect">
                                  <p:stCondLst>
                                    <p:cond delay="0"/>
                                  </p:stCondLst>
                                  <p:childTnLst>
                                    <p:animClr clrSpc="rgb" dir="cw">
                                      <p:cBhvr>
                                        <p:cTn id="371" dur="500" fill="hold"/>
                                        <p:tgtEl>
                                          <p:spTgt spid="54"/>
                                        </p:tgtEl>
                                        <p:attrNameLst>
                                          <p:attrName>fillcolor</p:attrName>
                                        </p:attrNameLst>
                                      </p:cBhvr>
                                      <p:to>
                                        <a:schemeClr val="tx1"/>
                                      </p:to>
                                    </p:animClr>
                                    <p:set>
                                      <p:cBhvr>
                                        <p:cTn id="372" dur="500" fill="hold"/>
                                        <p:tgtEl>
                                          <p:spTgt spid="54"/>
                                        </p:tgtEl>
                                        <p:attrNameLst>
                                          <p:attrName>fill.type</p:attrName>
                                        </p:attrNameLst>
                                      </p:cBhvr>
                                      <p:to>
                                        <p:strVal val="solid"/>
                                      </p:to>
                                    </p:set>
                                    <p:set>
                                      <p:cBhvr>
                                        <p:cTn id="373" dur="500" fill="hold"/>
                                        <p:tgtEl>
                                          <p:spTgt spid="54"/>
                                        </p:tgtEl>
                                        <p:attrNameLst>
                                          <p:attrName>fill.on</p:attrName>
                                        </p:attrNameLst>
                                      </p:cBhvr>
                                      <p:to>
                                        <p:strVal val="true"/>
                                      </p:to>
                                    </p:set>
                                  </p:childTnLst>
                                </p:cTn>
                              </p:par>
                              <p:par>
                                <p:cTn id="374" presetID="1" presetClass="entr" presetSubtype="0" fill="hold" nodeType="withEffect">
                                  <p:stCondLst>
                                    <p:cond delay="0"/>
                                  </p:stCondLst>
                                  <p:childTnLst>
                                    <p:set>
                                      <p:cBhvr>
                                        <p:cTn id="375" dur="1" fill="hold">
                                          <p:stCondLst>
                                            <p:cond delay="0"/>
                                          </p:stCondLst>
                                        </p:cTn>
                                        <p:tgtEl>
                                          <p:spTgt spid="103"/>
                                        </p:tgtEl>
                                        <p:attrNameLst>
                                          <p:attrName>style.visibility</p:attrName>
                                        </p:attrNameLst>
                                      </p:cBhvr>
                                      <p:to>
                                        <p:strVal val="visible"/>
                                      </p:to>
                                    </p:set>
                                  </p:childTnLst>
                                </p:cTn>
                              </p:par>
                            </p:childTnLst>
                          </p:cTn>
                        </p:par>
                        <p:par>
                          <p:cTn id="376" fill="hold">
                            <p:stCondLst>
                              <p:cond delay="12500"/>
                            </p:stCondLst>
                            <p:childTnLst>
                              <p:par>
                                <p:cTn id="377" presetID="1" presetClass="emph" presetSubtype="2" fill="hold" nodeType="afterEffect">
                                  <p:stCondLst>
                                    <p:cond delay="0"/>
                                  </p:stCondLst>
                                  <p:childTnLst>
                                    <p:animClr clrSpc="rgb" dir="cw">
                                      <p:cBhvr>
                                        <p:cTn id="378" dur="500" fill="hold"/>
                                        <p:tgtEl>
                                          <p:spTgt spid="55"/>
                                        </p:tgtEl>
                                        <p:attrNameLst>
                                          <p:attrName>fillcolor</p:attrName>
                                        </p:attrNameLst>
                                      </p:cBhvr>
                                      <p:to>
                                        <a:schemeClr val="tx1"/>
                                      </p:to>
                                    </p:animClr>
                                    <p:set>
                                      <p:cBhvr>
                                        <p:cTn id="379" dur="500" fill="hold"/>
                                        <p:tgtEl>
                                          <p:spTgt spid="55"/>
                                        </p:tgtEl>
                                        <p:attrNameLst>
                                          <p:attrName>fill.type</p:attrName>
                                        </p:attrNameLst>
                                      </p:cBhvr>
                                      <p:to>
                                        <p:strVal val="solid"/>
                                      </p:to>
                                    </p:set>
                                    <p:set>
                                      <p:cBhvr>
                                        <p:cTn id="380" dur="500" fill="hold"/>
                                        <p:tgtEl>
                                          <p:spTgt spid="55"/>
                                        </p:tgtEl>
                                        <p:attrNameLst>
                                          <p:attrName>fill.on</p:attrName>
                                        </p:attrNameLst>
                                      </p:cBhvr>
                                      <p:to>
                                        <p:strVal val="true"/>
                                      </p:to>
                                    </p:set>
                                  </p:childTnLst>
                                </p:cTn>
                              </p:par>
                              <p:par>
                                <p:cTn id="381" presetID="1" presetClass="entr" presetSubtype="0" fill="hold" nodeType="withEffect">
                                  <p:stCondLst>
                                    <p:cond delay="0"/>
                                  </p:stCondLst>
                                  <p:childTnLst>
                                    <p:set>
                                      <p:cBhvr>
                                        <p:cTn id="382" dur="1" fill="hold">
                                          <p:stCondLst>
                                            <p:cond delay="0"/>
                                          </p:stCondLst>
                                        </p:cTn>
                                        <p:tgtEl>
                                          <p:spTgt spid="104"/>
                                        </p:tgtEl>
                                        <p:attrNameLst>
                                          <p:attrName>style.visibility</p:attrName>
                                        </p:attrNameLst>
                                      </p:cBhvr>
                                      <p:to>
                                        <p:strVal val="visible"/>
                                      </p:to>
                                    </p:set>
                                  </p:childTnLst>
                                </p:cTn>
                              </p:par>
                            </p:childTnLst>
                          </p:cTn>
                        </p:par>
                        <p:par>
                          <p:cTn id="383" fill="hold">
                            <p:stCondLst>
                              <p:cond delay="13000"/>
                            </p:stCondLst>
                            <p:childTnLst>
                              <p:par>
                                <p:cTn id="384" presetID="1" presetClass="emph" presetSubtype="2" fill="hold" nodeType="afterEffect">
                                  <p:stCondLst>
                                    <p:cond delay="0"/>
                                  </p:stCondLst>
                                  <p:childTnLst>
                                    <p:animClr clrSpc="rgb" dir="cw">
                                      <p:cBhvr>
                                        <p:cTn id="385" dur="500" fill="hold"/>
                                        <p:tgtEl>
                                          <p:spTgt spid="39"/>
                                        </p:tgtEl>
                                        <p:attrNameLst>
                                          <p:attrName>fillcolor</p:attrName>
                                        </p:attrNameLst>
                                      </p:cBhvr>
                                      <p:to>
                                        <a:schemeClr val="tx1"/>
                                      </p:to>
                                    </p:animClr>
                                    <p:set>
                                      <p:cBhvr>
                                        <p:cTn id="386" dur="500" fill="hold"/>
                                        <p:tgtEl>
                                          <p:spTgt spid="39"/>
                                        </p:tgtEl>
                                        <p:attrNameLst>
                                          <p:attrName>fill.type</p:attrName>
                                        </p:attrNameLst>
                                      </p:cBhvr>
                                      <p:to>
                                        <p:strVal val="solid"/>
                                      </p:to>
                                    </p:set>
                                    <p:set>
                                      <p:cBhvr>
                                        <p:cTn id="387" dur="500" fill="hold"/>
                                        <p:tgtEl>
                                          <p:spTgt spid="39"/>
                                        </p:tgtEl>
                                        <p:attrNameLst>
                                          <p:attrName>fill.on</p:attrName>
                                        </p:attrNameLst>
                                      </p:cBhvr>
                                      <p:to>
                                        <p:strVal val="true"/>
                                      </p:to>
                                    </p:set>
                                  </p:childTnLst>
                                </p:cTn>
                              </p:par>
                              <p:par>
                                <p:cTn id="388" presetID="1" presetClass="entr" presetSubtype="0" fill="hold" nodeType="withEffect">
                                  <p:stCondLst>
                                    <p:cond delay="0"/>
                                  </p:stCondLst>
                                  <p:childTnLst>
                                    <p:set>
                                      <p:cBhvr>
                                        <p:cTn id="389" dur="1" fill="hold">
                                          <p:stCondLst>
                                            <p:cond delay="0"/>
                                          </p:stCondLst>
                                        </p:cTn>
                                        <p:tgtEl>
                                          <p:spTgt spid="113"/>
                                        </p:tgtEl>
                                        <p:attrNameLst>
                                          <p:attrName>style.visibility</p:attrName>
                                        </p:attrNameLst>
                                      </p:cBhvr>
                                      <p:to>
                                        <p:strVal val="visible"/>
                                      </p:to>
                                    </p:set>
                                  </p:childTnLst>
                                </p:cTn>
                              </p:par>
                            </p:childTnLst>
                          </p:cTn>
                        </p:par>
                        <p:par>
                          <p:cTn id="390" fill="hold">
                            <p:stCondLst>
                              <p:cond delay="13500"/>
                            </p:stCondLst>
                            <p:childTnLst>
                              <p:par>
                                <p:cTn id="391" presetID="1" presetClass="emph" presetSubtype="2" fill="hold" nodeType="afterEffect">
                                  <p:stCondLst>
                                    <p:cond delay="0"/>
                                  </p:stCondLst>
                                  <p:childTnLst>
                                    <p:animClr clrSpc="rgb" dir="cw">
                                      <p:cBhvr>
                                        <p:cTn id="392" dur="500" fill="hold"/>
                                        <p:tgtEl>
                                          <p:spTgt spid="40"/>
                                        </p:tgtEl>
                                        <p:attrNameLst>
                                          <p:attrName>fillcolor</p:attrName>
                                        </p:attrNameLst>
                                      </p:cBhvr>
                                      <p:to>
                                        <a:schemeClr val="tx1"/>
                                      </p:to>
                                    </p:animClr>
                                    <p:set>
                                      <p:cBhvr>
                                        <p:cTn id="393" dur="500" fill="hold"/>
                                        <p:tgtEl>
                                          <p:spTgt spid="40"/>
                                        </p:tgtEl>
                                        <p:attrNameLst>
                                          <p:attrName>fill.type</p:attrName>
                                        </p:attrNameLst>
                                      </p:cBhvr>
                                      <p:to>
                                        <p:strVal val="solid"/>
                                      </p:to>
                                    </p:set>
                                    <p:set>
                                      <p:cBhvr>
                                        <p:cTn id="394" dur="500" fill="hold"/>
                                        <p:tgtEl>
                                          <p:spTgt spid="40"/>
                                        </p:tgtEl>
                                        <p:attrNameLst>
                                          <p:attrName>fill.on</p:attrName>
                                        </p:attrNameLst>
                                      </p:cBhvr>
                                      <p:to>
                                        <p:strVal val="true"/>
                                      </p:to>
                                    </p:set>
                                  </p:childTnLst>
                                </p:cTn>
                              </p:par>
                              <p:par>
                                <p:cTn id="395" presetID="1" presetClass="entr" presetSubtype="0" fill="hold" nodeType="withEffect">
                                  <p:stCondLst>
                                    <p:cond delay="0"/>
                                  </p:stCondLst>
                                  <p:childTnLst>
                                    <p:set>
                                      <p:cBhvr>
                                        <p:cTn id="396" dur="1" fill="hold">
                                          <p:stCondLst>
                                            <p:cond delay="0"/>
                                          </p:stCondLst>
                                        </p:cTn>
                                        <p:tgtEl>
                                          <p:spTgt spid="78"/>
                                        </p:tgtEl>
                                        <p:attrNameLst>
                                          <p:attrName>style.visibility</p:attrName>
                                        </p:attrNameLst>
                                      </p:cBhvr>
                                      <p:to>
                                        <p:strVal val="visible"/>
                                      </p:to>
                                    </p:set>
                                  </p:childTnLst>
                                </p:cTn>
                              </p:par>
                            </p:childTnLst>
                          </p:cTn>
                        </p:par>
                        <p:par>
                          <p:cTn id="397" fill="hold">
                            <p:stCondLst>
                              <p:cond delay="14000"/>
                            </p:stCondLst>
                            <p:childTnLst>
                              <p:par>
                                <p:cTn id="398" presetID="1" presetClass="emph" presetSubtype="2" fill="hold" nodeType="afterEffect">
                                  <p:stCondLst>
                                    <p:cond delay="0"/>
                                  </p:stCondLst>
                                  <p:childTnLst>
                                    <p:animClr clrSpc="rgb" dir="cw">
                                      <p:cBhvr>
                                        <p:cTn id="399" dur="500" fill="hold"/>
                                        <p:tgtEl>
                                          <p:spTgt spid="41"/>
                                        </p:tgtEl>
                                        <p:attrNameLst>
                                          <p:attrName>fillcolor</p:attrName>
                                        </p:attrNameLst>
                                      </p:cBhvr>
                                      <p:to>
                                        <a:schemeClr val="tx1"/>
                                      </p:to>
                                    </p:animClr>
                                    <p:set>
                                      <p:cBhvr>
                                        <p:cTn id="400" dur="500" fill="hold"/>
                                        <p:tgtEl>
                                          <p:spTgt spid="41"/>
                                        </p:tgtEl>
                                        <p:attrNameLst>
                                          <p:attrName>fill.type</p:attrName>
                                        </p:attrNameLst>
                                      </p:cBhvr>
                                      <p:to>
                                        <p:strVal val="solid"/>
                                      </p:to>
                                    </p:set>
                                    <p:set>
                                      <p:cBhvr>
                                        <p:cTn id="401" dur="500" fill="hold"/>
                                        <p:tgtEl>
                                          <p:spTgt spid="41"/>
                                        </p:tgtEl>
                                        <p:attrNameLst>
                                          <p:attrName>fill.on</p:attrName>
                                        </p:attrNameLst>
                                      </p:cBhvr>
                                      <p:to>
                                        <p:strVal val="true"/>
                                      </p:to>
                                    </p:set>
                                  </p:childTnLst>
                                </p:cTn>
                              </p:par>
                              <p:par>
                                <p:cTn id="402" presetID="1" presetClass="entr" presetSubtype="0" fill="hold" nodeType="withEffect">
                                  <p:stCondLst>
                                    <p:cond delay="0"/>
                                  </p:stCondLst>
                                  <p:childTnLst>
                                    <p:set>
                                      <p:cBhvr>
                                        <p:cTn id="403" dur="1" fill="hold">
                                          <p:stCondLst>
                                            <p:cond delay="0"/>
                                          </p:stCondLst>
                                        </p:cTn>
                                        <p:tgtEl>
                                          <p:spTgt spid="83"/>
                                        </p:tgtEl>
                                        <p:attrNameLst>
                                          <p:attrName>style.visibility</p:attrName>
                                        </p:attrNameLst>
                                      </p:cBhvr>
                                      <p:to>
                                        <p:strVal val="visible"/>
                                      </p:to>
                                    </p:set>
                                  </p:childTnLst>
                                </p:cTn>
                              </p:par>
                            </p:childTnLst>
                          </p:cTn>
                        </p:par>
                        <p:par>
                          <p:cTn id="404" fill="hold">
                            <p:stCondLst>
                              <p:cond delay="14500"/>
                            </p:stCondLst>
                            <p:childTnLst>
                              <p:par>
                                <p:cTn id="405" presetID="1" presetClass="emph" presetSubtype="2" fill="hold" nodeType="afterEffect">
                                  <p:stCondLst>
                                    <p:cond delay="0"/>
                                  </p:stCondLst>
                                  <p:childTnLst>
                                    <p:animClr clrSpc="rgb" dir="cw">
                                      <p:cBhvr>
                                        <p:cTn id="406" dur="500" fill="hold"/>
                                        <p:tgtEl>
                                          <p:spTgt spid="42"/>
                                        </p:tgtEl>
                                        <p:attrNameLst>
                                          <p:attrName>fillcolor</p:attrName>
                                        </p:attrNameLst>
                                      </p:cBhvr>
                                      <p:to>
                                        <a:schemeClr val="tx1"/>
                                      </p:to>
                                    </p:animClr>
                                    <p:set>
                                      <p:cBhvr>
                                        <p:cTn id="407" dur="500" fill="hold"/>
                                        <p:tgtEl>
                                          <p:spTgt spid="42"/>
                                        </p:tgtEl>
                                        <p:attrNameLst>
                                          <p:attrName>fill.type</p:attrName>
                                        </p:attrNameLst>
                                      </p:cBhvr>
                                      <p:to>
                                        <p:strVal val="solid"/>
                                      </p:to>
                                    </p:set>
                                    <p:set>
                                      <p:cBhvr>
                                        <p:cTn id="408" dur="500" fill="hold"/>
                                        <p:tgtEl>
                                          <p:spTgt spid="42"/>
                                        </p:tgtEl>
                                        <p:attrNameLst>
                                          <p:attrName>fill.on</p:attrName>
                                        </p:attrNameLst>
                                      </p:cBhvr>
                                      <p:to>
                                        <p:strVal val="true"/>
                                      </p:to>
                                    </p:set>
                                  </p:childTnLst>
                                </p:cTn>
                              </p:par>
                              <p:par>
                                <p:cTn id="409" presetID="1" presetClass="entr" presetSubtype="0" fill="hold" nodeType="withEffect">
                                  <p:stCondLst>
                                    <p:cond delay="0"/>
                                  </p:stCondLst>
                                  <p:childTnLst>
                                    <p:set>
                                      <p:cBhvr>
                                        <p:cTn id="410" dur="1" fill="hold">
                                          <p:stCondLst>
                                            <p:cond delay="0"/>
                                          </p:stCondLst>
                                        </p:cTn>
                                        <p:tgtEl>
                                          <p:spTgt spid="89"/>
                                        </p:tgtEl>
                                        <p:attrNameLst>
                                          <p:attrName>style.visibility</p:attrName>
                                        </p:attrNameLst>
                                      </p:cBhvr>
                                      <p:to>
                                        <p:strVal val="visible"/>
                                      </p:to>
                                    </p:set>
                                  </p:childTnLst>
                                </p:cTn>
                              </p:par>
                            </p:childTnLst>
                          </p:cTn>
                        </p:par>
                        <p:par>
                          <p:cTn id="411" fill="hold">
                            <p:stCondLst>
                              <p:cond delay="15000"/>
                            </p:stCondLst>
                            <p:childTnLst>
                              <p:par>
                                <p:cTn id="412" presetID="1" presetClass="emph" presetSubtype="2" fill="hold" nodeType="afterEffect">
                                  <p:stCondLst>
                                    <p:cond delay="0"/>
                                  </p:stCondLst>
                                  <p:childTnLst>
                                    <p:animClr clrSpc="rgb" dir="cw">
                                      <p:cBhvr>
                                        <p:cTn id="413" dur="500" fill="hold"/>
                                        <p:tgtEl>
                                          <p:spTgt spid="43"/>
                                        </p:tgtEl>
                                        <p:attrNameLst>
                                          <p:attrName>fillcolor</p:attrName>
                                        </p:attrNameLst>
                                      </p:cBhvr>
                                      <p:to>
                                        <a:schemeClr val="tx1"/>
                                      </p:to>
                                    </p:animClr>
                                    <p:set>
                                      <p:cBhvr>
                                        <p:cTn id="414" dur="500" fill="hold"/>
                                        <p:tgtEl>
                                          <p:spTgt spid="43"/>
                                        </p:tgtEl>
                                        <p:attrNameLst>
                                          <p:attrName>fill.type</p:attrName>
                                        </p:attrNameLst>
                                      </p:cBhvr>
                                      <p:to>
                                        <p:strVal val="solid"/>
                                      </p:to>
                                    </p:set>
                                    <p:set>
                                      <p:cBhvr>
                                        <p:cTn id="415" dur="500" fill="hold"/>
                                        <p:tgtEl>
                                          <p:spTgt spid="43"/>
                                        </p:tgtEl>
                                        <p:attrNameLst>
                                          <p:attrName>fill.on</p:attrName>
                                        </p:attrNameLst>
                                      </p:cBhvr>
                                      <p:to>
                                        <p:strVal val="true"/>
                                      </p:to>
                                    </p:set>
                                  </p:childTnLst>
                                </p:cTn>
                              </p:par>
                              <p:par>
                                <p:cTn id="416" presetID="1" presetClass="entr" presetSubtype="0" fill="hold" nodeType="withEffect">
                                  <p:stCondLst>
                                    <p:cond delay="0"/>
                                  </p:stCondLst>
                                  <p:childTnLst>
                                    <p:set>
                                      <p:cBhvr>
                                        <p:cTn id="417" dur="1" fill="hold">
                                          <p:stCondLst>
                                            <p:cond delay="0"/>
                                          </p:stCondLst>
                                        </p:cTn>
                                        <p:tgtEl>
                                          <p:spTgt spid="105"/>
                                        </p:tgtEl>
                                        <p:attrNameLst>
                                          <p:attrName>style.visibility</p:attrName>
                                        </p:attrNameLst>
                                      </p:cBhvr>
                                      <p:to>
                                        <p:strVal val="visible"/>
                                      </p:to>
                                    </p:set>
                                  </p:childTnLst>
                                </p:cTn>
                              </p:par>
                            </p:childTnLst>
                          </p:cTn>
                        </p:par>
                        <p:par>
                          <p:cTn id="418" fill="hold">
                            <p:stCondLst>
                              <p:cond delay="15500"/>
                            </p:stCondLst>
                            <p:childTnLst>
                              <p:par>
                                <p:cTn id="419" presetID="1" presetClass="emph" presetSubtype="2" fill="hold" nodeType="afterEffect">
                                  <p:stCondLst>
                                    <p:cond delay="0"/>
                                  </p:stCondLst>
                                  <p:childTnLst>
                                    <p:animClr clrSpc="rgb" dir="cw">
                                      <p:cBhvr>
                                        <p:cTn id="420" dur="500" fill="hold"/>
                                        <p:tgtEl>
                                          <p:spTgt spid="44"/>
                                        </p:tgtEl>
                                        <p:attrNameLst>
                                          <p:attrName>fillcolor</p:attrName>
                                        </p:attrNameLst>
                                      </p:cBhvr>
                                      <p:to>
                                        <a:schemeClr val="tx1"/>
                                      </p:to>
                                    </p:animClr>
                                    <p:set>
                                      <p:cBhvr>
                                        <p:cTn id="421" dur="500" fill="hold"/>
                                        <p:tgtEl>
                                          <p:spTgt spid="44"/>
                                        </p:tgtEl>
                                        <p:attrNameLst>
                                          <p:attrName>fill.type</p:attrName>
                                        </p:attrNameLst>
                                      </p:cBhvr>
                                      <p:to>
                                        <p:strVal val="solid"/>
                                      </p:to>
                                    </p:set>
                                    <p:set>
                                      <p:cBhvr>
                                        <p:cTn id="422" dur="500" fill="hold"/>
                                        <p:tgtEl>
                                          <p:spTgt spid="44"/>
                                        </p:tgtEl>
                                        <p:attrNameLst>
                                          <p:attrName>fill.on</p:attrName>
                                        </p:attrNameLst>
                                      </p:cBhvr>
                                      <p:to>
                                        <p:strVal val="true"/>
                                      </p:to>
                                    </p:set>
                                  </p:childTnLst>
                                </p:cTn>
                              </p:par>
                              <p:par>
                                <p:cTn id="423" presetID="1" presetClass="entr" presetSubtype="0" fill="hold" nodeType="withEffect">
                                  <p:stCondLst>
                                    <p:cond delay="0"/>
                                  </p:stCondLst>
                                  <p:childTnLst>
                                    <p:set>
                                      <p:cBhvr>
                                        <p:cTn id="424" dur="1" fill="hold">
                                          <p:stCondLst>
                                            <p:cond delay="0"/>
                                          </p:stCondLst>
                                        </p:cTn>
                                        <p:tgtEl>
                                          <p:spTgt spid="106"/>
                                        </p:tgtEl>
                                        <p:attrNameLst>
                                          <p:attrName>style.visibility</p:attrName>
                                        </p:attrNameLst>
                                      </p:cBhvr>
                                      <p:to>
                                        <p:strVal val="visible"/>
                                      </p:to>
                                    </p:set>
                                  </p:childTnLst>
                                </p:cTn>
                              </p:par>
                            </p:childTnLst>
                          </p:cTn>
                        </p:par>
                        <p:par>
                          <p:cTn id="425" fill="hold">
                            <p:stCondLst>
                              <p:cond delay="16000"/>
                            </p:stCondLst>
                            <p:childTnLst>
                              <p:par>
                                <p:cTn id="426" presetID="1" presetClass="emph" presetSubtype="2" fill="hold" nodeType="afterEffect">
                                  <p:stCondLst>
                                    <p:cond delay="0"/>
                                  </p:stCondLst>
                                  <p:childTnLst>
                                    <p:animClr clrSpc="rgb" dir="cw">
                                      <p:cBhvr>
                                        <p:cTn id="427" dur="500" fill="hold"/>
                                        <p:tgtEl>
                                          <p:spTgt spid="45"/>
                                        </p:tgtEl>
                                        <p:attrNameLst>
                                          <p:attrName>fillcolor</p:attrName>
                                        </p:attrNameLst>
                                      </p:cBhvr>
                                      <p:to>
                                        <a:schemeClr val="tx1"/>
                                      </p:to>
                                    </p:animClr>
                                    <p:set>
                                      <p:cBhvr>
                                        <p:cTn id="428" dur="500" fill="hold"/>
                                        <p:tgtEl>
                                          <p:spTgt spid="45"/>
                                        </p:tgtEl>
                                        <p:attrNameLst>
                                          <p:attrName>fill.type</p:attrName>
                                        </p:attrNameLst>
                                      </p:cBhvr>
                                      <p:to>
                                        <p:strVal val="solid"/>
                                      </p:to>
                                    </p:set>
                                    <p:set>
                                      <p:cBhvr>
                                        <p:cTn id="429" dur="500" fill="hold"/>
                                        <p:tgtEl>
                                          <p:spTgt spid="45"/>
                                        </p:tgtEl>
                                        <p:attrNameLst>
                                          <p:attrName>fill.on</p:attrName>
                                        </p:attrNameLst>
                                      </p:cBhvr>
                                      <p:to>
                                        <p:strVal val="true"/>
                                      </p:to>
                                    </p:set>
                                  </p:childTnLst>
                                </p:cTn>
                              </p:par>
                              <p:par>
                                <p:cTn id="430" presetID="1" presetClass="entr" presetSubtype="0" fill="hold" nodeType="withEffect">
                                  <p:stCondLst>
                                    <p:cond delay="0"/>
                                  </p:stCondLst>
                                  <p:childTnLst>
                                    <p:set>
                                      <p:cBhvr>
                                        <p:cTn id="431" dur="1" fill="hold">
                                          <p:stCondLst>
                                            <p:cond delay="0"/>
                                          </p:stCondLst>
                                        </p:cTn>
                                        <p:tgtEl>
                                          <p:spTgt spid="107"/>
                                        </p:tgtEl>
                                        <p:attrNameLst>
                                          <p:attrName>style.visibility</p:attrName>
                                        </p:attrNameLst>
                                      </p:cBhvr>
                                      <p:to>
                                        <p:strVal val="visible"/>
                                      </p:to>
                                    </p:set>
                                  </p:childTnLst>
                                </p:cTn>
                              </p:par>
                            </p:childTnLst>
                          </p:cTn>
                        </p:par>
                        <p:par>
                          <p:cTn id="432" fill="hold">
                            <p:stCondLst>
                              <p:cond delay="16500"/>
                            </p:stCondLst>
                            <p:childTnLst>
                              <p:par>
                                <p:cTn id="433" presetID="1" presetClass="emph" presetSubtype="2" fill="hold" nodeType="afterEffect">
                                  <p:stCondLst>
                                    <p:cond delay="0"/>
                                  </p:stCondLst>
                                  <p:childTnLst>
                                    <p:animClr clrSpc="rgb" dir="cw">
                                      <p:cBhvr>
                                        <p:cTn id="434" dur="500" fill="hold"/>
                                        <p:tgtEl>
                                          <p:spTgt spid="13"/>
                                        </p:tgtEl>
                                        <p:attrNameLst>
                                          <p:attrName>fillcolor</p:attrName>
                                        </p:attrNameLst>
                                      </p:cBhvr>
                                      <p:to>
                                        <a:srgbClr val="FF5050"/>
                                      </p:to>
                                    </p:animClr>
                                    <p:set>
                                      <p:cBhvr>
                                        <p:cTn id="435" dur="500" fill="hold"/>
                                        <p:tgtEl>
                                          <p:spTgt spid="13"/>
                                        </p:tgtEl>
                                        <p:attrNameLst>
                                          <p:attrName>fill.type</p:attrName>
                                        </p:attrNameLst>
                                      </p:cBhvr>
                                      <p:to>
                                        <p:strVal val="solid"/>
                                      </p:to>
                                    </p:set>
                                    <p:set>
                                      <p:cBhvr>
                                        <p:cTn id="436" dur="500" fill="hold"/>
                                        <p:tgtEl>
                                          <p:spTgt spid="13"/>
                                        </p:tgtEl>
                                        <p:attrNameLst>
                                          <p:attrName>fill.on</p:attrName>
                                        </p:attrNameLst>
                                      </p:cBhvr>
                                      <p:to>
                                        <p:strVal val="true"/>
                                      </p:to>
                                    </p:set>
                                  </p:childTnLst>
                                </p:cTn>
                              </p:par>
                              <p:par>
                                <p:cTn id="437" presetID="1" presetClass="emph" presetSubtype="2" fill="hold" nodeType="withEffect">
                                  <p:stCondLst>
                                    <p:cond delay="0"/>
                                  </p:stCondLst>
                                  <p:childTnLst>
                                    <p:animClr clrSpc="rgb" dir="cw">
                                      <p:cBhvr>
                                        <p:cTn id="438" dur="500" fill="hold"/>
                                        <p:tgtEl>
                                          <p:spTgt spid="14"/>
                                        </p:tgtEl>
                                        <p:attrNameLst>
                                          <p:attrName>fillcolor</p:attrName>
                                        </p:attrNameLst>
                                      </p:cBhvr>
                                      <p:to>
                                        <a:srgbClr val="FF5050"/>
                                      </p:to>
                                    </p:animClr>
                                    <p:set>
                                      <p:cBhvr>
                                        <p:cTn id="439" dur="500" fill="hold"/>
                                        <p:tgtEl>
                                          <p:spTgt spid="14"/>
                                        </p:tgtEl>
                                        <p:attrNameLst>
                                          <p:attrName>fill.type</p:attrName>
                                        </p:attrNameLst>
                                      </p:cBhvr>
                                      <p:to>
                                        <p:strVal val="solid"/>
                                      </p:to>
                                    </p:set>
                                    <p:set>
                                      <p:cBhvr>
                                        <p:cTn id="440" dur="500" fill="hold"/>
                                        <p:tgtEl>
                                          <p:spTgt spid="14"/>
                                        </p:tgtEl>
                                        <p:attrNameLst>
                                          <p:attrName>fill.on</p:attrName>
                                        </p:attrNameLst>
                                      </p:cBhvr>
                                      <p:to>
                                        <p:strVal val="true"/>
                                      </p:to>
                                    </p:set>
                                  </p:childTnLst>
                                </p:cTn>
                              </p:par>
                              <p:par>
                                <p:cTn id="441" presetID="1" presetClass="emph" presetSubtype="2" fill="hold" nodeType="withEffect">
                                  <p:stCondLst>
                                    <p:cond delay="0"/>
                                  </p:stCondLst>
                                  <p:childTnLst>
                                    <p:animClr clrSpc="rgb" dir="cw">
                                      <p:cBhvr>
                                        <p:cTn id="442" dur="500" fill="hold"/>
                                        <p:tgtEl>
                                          <p:spTgt spid="20"/>
                                        </p:tgtEl>
                                        <p:attrNameLst>
                                          <p:attrName>fillcolor</p:attrName>
                                        </p:attrNameLst>
                                      </p:cBhvr>
                                      <p:to>
                                        <a:srgbClr val="FF5050"/>
                                      </p:to>
                                    </p:animClr>
                                    <p:set>
                                      <p:cBhvr>
                                        <p:cTn id="443" dur="500" fill="hold"/>
                                        <p:tgtEl>
                                          <p:spTgt spid="20"/>
                                        </p:tgtEl>
                                        <p:attrNameLst>
                                          <p:attrName>fill.type</p:attrName>
                                        </p:attrNameLst>
                                      </p:cBhvr>
                                      <p:to>
                                        <p:strVal val="solid"/>
                                      </p:to>
                                    </p:set>
                                    <p:set>
                                      <p:cBhvr>
                                        <p:cTn id="444" dur="500" fill="hold"/>
                                        <p:tgtEl>
                                          <p:spTgt spid="20"/>
                                        </p:tgtEl>
                                        <p:attrNameLst>
                                          <p:attrName>fill.on</p:attrName>
                                        </p:attrNameLst>
                                      </p:cBhvr>
                                      <p:to>
                                        <p:strVal val="true"/>
                                      </p:to>
                                    </p:set>
                                  </p:childTnLst>
                                </p:cTn>
                              </p:par>
                              <p:par>
                                <p:cTn id="445" presetID="1" presetClass="emph" presetSubtype="2" fill="hold" nodeType="withEffect">
                                  <p:stCondLst>
                                    <p:cond delay="0"/>
                                  </p:stCondLst>
                                  <p:childTnLst>
                                    <p:animClr clrSpc="rgb" dir="cw">
                                      <p:cBhvr>
                                        <p:cTn id="446" dur="500" fill="hold"/>
                                        <p:tgtEl>
                                          <p:spTgt spid="21"/>
                                        </p:tgtEl>
                                        <p:attrNameLst>
                                          <p:attrName>fillcolor</p:attrName>
                                        </p:attrNameLst>
                                      </p:cBhvr>
                                      <p:to>
                                        <a:srgbClr val="FF5050"/>
                                      </p:to>
                                    </p:animClr>
                                    <p:set>
                                      <p:cBhvr>
                                        <p:cTn id="447" dur="500" fill="hold"/>
                                        <p:tgtEl>
                                          <p:spTgt spid="21"/>
                                        </p:tgtEl>
                                        <p:attrNameLst>
                                          <p:attrName>fill.type</p:attrName>
                                        </p:attrNameLst>
                                      </p:cBhvr>
                                      <p:to>
                                        <p:strVal val="solid"/>
                                      </p:to>
                                    </p:set>
                                    <p:set>
                                      <p:cBhvr>
                                        <p:cTn id="448" dur="500" fill="hold"/>
                                        <p:tgtEl>
                                          <p:spTgt spid="21"/>
                                        </p:tgtEl>
                                        <p:attrNameLst>
                                          <p:attrName>fill.on</p:attrName>
                                        </p:attrNameLst>
                                      </p:cBhvr>
                                      <p:to>
                                        <p:strVal val="true"/>
                                      </p:to>
                                    </p:set>
                                  </p:childTnLst>
                                </p:cTn>
                              </p:par>
                              <p:par>
                                <p:cTn id="449" presetID="1" presetClass="emph" presetSubtype="2" fill="hold" nodeType="withEffect">
                                  <p:stCondLst>
                                    <p:cond delay="0"/>
                                  </p:stCondLst>
                                  <p:childTnLst>
                                    <p:animClr clrSpc="rgb" dir="cw">
                                      <p:cBhvr>
                                        <p:cTn id="450" dur="500" fill="hold"/>
                                        <p:tgtEl>
                                          <p:spTgt spid="27"/>
                                        </p:tgtEl>
                                        <p:attrNameLst>
                                          <p:attrName>fillcolor</p:attrName>
                                        </p:attrNameLst>
                                      </p:cBhvr>
                                      <p:to>
                                        <a:srgbClr val="FF5050"/>
                                      </p:to>
                                    </p:animClr>
                                    <p:set>
                                      <p:cBhvr>
                                        <p:cTn id="451" dur="500" fill="hold"/>
                                        <p:tgtEl>
                                          <p:spTgt spid="27"/>
                                        </p:tgtEl>
                                        <p:attrNameLst>
                                          <p:attrName>fill.type</p:attrName>
                                        </p:attrNameLst>
                                      </p:cBhvr>
                                      <p:to>
                                        <p:strVal val="solid"/>
                                      </p:to>
                                    </p:set>
                                    <p:set>
                                      <p:cBhvr>
                                        <p:cTn id="452" dur="500" fill="hold"/>
                                        <p:tgtEl>
                                          <p:spTgt spid="27"/>
                                        </p:tgtEl>
                                        <p:attrNameLst>
                                          <p:attrName>fill.on</p:attrName>
                                        </p:attrNameLst>
                                      </p:cBhvr>
                                      <p:to>
                                        <p:strVal val="true"/>
                                      </p:to>
                                    </p:set>
                                  </p:childTnLst>
                                </p:cTn>
                              </p:par>
                              <p:par>
                                <p:cTn id="453" presetID="1" presetClass="emph" presetSubtype="2" fill="hold" nodeType="withEffect">
                                  <p:stCondLst>
                                    <p:cond delay="0"/>
                                  </p:stCondLst>
                                  <p:childTnLst>
                                    <p:animClr clrSpc="rgb" dir="cw">
                                      <p:cBhvr>
                                        <p:cTn id="454" dur="500" fill="hold"/>
                                        <p:tgtEl>
                                          <p:spTgt spid="28"/>
                                        </p:tgtEl>
                                        <p:attrNameLst>
                                          <p:attrName>fillcolor</p:attrName>
                                        </p:attrNameLst>
                                      </p:cBhvr>
                                      <p:to>
                                        <a:srgbClr val="FF5050"/>
                                      </p:to>
                                    </p:animClr>
                                    <p:set>
                                      <p:cBhvr>
                                        <p:cTn id="455" dur="500" fill="hold"/>
                                        <p:tgtEl>
                                          <p:spTgt spid="28"/>
                                        </p:tgtEl>
                                        <p:attrNameLst>
                                          <p:attrName>fill.type</p:attrName>
                                        </p:attrNameLst>
                                      </p:cBhvr>
                                      <p:to>
                                        <p:strVal val="solid"/>
                                      </p:to>
                                    </p:set>
                                    <p:set>
                                      <p:cBhvr>
                                        <p:cTn id="456" dur="500" fill="hold"/>
                                        <p:tgtEl>
                                          <p:spTgt spid="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Truncation Handling</a:t>
            </a:r>
            <a:endParaRPr lang="en-US" dirty="0"/>
          </a:p>
        </p:txBody>
      </p:sp>
      <p:sp>
        <p:nvSpPr>
          <p:cNvPr id="3" name="Content Placeholder 2"/>
          <p:cNvSpPr>
            <a:spLocks noGrp="1"/>
          </p:cNvSpPr>
          <p:nvPr>
            <p:ph idx="1"/>
          </p:nvPr>
        </p:nvSpPr>
        <p:spPr/>
        <p:txBody>
          <a:bodyPr/>
          <a:lstStyle/>
          <a:p>
            <a:r>
              <a:rPr lang="en-US" dirty="0" smtClean="0"/>
              <a:t>Reducing Wasted Work</a:t>
            </a:r>
          </a:p>
          <a:p>
            <a:pPr lvl="1"/>
            <a:r>
              <a:rPr lang="en-US" dirty="0" smtClean="0"/>
              <a:t>Truncation Tracking</a:t>
            </a:r>
          </a:p>
          <a:p>
            <a:pPr lvl="1"/>
            <a:r>
              <a:rPr lang="en-US" dirty="0" smtClean="0"/>
              <a:t>Sub-Tree Truncation</a:t>
            </a:r>
          </a:p>
          <a:p>
            <a:r>
              <a:rPr lang="en-US" dirty="0" smtClean="0"/>
              <a:t>Reducing Instruction Overhead</a:t>
            </a:r>
          </a:p>
          <a:p>
            <a:pPr lvl="1"/>
            <a:r>
              <a:rPr lang="en-US" dirty="0" smtClean="0"/>
              <a:t>Truncation Flag and Path Counting</a:t>
            </a:r>
          </a:p>
        </p:txBody>
      </p:sp>
      <p:sp>
        <p:nvSpPr>
          <p:cNvPr id="4" name="Slide Number Placeholder 3"/>
          <p:cNvSpPr>
            <a:spLocks noGrp="1"/>
          </p:cNvSpPr>
          <p:nvPr>
            <p:ph type="sldNum" sz="quarter" idx="12"/>
          </p:nvPr>
        </p:nvSpPr>
        <p:spPr/>
        <p:txBody>
          <a:bodyPr/>
          <a:lstStyle/>
          <a:p>
            <a:fld id="{C162BB0D-B5A7-4AD7-8624-6645CF0AB6F4}" type="slidenum">
              <a:rPr lang="en-US" smtClean="0"/>
              <a:pPr/>
              <a:t>17</a:t>
            </a:fld>
            <a:endParaRPr lang="en-US" dirty="0"/>
          </a:p>
        </p:txBody>
      </p:sp>
    </p:spTree>
    <p:extLst>
      <p:ext uri="{BB962C8B-B14F-4D97-AF65-F5344CB8AC3E}">
        <p14:creationId xmlns:p14="http://schemas.microsoft.com/office/powerpoint/2010/main" val="213404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&amp; Evaluation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Clang tool – Semi-automatic Source to Source Transformation Tool</a:t>
            </a:r>
          </a:p>
          <a:p>
            <a:r>
              <a:rPr lang="en-US" dirty="0" smtClean="0"/>
              <a:t>Benchmark Programs </a:t>
            </a:r>
          </a:p>
          <a:p>
            <a:pPr lvl="1"/>
            <a:r>
              <a:rPr lang="en-US" dirty="0" smtClean="0"/>
              <a:t>Complete Tree Cross Products</a:t>
            </a:r>
          </a:p>
          <a:p>
            <a:pPr lvl="2"/>
            <a:r>
              <a:rPr lang="en-US" dirty="0" smtClean="0"/>
              <a:t>Tree Join (TJ)</a:t>
            </a:r>
          </a:p>
          <a:p>
            <a:pPr lvl="2"/>
            <a:r>
              <a:rPr lang="en-US" dirty="0" smtClean="0"/>
              <a:t>Matrix Multiplication (MM)</a:t>
            </a:r>
          </a:p>
          <a:p>
            <a:pPr lvl="1"/>
            <a:r>
              <a:rPr lang="en-US" dirty="0" smtClean="0"/>
              <a:t>Dual-Tree N-Body Codes [Curtin2013]</a:t>
            </a:r>
          </a:p>
          <a:p>
            <a:pPr lvl="2"/>
            <a:r>
              <a:rPr lang="en-US" dirty="0" smtClean="0"/>
              <a:t>Point Correlation (PC)</a:t>
            </a:r>
          </a:p>
          <a:p>
            <a:pPr lvl="2"/>
            <a:r>
              <a:rPr lang="en-US" dirty="0" smtClean="0"/>
              <a:t>Nearest Neighbor (NN)</a:t>
            </a:r>
          </a:p>
          <a:p>
            <a:pPr lvl="2"/>
            <a:r>
              <a:rPr lang="en-US" dirty="0" smtClean="0"/>
              <a:t>K-Nearest Neighbor (KNN)</a:t>
            </a:r>
          </a:p>
          <a:p>
            <a:pPr lvl="2"/>
            <a:r>
              <a:rPr lang="en-US" dirty="0" smtClean="0"/>
              <a:t>VP-Tree (VP)</a:t>
            </a:r>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pPr/>
              <a:t>18</a:t>
            </a:fld>
            <a:endParaRPr lang="en-US" dirty="0"/>
          </a:p>
        </p:txBody>
      </p:sp>
      <p:sp>
        <p:nvSpPr>
          <p:cNvPr id="5" name="TextBox 4"/>
          <p:cNvSpPr txBox="1"/>
          <p:nvPr/>
        </p:nvSpPr>
        <p:spPr>
          <a:xfrm>
            <a:off x="6400800" y="1885950"/>
            <a:ext cx="609600" cy="1015663"/>
          </a:xfrm>
          <a:prstGeom prst="rect">
            <a:avLst/>
          </a:prstGeom>
          <a:noFill/>
        </p:spPr>
        <p:txBody>
          <a:bodyPr wrap="square" rtlCol="0">
            <a:spAutoFit/>
          </a:bodyPr>
          <a:lstStyle/>
          <a:p>
            <a:r>
              <a:rPr lang="en-US" sz="6000" b="1" dirty="0" smtClean="0">
                <a:solidFill>
                  <a:srgbClr val="FF0000"/>
                </a:solidFill>
              </a:rPr>
              <a:t>}</a:t>
            </a:r>
            <a:endParaRPr lang="en-US" sz="6000" b="1" dirty="0">
              <a:solidFill>
                <a:srgbClr val="FF0000"/>
              </a:solidFill>
            </a:endParaRPr>
          </a:p>
        </p:txBody>
      </p:sp>
      <p:sp>
        <p:nvSpPr>
          <p:cNvPr id="6" name="TextBox 5"/>
          <p:cNvSpPr txBox="1"/>
          <p:nvPr/>
        </p:nvSpPr>
        <p:spPr>
          <a:xfrm>
            <a:off x="6400801" y="3028950"/>
            <a:ext cx="609600" cy="1200329"/>
          </a:xfrm>
          <a:prstGeom prst="rect">
            <a:avLst/>
          </a:prstGeom>
          <a:noFill/>
        </p:spPr>
        <p:txBody>
          <a:bodyPr wrap="square" rtlCol="0">
            <a:spAutoFit/>
          </a:bodyPr>
          <a:lstStyle/>
          <a:p>
            <a:r>
              <a:rPr lang="en-US" sz="7200" b="1" dirty="0" smtClean="0">
                <a:solidFill>
                  <a:srgbClr val="FF0000"/>
                </a:solidFill>
              </a:rPr>
              <a:t>}</a:t>
            </a:r>
            <a:endParaRPr lang="en-US" sz="7200" b="1" dirty="0">
              <a:solidFill>
                <a:srgbClr val="FF0000"/>
              </a:solidFill>
            </a:endParaRPr>
          </a:p>
        </p:txBody>
      </p:sp>
      <p:sp>
        <p:nvSpPr>
          <p:cNvPr id="7" name="TextBox 6"/>
          <p:cNvSpPr txBox="1"/>
          <p:nvPr/>
        </p:nvSpPr>
        <p:spPr>
          <a:xfrm>
            <a:off x="7026729" y="2182586"/>
            <a:ext cx="1812471" cy="646331"/>
          </a:xfrm>
          <a:prstGeom prst="rect">
            <a:avLst/>
          </a:prstGeom>
          <a:noFill/>
        </p:spPr>
        <p:txBody>
          <a:bodyPr wrap="square" rtlCol="0">
            <a:spAutoFit/>
          </a:bodyPr>
          <a:lstStyle/>
          <a:p>
            <a:r>
              <a:rPr lang="en-US" dirty="0" smtClean="0">
                <a:solidFill>
                  <a:srgbClr val="FF0000"/>
                </a:solidFill>
              </a:rPr>
              <a:t>Regular Iteration spaces</a:t>
            </a:r>
            <a:endParaRPr lang="en-US" dirty="0">
              <a:solidFill>
                <a:srgbClr val="FF0000"/>
              </a:solidFill>
            </a:endParaRPr>
          </a:p>
        </p:txBody>
      </p:sp>
      <p:sp>
        <p:nvSpPr>
          <p:cNvPr id="8" name="TextBox 7"/>
          <p:cNvSpPr txBox="1"/>
          <p:nvPr/>
        </p:nvSpPr>
        <p:spPr>
          <a:xfrm>
            <a:off x="7034892" y="3377294"/>
            <a:ext cx="1880508" cy="646331"/>
          </a:xfrm>
          <a:prstGeom prst="rect">
            <a:avLst/>
          </a:prstGeom>
          <a:noFill/>
        </p:spPr>
        <p:txBody>
          <a:bodyPr wrap="square" rtlCol="0">
            <a:spAutoFit/>
          </a:bodyPr>
          <a:lstStyle/>
          <a:p>
            <a:r>
              <a:rPr lang="en-US" dirty="0" smtClean="0">
                <a:solidFill>
                  <a:srgbClr val="FF0000"/>
                </a:solidFill>
              </a:rPr>
              <a:t>Irregular Iteration spaces</a:t>
            </a:r>
            <a:endParaRPr lang="en-US" dirty="0">
              <a:solidFill>
                <a:srgbClr val="FF0000"/>
              </a:solidFill>
            </a:endParaRPr>
          </a:p>
        </p:txBody>
      </p:sp>
    </p:spTree>
    <p:extLst>
      <p:ext uri="{BB962C8B-B14F-4D97-AF65-F5344CB8AC3E}">
        <p14:creationId xmlns:p14="http://schemas.microsoft.com/office/powerpoint/2010/main" val="7742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Speedup of recursion twisting</a:t>
            </a:r>
            <a:endParaRPr lang="en-US" dirty="0"/>
          </a:p>
        </p:txBody>
      </p:sp>
      <p:pic>
        <p:nvPicPr>
          <p:cNvPr id="2051" name="Picture 3" descr="C:\Users\Kirshanthan\Desktop\ASPLOS\speedu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6480" y="1885950"/>
            <a:ext cx="4572000"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162BB0D-B5A7-4AD7-8624-6645CF0AB6F4}" type="slidenum">
              <a:rPr lang="en-US" smtClean="0"/>
              <a:pPr/>
              <a:t>19</a:t>
            </a:fld>
            <a:endParaRPr lang="en-US" dirty="0"/>
          </a:p>
        </p:txBody>
      </p:sp>
      <p:grpSp>
        <p:nvGrpSpPr>
          <p:cNvPr id="7" name="Group 6"/>
          <p:cNvGrpSpPr/>
          <p:nvPr/>
        </p:nvGrpSpPr>
        <p:grpSpPr>
          <a:xfrm>
            <a:off x="7873954" y="2774949"/>
            <a:ext cx="730246" cy="603253"/>
            <a:chOff x="5941486" y="2774949"/>
            <a:chExt cx="730246" cy="603253"/>
          </a:xfrm>
        </p:grpSpPr>
        <p:sp>
          <p:nvSpPr>
            <p:cNvPr id="5" name="Right Arrow 4"/>
            <p:cNvSpPr/>
            <p:nvPr/>
          </p:nvSpPr>
          <p:spPr>
            <a:xfrm rot="5400000">
              <a:off x="6251570" y="3184526"/>
              <a:ext cx="273052" cy="1143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941486" y="2774949"/>
              <a:ext cx="730246" cy="369332"/>
            </a:xfrm>
            <a:prstGeom prst="rect">
              <a:avLst/>
            </a:prstGeom>
            <a:noFill/>
          </p:spPr>
          <p:txBody>
            <a:bodyPr wrap="square" rtlCol="0">
              <a:spAutoFit/>
            </a:bodyPr>
            <a:lstStyle/>
            <a:p>
              <a:pPr algn="ctr"/>
              <a:r>
                <a:rPr lang="en-US" dirty="0" smtClean="0">
                  <a:solidFill>
                    <a:schemeClr val="tx2"/>
                  </a:solidFill>
                </a:rPr>
                <a:t>3.94x</a:t>
              </a:r>
              <a:endParaRPr lang="en-US" dirty="0">
                <a:solidFill>
                  <a:schemeClr val="tx2"/>
                </a:solidFill>
              </a:endParaRPr>
            </a:p>
          </p:txBody>
        </p:sp>
      </p:grpSp>
      <p:sp>
        <p:nvSpPr>
          <p:cNvPr id="8" name="TextBox 7"/>
          <p:cNvSpPr txBox="1"/>
          <p:nvPr/>
        </p:nvSpPr>
        <p:spPr>
          <a:xfrm>
            <a:off x="609600" y="2466022"/>
            <a:ext cx="3581400" cy="1477328"/>
          </a:xfrm>
          <a:prstGeom prst="rect">
            <a:avLst/>
          </a:prstGeom>
          <a:noFill/>
        </p:spPr>
        <p:txBody>
          <a:bodyPr wrap="square" rtlCol="0">
            <a:spAutoFit/>
          </a:bodyPr>
          <a:lstStyle/>
          <a:p>
            <a:r>
              <a:rPr lang="en-US" b="1" dirty="0" smtClean="0">
                <a:solidFill>
                  <a:schemeClr val="tx2"/>
                </a:solidFill>
                <a:latin typeface="Calibri" pitchFamily="34" charset="0"/>
                <a:cs typeface="Calibri" pitchFamily="34" charset="0"/>
              </a:rPr>
              <a:t>Evaluation Platform</a:t>
            </a:r>
          </a:p>
          <a:p>
            <a:pPr marL="285750" indent="-285750">
              <a:buFont typeface="Wingdings" pitchFamily="2" charset="2"/>
              <a:buChar char="Ø"/>
            </a:pPr>
            <a:r>
              <a:rPr lang="en-US" b="1" dirty="0" smtClean="0">
                <a:solidFill>
                  <a:schemeClr val="tx2"/>
                </a:solidFill>
                <a:latin typeface="Calibri" pitchFamily="34" charset="0"/>
                <a:cs typeface="Calibri" pitchFamily="34" charset="0"/>
              </a:rPr>
              <a:t>Dual 12-core Intel Xeon 2.7 GHz</a:t>
            </a:r>
          </a:p>
          <a:p>
            <a:pPr marL="285750" indent="-285750">
              <a:buFont typeface="Wingdings" pitchFamily="2" charset="2"/>
              <a:buChar char="Ø"/>
            </a:pPr>
            <a:r>
              <a:rPr lang="en-US" b="1" dirty="0" smtClean="0">
                <a:solidFill>
                  <a:schemeClr val="tx2"/>
                </a:solidFill>
                <a:latin typeface="Calibri" pitchFamily="34" charset="0"/>
                <a:cs typeface="Calibri" pitchFamily="34" charset="0"/>
              </a:rPr>
              <a:t>L1 - Cache  32K</a:t>
            </a:r>
          </a:p>
          <a:p>
            <a:pPr marL="285750" indent="-285750">
              <a:buFont typeface="Wingdings" pitchFamily="2" charset="2"/>
              <a:buChar char="Ø"/>
            </a:pPr>
            <a:r>
              <a:rPr lang="en-US" b="1" dirty="0" smtClean="0">
                <a:solidFill>
                  <a:schemeClr val="tx2"/>
                </a:solidFill>
                <a:latin typeface="Calibri" pitchFamily="34" charset="0"/>
                <a:cs typeface="Calibri" pitchFamily="34" charset="0"/>
              </a:rPr>
              <a:t>L2 - Cache 256K</a:t>
            </a:r>
          </a:p>
          <a:p>
            <a:pPr marL="285750" indent="-285750">
              <a:buFont typeface="Wingdings" pitchFamily="2" charset="2"/>
              <a:buChar char="Ø"/>
            </a:pPr>
            <a:r>
              <a:rPr lang="en-US" b="1" dirty="0" smtClean="0">
                <a:solidFill>
                  <a:schemeClr val="tx2"/>
                </a:solidFill>
                <a:latin typeface="Calibri" pitchFamily="34" charset="0"/>
                <a:cs typeface="Calibri" pitchFamily="34" charset="0"/>
              </a:rPr>
              <a:t>L3 - Cache 20 MB </a:t>
            </a:r>
            <a:endParaRPr lang="en-US" b="1" dirty="0">
              <a:solidFill>
                <a:schemeClr val="tx2"/>
              </a:solidFill>
              <a:latin typeface="Calibri" pitchFamily="34" charset="0"/>
              <a:cs typeface="Calibri" pitchFamily="34" charset="0"/>
            </a:endParaRPr>
          </a:p>
        </p:txBody>
      </p:sp>
    </p:spTree>
    <p:extLst>
      <p:ext uri="{BB962C8B-B14F-4D97-AF65-F5344CB8AC3E}">
        <p14:creationId xmlns:p14="http://schemas.microsoft.com/office/powerpoint/2010/main" val="63328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DC"/>
                </a:solidFill>
                <a:latin typeface="Gill Sans MT" pitchFamily="34" charset="0"/>
              </a:rPr>
              <a:t>Locality Enhancing Transformations</a:t>
            </a:r>
            <a:endParaRPr lang="en-US" dirty="0">
              <a:solidFill>
                <a:srgbClr val="0000DC"/>
              </a:solidFill>
              <a:latin typeface="Gill Sans MT" pitchFamily="34" charset="0"/>
            </a:endParaRPr>
          </a:p>
        </p:txBody>
      </p:sp>
      <p:sp>
        <p:nvSpPr>
          <p:cNvPr id="3" name="Content Placeholder 2"/>
          <p:cNvSpPr>
            <a:spLocks noGrp="1"/>
          </p:cNvSpPr>
          <p:nvPr>
            <p:ph idx="1"/>
          </p:nvPr>
        </p:nvSpPr>
        <p:spPr/>
        <p:txBody>
          <a:bodyPr>
            <a:normAutofit/>
          </a:bodyPr>
          <a:lstStyle/>
          <a:p>
            <a:r>
              <a:rPr lang="en-US" dirty="0" smtClean="0">
                <a:latin typeface="Gill Sans MT" pitchFamily="34" charset="0"/>
              </a:rPr>
              <a:t>Scheduling Transformations</a:t>
            </a:r>
          </a:p>
          <a:p>
            <a:pPr lvl="1"/>
            <a:r>
              <a:rPr lang="en-US" dirty="0" smtClean="0"/>
              <a:t>Rearrange the Operations</a:t>
            </a:r>
          </a:p>
          <a:p>
            <a:pPr lvl="1"/>
            <a:r>
              <a:rPr lang="en-US" dirty="0" smtClean="0"/>
              <a:t>Multiple Dynamic Instances of Same Static Code</a:t>
            </a:r>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pPr/>
              <a:t>2</a:t>
            </a:fld>
            <a:endParaRPr lang="en-US" dirty="0"/>
          </a:p>
        </p:txBody>
      </p:sp>
      <p:sp>
        <p:nvSpPr>
          <p:cNvPr id="6" name="TextBox 5"/>
          <p:cNvSpPr txBox="1"/>
          <p:nvPr/>
        </p:nvSpPr>
        <p:spPr>
          <a:xfrm>
            <a:off x="2302728" y="2924711"/>
            <a:ext cx="4495800" cy="1323439"/>
          </a:xfrm>
          <a:prstGeom prst="rect">
            <a:avLst/>
          </a:prstGeom>
          <a:noFill/>
        </p:spPr>
        <p:txBody>
          <a:bodyPr wrap="square" rtlCol="0">
            <a:spAutoFit/>
          </a:bodyPr>
          <a:lstStyle/>
          <a:p>
            <a:pPr algn="ctr"/>
            <a:r>
              <a:rPr lang="en-US" sz="4000" dirty="0" smtClean="0">
                <a:solidFill>
                  <a:srgbClr val="FF0000"/>
                </a:solidFill>
              </a:rPr>
              <a:t>Where such code appears ?</a:t>
            </a:r>
            <a:endParaRPr lang="en-US" sz="4000" dirty="0">
              <a:solidFill>
                <a:srgbClr val="FF0000"/>
              </a:solidFill>
            </a:endParaRPr>
          </a:p>
        </p:txBody>
      </p:sp>
    </p:spTree>
    <p:extLst>
      <p:ext uri="{BB962C8B-B14F-4D97-AF65-F5344CB8AC3E}">
        <p14:creationId xmlns:p14="http://schemas.microsoft.com/office/powerpoint/2010/main" val="418315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ach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333" y="1886677"/>
            <a:ext cx="4713287" cy="28279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Locality Benefits</a:t>
            </a:r>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pPr/>
              <a:t>20</a:t>
            </a:fld>
            <a:endParaRPr lang="en-US" dirty="0"/>
          </a:p>
        </p:txBody>
      </p:sp>
      <p:sp>
        <p:nvSpPr>
          <p:cNvPr id="6" name="TextBox 5"/>
          <p:cNvSpPr txBox="1"/>
          <p:nvPr/>
        </p:nvSpPr>
        <p:spPr>
          <a:xfrm>
            <a:off x="609600" y="2466022"/>
            <a:ext cx="3581400" cy="1477328"/>
          </a:xfrm>
          <a:prstGeom prst="rect">
            <a:avLst/>
          </a:prstGeom>
          <a:noFill/>
        </p:spPr>
        <p:txBody>
          <a:bodyPr wrap="square" rtlCol="0">
            <a:spAutoFit/>
          </a:bodyPr>
          <a:lstStyle/>
          <a:p>
            <a:r>
              <a:rPr lang="en-US" b="1" dirty="0" smtClean="0">
                <a:solidFill>
                  <a:schemeClr val="tx2"/>
                </a:solidFill>
                <a:latin typeface="Calibri" pitchFamily="34" charset="0"/>
                <a:cs typeface="Calibri" pitchFamily="34" charset="0"/>
              </a:rPr>
              <a:t>Evaluation Platform</a:t>
            </a:r>
          </a:p>
          <a:p>
            <a:pPr marL="285750" indent="-285750">
              <a:buFont typeface="Wingdings" pitchFamily="2" charset="2"/>
              <a:buChar char="Ø"/>
            </a:pPr>
            <a:r>
              <a:rPr lang="en-US" b="1" dirty="0" smtClean="0">
                <a:solidFill>
                  <a:schemeClr val="tx2"/>
                </a:solidFill>
                <a:latin typeface="Calibri" pitchFamily="34" charset="0"/>
                <a:cs typeface="Calibri" pitchFamily="34" charset="0"/>
              </a:rPr>
              <a:t>Dual 12-core Intel Xeon 2.7 GHz</a:t>
            </a:r>
          </a:p>
          <a:p>
            <a:pPr marL="285750" indent="-285750">
              <a:buFont typeface="Wingdings" pitchFamily="2" charset="2"/>
              <a:buChar char="Ø"/>
            </a:pPr>
            <a:r>
              <a:rPr lang="en-US" b="1" dirty="0" smtClean="0">
                <a:solidFill>
                  <a:schemeClr val="tx2"/>
                </a:solidFill>
                <a:latin typeface="Calibri" pitchFamily="34" charset="0"/>
                <a:cs typeface="Calibri" pitchFamily="34" charset="0"/>
              </a:rPr>
              <a:t>L1 - Cache  32K</a:t>
            </a:r>
          </a:p>
          <a:p>
            <a:pPr marL="285750" indent="-285750">
              <a:buFont typeface="Wingdings" pitchFamily="2" charset="2"/>
              <a:buChar char="Ø"/>
            </a:pPr>
            <a:r>
              <a:rPr lang="en-US" b="1" dirty="0" smtClean="0">
                <a:solidFill>
                  <a:schemeClr val="tx2"/>
                </a:solidFill>
                <a:latin typeface="Calibri" pitchFamily="34" charset="0"/>
                <a:cs typeface="Calibri" pitchFamily="34" charset="0"/>
              </a:rPr>
              <a:t>L2 - Cache 256K</a:t>
            </a:r>
          </a:p>
          <a:p>
            <a:pPr marL="285750" indent="-285750">
              <a:buFont typeface="Wingdings" pitchFamily="2" charset="2"/>
              <a:buChar char="Ø"/>
            </a:pPr>
            <a:r>
              <a:rPr lang="en-US" b="1" dirty="0" smtClean="0">
                <a:solidFill>
                  <a:schemeClr val="tx2"/>
                </a:solidFill>
                <a:latin typeface="Calibri" pitchFamily="34" charset="0"/>
                <a:cs typeface="Calibri" pitchFamily="34" charset="0"/>
              </a:rPr>
              <a:t>L3 - Cache 20 MB </a:t>
            </a:r>
            <a:endParaRPr lang="en-US" b="1" dirty="0">
              <a:solidFill>
                <a:schemeClr val="tx2"/>
              </a:solidFill>
              <a:latin typeface="Calibri" pitchFamily="34" charset="0"/>
              <a:cs typeface="Calibri" pitchFamily="34" charset="0"/>
            </a:endParaRPr>
          </a:p>
        </p:txBody>
      </p:sp>
    </p:spTree>
    <p:extLst>
      <p:ext uri="{BB962C8B-B14F-4D97-AF65-F5344CB8AC3E}">
        <p14:creationId xmlns:p14="http://schemas.microsoft.com/office/powerpoint/2010/main" val="280437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Scheduling transformations mostly focused on loops</a:t>
            </a:r>
          </a:p>
          <a:p>
            <a:r>
              <a:rPr lang="en-US" dirty="0" smtClean="0"/>
              <a:t>Our transformation targets nested recursion</a:t>
            </a:r>
          </a:p>
          <a:p>
            <a:r>
              <a:rPr lang="en-US" dirty="0" smtClean="0"/>
              <a:t>The very </a:t>
            </a:r>
            <a:r>
              <a:rPr lang="en-US" dirty="0" smtClean="0">
                <a:solidFill>
                  <a:srgbClr val="FF0000"/>
                </a:solidFill>
              </a:rPr>
              <a:t>first </a:t>
            </a:r>
            <a:r>
              <a:rPr lang="en-US" dirty="0">
                <a:solidFill>
                  <a:srgbClr val="FF0000"/>
                </a:solidFill>
              </a:rPr>
              <a:t>transformations</a:t>
            </a:r>
            <a:r>
              <a:rPr lang="en-US" dirty="0"/>
              <a:t> for nested recursive iteration </a:t>
            </a:r>
            <a:r>
              <a:rPr lang="en-US" dirty="0" smtClean="0"/>
              <a:t>spaces</a:t>
            </a:r>
          </a:p>
          <a:p>
            <a:r>
              <a:rPr lang="en-US" dirty="0" smtClean="0"/>
              <a:t>Recursion twisting </a:t>
            </a:r>
            <a:r>
              <a:rPr lang="en-US" dirty="0" smtClean="0"/>
              <a:t>is a locality </a:t>
            </a:r>
            <a:r>
              <a:rPr lang="en-US" dirty="0" smtClean="0"/>
              <a:t>transformation for </a:t>
            </a:r>
            <a:r>
              <a:rPr lang="en-US" dirty="0" smtClean="0"/>
              <a:t>        </a:t>
            </a:r>
            <a:r>
              <a:rPr lang="en-US" dirty="0" smtClean="0">
                <a:solidFill>
                  <a:srgbClr val="FF0000"/>
                </a:solidFill>
              </a:rPr>
              <a:t>all </a:t>
            </a:r>
            <a:r>
              <a:rPr lang="en-US" dirty="0" smtClean="0">
                <a:solidFill>
                  <a:srgbClr val="FF0000"/>
                </a:solidFill>
              </a:rPr>
              <a:t>levels of cache</a:t>
            </a:r>
          </a:p>
          <a:p>
            <a:r>
              <a:rPr lang="en-US" dirty="0"/>
              <a:t>Achieved </a:t>
            </a:r>
            <a:r>
              <a:rPr lang="en-US" dirty="0">
                <a:solidFill>
                  <a:srgbClr val="FF0000"/>
                </a:solidFill>
              </a:rPr>
              <a:t>~4x geo-mean performance enhancement </a:t>
            </a:r>
            <a:r>
              <a:rPr lang="en-US" dirty="0"/>
              <a:t>using our transformations</a:t>
            </a:r>
          </a:p>
        </p:txBody>
      </p:sp>
      <p:sp>
        <p:nvSpPr>
          <p:cNvPr id="4" name="Slide Number Placeholder 3"/>
          <p:cNvSpPr>
            <a:spLocks noGrp="1"/>
          </p:cNvSpPr>
          <p:nvPr>
            <p:ph type="sldNum" sz="quarter" idx="12"/>
          </p:nvPr>
        </p:nvSpPr>
        <p:spPr/>
        <p:txBody>
          <a:bodyPr/>
          <a:lstStyle/>
          <a:p>
            <a:fld id="{C162BB0D-B5A7-4AD7-8624-6645CF0AB6F4}" type="slidenum">
              <a:rPr lang="en-US" smtClean="0"/>
              <a:pPr/>
              <a:t>21</a:t>
            </a:fld>
            <a:endParaRPr lang="en-US" dirty="0"/>
          </a:p>
        </p:txBody>
      </p:sp>
    </p:spTree>
    <p:extLst>
      <p:ext uri="{BB962C8B-B14F-4D97-AF65-F5344CB8AC3E}">
        <p14:creationId xmlns:p14="http://schemas.microsoft.com/office/powerpoint/2010/main" val="973664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2150"/>
            <a:ext cx="8229600" cy="857250"/>
          </a:xfrm>
        </p:spPr>
        <p:txBody>
          <a:bodyPr>
            <a:normAutofit fontScale="90000"/>
          </a:bodyPr>
          <a:lstStyle/>
          <a:p>
            <a:r>
              <a:rPr lang="en-US" dirty="0" smtClean="0"/>
              <a:t>Thank You</a:t>
            </a:r>
            <a:br>
              <a:rPr lang="en-US" dirty="0" smtClean="0"/>
            </a:br>
            <a:r>
              <a:rPr lang="en-US" dirty="0" smtClean="0"/>
              <a:t>Questions?</a:t>
            </a:r>
            <a:endParaRPr lang="en-US" dirty="0"/>
          </a:p>
        </p:txBody>
      </p:sp>
      <p:sp>
        <p:nvSpPr>
          <p:cNvPr id="3" name="Slide Number Placeholder 2"/>
          <p:cNvSpPr>
            <a:spLocks noGrp="1"/>
          </p:cNvSpPr>
          <p:nvPr>
            <p:ph type="sldNum" sz="quarter" idx="12"/>
          </p:nvPr>
        </p:nvSpPr>
        <p:spPr/>
        <p:txBody>
          <a:bodyPr/>
          <a:lstStyle/>
          <a:p>
            <a:fld id="{C162BB0D-B5A7-4AD7-8624-6645CF0AB6F4}" type="slidenum">
              <a:rPr lang="en-US" smtClean="0"/>
              <a:pPr/>
              <a:t>22</a:t>
            </a:fld>
            <a:endParaRPr lang="en-US" dirty="0"/>
          </a:p>
        </p:txBody>
      </p:sp>
    </p:spTree>
    <p:extLst>
      <p:ext uri="{BB962C8B-B14F-4D97-AF65-F5344CB8AC3E}">
        <p14:creationId xmlns:p14="http://schemas.microsoft.com/office/powerpoint/2010/main" val="3754863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2950"/>
            <a:ext cx="7772400" cy="1102519"/>
          </a:xfrm>
        </p:spPr>
        <p:txBody>
          <a:bodyPr>
            <a:noAutofit/>
          </a:bodyPr>
          <a:lstStyle/>
          <a:p>
            <a:r>
              <a:rPr lang="en-US" sz="4800" dirty="0" smtClean="0">
                <a:solidFill>
                  <a:srgbClr val="0000DC"/>
                </a:solidFill>
                <a:latin typeface="Gill Sans MT" pitchFamily="34" charset="0"/>
              </a:rPr>
              <a:t>Locality Transformations </a:t>
            </a:r>
            <a:br>
              <a:rPr lang="en-US" sz="4800" dirty="0" smtClean="0">
                <a:solidFill>
                  <a:srgbClr val="0000DC"/>
                </a:solidFill>
                <a:latin typeface="Gill Sans MT" pitchFamily="34" charset="0"/>
              </a:rPr>
            </a:br>
            <a:r>
              <a:rPr lang="en-US" sz="4800" dirty="0" smtClean="0">
                <a:solidFill>
                  <a:srgbClr val="0000DC"/>
                </a:solidFill>
                <a:latin typeface="Gill Sans MT" pitchFamily="34" charset="0"/>
              </a:rPr>
              <a:t>for Nested Recursive </a:t>
            </a:r>
            <a:br>
              <a:rPr lang="en-US" sz="4800" dirty="0" smtClean="0">
                <a:solidFill>
                  <a:srgbClr val="0000DC"/>
                </a:solidFill>
                <a:latin typeface="Gill Sans MT" pitchFamily="34" charset="0"/>
              </a:rPr>
            </a:br>
            <a:r>
              <a:rPr lang="en-US" sz="4800" dirty="0" smtClean="0">
                <a:solidFill>
                  <a:srgbClr val="0000DC"/>
                </a:solidFill>
                <a:latin typeface="Gill Sans MT" pitchFamily="34" charset="0"/>
              </a:rPr>
              <a:t>Iteration Spaces</a:t>
            </a:r>
            <a:endParaRPr lang="en-US" sz="4800" dirty="0">
              <a:solidFill>
                <a:srgbClr val="0000DC"/>
              </a:solidFill>
              <a:latin typeface="Gill Sans MT" pitchFamily="34" charset="0"/>
            </a:endParaRPr>
          </a:p>
        </p:txBody>
      </p:sp>
      <p:sp>
        <p:nvSpPr>
          <p:cNvPr id="3" name="Subtitle 2"/>
          <p:cNvSpPr>
            <a:spLocks noGrp="1"/>
          </p:cNvSpPr>
          <p:nvPr>
            <p:ph type="subTitle" idx="1"/>
          </p:nvPr>
        </p:nvSpPr>
        <p:spPr>
          <a:xfrm>
            <a:off x="0" y="2552700"/>
            <a:ext cx="9144000" cy="1314450"/>
          </a:xfrm>
        </p:spPr>
        <p:txBody>
          <a:bodyPr>
            <a:normAutofit/>
          </a:bodyPr>
          <a:lstStyle/>
          <a:p>
            <a:r>
              <a:rPr lang="en-US" sz="2800" dirty="0" smtClean="0">
                <a:latin typeface="Gill Sans MT" pitchFamily="34" charset="0"/>
              </a:rPr>
              <a:t>Kirshanthan Sundararajah, Laith Sakka and Milind Kulkarni</a:t>
            </a:r>
          </a:p>
          <a:p>
            <a:r>
              <a:rPr lang="en-US" sz="2800" dirty="0" smtClean="0">
                <a:latin typeface="Gill Sans MT" pitchFamily="34" charset="0"/>
              </a:rPr>
              <a:t>School of Electrical and Computer Engineering</a:t>
            </a:r>
            <a:endParaRPr lang="en-US" sz="2800" dirty="0">
              <a:latin typeface="Gill Sans MT" pitchFamily="34" charset="0"/>
            </a:endParaRPr>
          </a:p>
        </p:txBody>
      </p:sp>
      <p:pic>
        <p:nvPicPr>
          <p:cNvPr id="4" name="Picture 2" descr="C:\Users\Kirshanthan\Desktop\ASPLOS\purp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562350"/>
            <a:ext cx="1600200" cy="141107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C162BB0D-B5A7-4AD7-8624-6645CF0AB6F4}" type="slidenum">
              <a:rPr lang="en-US" smtClean="0"/>
              <a:pPr/>
              <a:t>23</a:t>
            </a:fld>
            <a:endParaRPr lang="en-US" dirty="0"/>
          </a:p>
        </p:txBody>
      </p:sp>
      <p:pic>
        <p:nvPicPr>
          <p:cNvPr id="6" name="Picture 2" descr="C:\Users\Kirshanthan\Desktop\ASPLOS\Purd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678894"/>
            <a:ext cx="381952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58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a:t>
            </a:r>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pPr/>
              <a:t>24</a:t>
            </a:fld>
            <a:endParaRPr lang="en-US" dirty="0"/>
          </a:p>
        </p:txBody>
      </p:sp>
      <p:pic>
        <p:nvPicPr>
          <p:cNvPr id="1026" name="Picture 2" descr="C:\Users\Kirshanthan\Downloads\Bigpi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71550"/>
            <a:ext cx="6397625" cy="396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884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Scalability</a:t>
            </a:r>
            <a:endParaRPr lang="en-US" dirty="0"/>
          </a:p>
        </p:txBody>
      </p:sp>
      <p:pic>
        <p:nvPicPr>
          <p:cNvPr id="2050" name="Picture 2" descr="C:\Users\Kirshanthan\Desktop\ASPLOS\performance-scalabil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038350"/>
            <a:ext cx="35718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Kirshanthan\Desktop\ASPLOS\cache-scalabilit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2040082"/>
            <a:ext cx="357187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162BB0D-B5A7-4AD7-8624-6645CF0AB6F4}" type="slidenum">
              <a:rPr lang="en-US" smtClean="0"/>
              <a:pPr/>
              <a:t>25</a:t>
            </a:fld>
            <a:endParaRPr lang="en-US" dirty="0"/>
          </a:p>
        </p:txBody>
      </p:sp>
    </p:spTree>
    <p:extLst>
      <p:ext uri="{BB962C8B-B14F-4D97-AF65-F5344CB8AC3E}">
        <p14:creationId xmlns:p14="http://schemas.microsoft.com/office/powerpoint/2010/main" val="3555354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The price of parameterlessness</a:t>
            </a:r>
            <a:endParaRPr lang="en-US" dirty="0"/>
          </a:p>
        </p:txBody>
      </p:sp>
      <p:pic>
        <p:nvPicPr>
          <p:cNvPr id="3074" name="Picture 2" descr="C:\Users\Kirshanthan\Desktop\ASPLOS\cutoff-performanc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190750"/>
            <a:ext cx="35718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irshanthan\Desktop\ASPLOS\cutoff-overhe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2190750"/>
            <a:ext cx="357187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162BB0D-B5A7-4AD7-8624-6645CF0AB6F4}" type="slidenum">
              <a:rPr lang="en-US" smtClean="0"/>
              <a:pPr/>
              <a:t>26</a:t>
            </a:fld>
            <a:endParaRPr lang="en-US" dirty="0"/>
          </a:p>
        </p:txBody>
      </p:sp>
    </p:spTree>
    <p:extLst>
      <p:ext uri="{BB962C8B-B14F-4D97-AF65-F5344CB8AC3E}">
        <p14:creationId xmlns:p14="http://schemas.microsoft.com/office/powerpoint/2010/main" val="1791264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Cache </a:t>
            </a:r>
            <a:r>
              <a:rPr lang="en-US" dirty="0"/>
              <a:t>o</a:t>
            </a:r>
            <a:r>
              <a:rPr lang="en-US" dirty="0" smtClean="0"/>
              <a:t>bliviousness </a:t>
            </a:r>
          </a:p>
          <a:p>
            <a:pPr lvl="1"/>
            <a:r>
              <a:rPr lang="en-US" dirty="0" smtClean="0"/>
              <a:t>Shrinking the working set until it fits in cache</a:t>
            </a:r>
          </a:p>
          <a:p>
            <a:r>
              <a:rPr lang="en-US" dirty="0" smtClean="0"/>
              <a:t>Loop nests and multi-level loop tiling</a:t>
            </a:r>
          </a:p>
          <a:p>
            <a:pPr lvl="1"/>
            <a:r>
              <a:rPr lang="en-US" dirty="0" smtClean="0"/>
              <a:t>Translating loops into recursion </a:t>
            </a:r>
            <a:r>
              <a:rPr lang="en-US" dirty="0"/>
              <a:t> </a:t>
            </a:r>
            <a:r>
              <a:rPr lang="en-US" dirty="0" smtClean="0"/>
              <a:t>[Yi2000,  Ahmed2000]</a:t>
            </a:r>
            <a:endParaRPr lang="en-US" dirty="0" smtClean="0"/>
          </a:p>
          <a:p>
            <a:r>
              <a:rPr lang="en-US" dirty="0" smtClean="0"/>
              <a:t>Parallelism</a:t>
            </a:r>
          </a:p>
          <a:p>
            <a:pPr lvl="1"/>
            <a:r>
              <a:rPr lang="en-US" dirty="0" smtClean="0"/>
              <a:t>Locality vs. </a:t>
            </a:r>
            <a:r>
              <a:rPr lang="en-US" dirty="0" smtClean="0"/>
              <a:t>Parallelism</a:t>
            </a:r>
          </a:p>
          <a:p>
            <a:r>
              <a:rPr lang="en-US" dirty="0" smtClean="0"/>
              <a:t>Layout Transformations [Chilimbi1998, Chilimbi1999]</a:t>
            </a:r>
          </a:p>
          <a:p>
            <a:pPr lvl="1"/>
            <a:r>
              <a:rPr lang="en-US" smtClean="0"/>
              <a:t>Complementary </a:t>
            </a:r>
            <a:r>
              <a:rPr lang="en-US" dirty="0" smtClean="0"/>
              <a:t>to our approach</a:t>
            </a:r>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pPr/>
              <a:t>27</a:t>
            </a:fld>
            <a:endParaRPr lang="en-US" dirty="0"/>
          </a:p>
        </p:txBody>
      </p:sp>
    </p:spTree>
    <p:extLst>
      <p:ext uri="{BB962C8B-B14F-4D97-AF65-F5344CB8AC3E}">
        <p14:creationId xmlns:p14="http://schemas.microsoft.com/office/powerpoint/2010/main" val="637349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DC"/>
                </a:solidFill>
                <a:latin typeface="Gill Sans MT" pitchFamily="34" charset="0"/>
              </a:rPr>
              <a:t>Recursion Twisting</a:t>
            </a:r>
            <a:endParaRPr lang="en-US" dirty="0">
              <a:solidFill>
                <a:srgbClr val="0000DC"/>
              </a:solidFill>
              <a:latin typeface="Gill Sans MT" pitchFamily="34" charset="0"/>
            </a:endParaRPr>
          </a:p>
        </p:txBody>
      </p:sp>
      <p:sp>
        <p:nvSpPr>
          <p:cNvPr id="3" name="TextBox 2"/>
          <p:cNvSpPr txBox="1"/>
          <p:nvPr/>
        </p:nvSpPr>
        <p:spPr>
          <a:xfrm>
            <a:off x="152400" y="895350"/>
            <a:ext cx="8763000" cy="4278094"/>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recurseOuter(Node o, Node i){</a:t>
            </a:r>
          </a:p>
          <a:p>
            <a:r>
              <a:rPr lang="en-US" sz="1600" b="1" dirty="0" smtClean="0">
                <a:solidFill>
                  <a:schemeClr val="tx2"/>
                </a:solidFill>
                <a:latin typeface="Courier New" pitchFamily="49" charset="0"/>
                <a:cs typeface="Courier New" pitchFamily="49" charset="0"/>
              </a:rPr>
              <a:t>    if ( truncateOuter?(</a:t>
            </a:r>
            <a:r>
              <a:rPr lang="en-US" sz="1600" b="1" dirty="0">
                <a:solidFill>
                  <a:schemeClr val="tx2"/>
                </a:solidFill>
                <a:latin typeface="Courier New" pitchFamily="49" charset="0"/>
                <a:cs typeface="Courier New" pitchFamily="49" charset="0"/>
              </a:rPr>
              <a:t>o</a:t>
            </a:r>
            <a:r>
              <a:rPr lang="en-US" sz="1600" b="1" dirty="0" smtClean="0">
                <a:solidFill>
                  <a:schemeClr val="tx2"/>
                </a:solidFill>
                <a:latin typeface="Courier New" pitchFamily="49" charset="0"/>
                <a:cs typeface="Courier New" pitchFamily="49" charset="0"/>
              </a:rPr>
              <a:t>) )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recurseInner(o, 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if ( o.c1.size &lt;= i.size ) recurseOuterSwapped(o.c1, 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else recurseOuter(o.c1, 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if </a:t>
            </a:r>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o.c2.size </a:t>
            </a:r>
            <a:r>
              <a:rPr lang="en-US" sz="1600" b="1" dirty="0">
                <a:solidFill>
                  <a:schemeClr val="tx2"/>
                </a:solidFill>
                <a:latin typeface="Courier New" pitchFamily="49" charset="0"/>
                <a:cs typeface="Courier New" pitchFamily="49" charset="0"/>
              </a:rPr>
              <a:t>&lt;= i.size ) </a:t>
            </a:r>
            <a:r>
              <a:rPr lang="en-US" sz="1600" b="1" dirty="0" smtClean="0">
                <a:solidFill>
                  <a:schemeClr val="tx2"/>
                </a:solidFill>
                <a:latin typeface="Courier New" pitchFamily="49" charset="0"/>
                <a:cs typeface="Courier New" pitchFamily="49" charset="0"/>
              </a:rPr>
              <a:t>recurseOuterSwapped(o.c2, 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else recurseOuter(o.c2, </a:t>
            </a:r>
            <a:r>
              <a:rPr lang="en-US" sz="1600" b="1" dirty="0">
                <a:solidFill>
                  <a:schemeClr val="tx2"/>
                </a:solidFill>
                <a:latin typeface="Courier New" pitchFamily="49" charset="0"/>
                <a:cs typeface="Courier New" pitchFamily="49" charset="0"/>
              </a:rPr>
              <a:t>i</a:t>
            </a:r>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recurseOuterSwapped(Node </a:t>
            </a:r>
            <a:r>
              <a:rPr lang="en-US" sz="1600" b="1" dirty="0">
                <a:solidFill>
                  <a:schemeClr val="tx2"/>
                </a:solidFill>
                <a:latin typeface="Courier New" pitchFamily="49" charset="0"/>
                <a:cs typeface="Courier New" pitchFamily="49" charset="0"/>
              </a:rPr>
              <a:t>o, </a:t>
            </a:r>
            <a:r>
              <a:rPr lang="en-US" sz="1600" b="1" dirty="0" smtClean="0">
                <a:solidFill>
                  <a:schemeClr val="tx2"/>
                </a:solidFill>
                <a:latin typeface="Courier New" pitchFamily="49" charset="0"/>
                <a:cs typeface="Courier New" pitchFamily="49" charset="0"/>
              </a:rPr>
              <a:t>Node </a:t>
            </a:r>
            <a:r>
              <a:rPr lang="en-US" sz="1600" b="1" dirty="0">
                <a:solidFill>
                  <a:schemeClr val="tx2"/>
                </a:solidFill>
                <a:latin typeface="Courier New" pitchFamily="49" charset="0"/>
                <a:cs typeface="Courier New" pitchFamily="49" charset="0"/>
              </a:rPr>
              <a:t>i){</a:t>
            </a:r>
          </a:p>
          <a:p>
            <a:r>
              <a:rPr lang="en-US" sz="1600" b="1" dirty="0">
                <a:solidFill>
                  <a:schemeClr val="tx2"/>
                </a:solidFill>
                <a:latin typeface="Courier New" pitchFamily="49" charset="0"/>
                <a:cs typeface="Courier New" pitchFamily="49" charset="0"/>
              </a:rPr>
              <a:t>    if ( truncateInner1?(i) ) return;</a:t>
            </a:r>
          </a:p>
          <a:p>
            <a:r>
              <a:rPr lang="en-US" sz="1600" b="1" dirty="0">
                <a:solidFill>
                  <a:schemeClr val="tx2"/>
                </a:solidFill>
                <a:latin typeface="Courier New" pitchFamily="49" charset="0"/>
                <a:cs typeface="Courier New" pitchFamily="49" charset="0"/>
              </a:rPr>
              <a:t>    recurseInnerSwapped(o, i);</a:t>
            </a:r>
          </a:p>
          <a:p>
            <a:r>
              <a:rPr lang="en-US" sz="1600" b="1" dirty="0">
                <a:solidFill>
                  <a:schemeClr val="tx2"/>
                </a:solidFill>
                <a:latin typeface="Courier New" pitchFamily="49" charset="0"/>
                <a:cs typeface="Courier New" pitchFamily="49" charset="0"/>
              </a:rPr>
              <a:t>    if ( </a:t>
            </a:r>
            <a:r>
              <a:rPr lang="en-US" sz="1600" b="1" dirty="0" smtClean="0">
                <a:solidFill>
                  <a:schemeClr val="tx2"/>
                </a:solidFill>
                <a:latin typeface="Courier New" pitchFamily="49" charset="0"/>
                <a:cs typeface="Courier New" pitchFamily="49" charset="0"/>
              </a:rPr>
              <a:t>i.c1.size </a:t>
            </a:r>
            <a:r>
              <a:rPr lang="en-US" sz="1600" b="1" dirty="0">
                <a:solidFill>
                  <a:schemeClr val="tx2"/>
                </a:solidFill>
                <a:latin typeface="Courier New" pitchFamily="49" charset="0"/>
                <a:cs typeface="Courier New" pitchFamily="49" charset="0"/>
              </a:rPr>
              <a:t>&lt;= </a:t>
            </a:r>
            <a:r>
              <a:rPr lang="en-US" sz="1600" b="1" dirty="0" smtClean="0">
                <a:solidFill>
                  <a:schemeClr val="tx2"/>
                </a:solidFill>
                <a:latin typeface="Courier New" pitchFamily="49" charset="0"/>
                <a:cs typeface="Courier New" pitchFamily="49" charset="0"/>
              </a:rPr>
              <a:t>o.size </a:t>
            </a:r>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recurseOuter(o, i.c1);</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else </a:t>
            </a:r>
            <a:r>
              <a:rPr lang="en-US" sz="1600" b="1" dirty="0" smtClean="0">
                <a:solidFill>
                  <a:schemeClr val="tx2"/>
                </a:solidFill>
                <a:latin typeface="Courier New" pitchFamily="49" charset="0"/>
                <a:cs typeface="Courier New" pitchFamily="49" charset="0"/>
              </a:rPr>
              <a:t>recurseOuter</a:t>
            </a:r>
            <a:r>
              <a:rPr lang="en-US" sz="1600" b="1" dirty="0">
                <a:solidFill>
                  <a:schemeClr val="tx2"/>
                </a:solidFill>
                <a:latin typeface="Courier New" pitchFamily="49" charset="0"/>
                <a:cs typeface="Courier New" pitchFamily="49" charset="0"/>
              </a:rPr>
              <a:t>Swapped </a:t>
            </a:r>
            <a:r>
              <a:rPr lang="en-US" sz="1600" b="1" dirty="0" smtClean="0">
                <a:solidFill>
                  <a:schemeClr val="tx2"/>
                </a:solidFill>
                <a:latin typeface="Courier New" pitchFamily="49" charset="0"/>
                <a:cs typeface="Courier New" pitchFamily="49" charset="0"/>
              </a:rPr>
              <a:t>(o, i.c1);</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i</a:t>
            </a:r>
            <a:r>
              <a:rPr lang="en-US" sz="1600" b="1" dirty="0" smtClean="0">
                <a:solidFill>
                  <a:schemeClr val="tx2"/>
                </a:solidFill>
                <a:latin typeface="Courier New" pitchFamily="49" charset="0"/>
                <a:cs typeface="Courier New" pitchFamily="49" charset="0"/>
              </a:rPr>
              <a:t>.c2.size </a:t>
            </a:r>
            <a:r>
              <a:rPr lang="en-US" sz="1600" b="1" dirty="0">
                <a:solidFill>
                  <a:schemeClr val="tx2"/>
                </a:solidFill>
                <a:latin typeface="Courier New" pitchFamily="49" charset="0"/>
                <a:cs typeface="Courier New" pitchFamily="49" charset="0"/>
              </a:rPr>
              <a:t>&lt;= </a:t>
            </a:r>
            <a:r>
              <a:rPr lang="en-US" sz="1600" b="1" dirty="0" smtClean="0">
                <a:solidFill>
                  <a:schemeClr val="tx2"/>
                </a:solidFill>
                <a:latin typeface="Courier New" pitchFamily="49" charset="0"/>
                <a:cs typeface="Courier New" pitchFamily="49" charset="0"/>
              </a:rPr>
              <a:t>o.size </a:t>
            </a:r>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recurseOuter(o, i.c2);</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else </a:t>
            </a:r>
            <a:r>
              <a:rPr lang="en-US" sz="1600" b="1" dirty="0" smtClean="0">
                <a:solidFill>
                  <a:schemeClr val="tx2"/>
                </a:solidFill>
                <a:latin typeface="Courier New" pitchFamily="49" charset="0"/>
                <a:cs typeface="Courier New" pitchFamily="49" charset="0"/>
              </a:rPr>
              <a:t>recurseOuter</a:t>
            </a:r>
            <a:r>
              <a:rPr lang="en-US" sz="1600" b="1" dirty="0">
                <a:solidFill>
                  <a:schemeClr val="tx2"/>
                </a:solidFill>
                <a:latin typeface="Courier New" pitchFamily="49" charset="0"/>
                <a:cs typeface="Courier New" pitchFamily="49" charset="0"/>
              </a:rPr>
              <a:t>Swapped </a:t>
            </a:r>
            <a:r>
              <a:rPr lang="en-US" sz="1600" b="1" dirty="0" smtClean="0">
                <a:solidFill>
                  <a:schemeClr val="tx2"/>
                </a:solidFill>
                <a:latin typeface="Courier New" pitchFamily="49" charset="0"/>
                <a:cs typeface="Courier New" pitchFamily="49" charset="0"/>
              </a:rPr>
              <a:t>(o, i.c2);</a:t>
            </a:r>
            <a:endParaRPr lang="en-US" sz="1600" b="1" dirty="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a:t>
            </a:r>
          </a:p>
        </p:txBody>
      </p:sp>
      <p:sp>
        <p:nvSpPr>
          <p:cNvPr id="5" name="Rectangle 4"/>
          <p:cNvSpPr/>
          <p:nvPr/>
        </p:nvSpPr>
        <p:spPr>
          <a:xfrm>
            <a:off x="685800" y="1657350"/>
            <a:ext cx="7010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85800" y="3867150"/>
            <a:ext cx="7010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295400" y="1687086"/>
            <a:ext cx="2438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295400" y="2158218"/>
            <a:ext cx="2438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295400" y="3892668"/>
            <a:ext cx="2438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295400" y="4363800"/>
            <a:ext cx="2438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pPr/>
              <a:t>28</a:t>
            </a:fld>
            <a:endParaRPr lang="en-US" dirty="0"/>
          </a:p>
        </p:txBody>
      </p:sp>
    </p:spTree>
    <p:extLst>
      <p:ext uri="{BB962C8B-B14F-4D97-AF65-F5344CB8AC3E}">
        <p14:creationId xmlns:p14="http://schemas.microsoft.com/office/powerpoint/2010/main" val="86948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Truncation Handling</a:t>
            </a:r>
            <a:endParaRPr lang="en-US" dirty="0"/>
          </a:p>
        </p:txBody>
      </p:sp>
      <p:sp>
        <p:nvSpPr>
          <p:cNvPr id="4" name="Oval 3"/>
          <p:cNvSpPr/>
          <p:nvPr/>
        </p:nvSpPr>
        <p:spPr>
          <a:xfrm>
            <a:off x="562515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6068704"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649747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940456" y="16573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7378891"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7805384"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229600"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62515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6068704" y="211455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649747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940456" y="2114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7378891"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7805384"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8229600"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562515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6068704" y="2555258"/>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649747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6940456" y="255525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7378891"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7805384"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8229600"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562515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6068704" y="3000518"/>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649747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6940456" y="300051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7385715"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7805384"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8229600"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562515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6068704"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4974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6940456" y="347591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7378891"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7805384"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8229600"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562515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68704"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49747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6940456" y="4400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7378891"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7805384"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8229600"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p:cNvCxnSpPr/>
          <p:nvPr/>
        </p:nvCxnSpPr>
        <p:spPr>
          <a:xfrm>
            <a:off x="5410200" y="1504950"/>
            <a:ext cx="0" cy="3276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410200" y="1504950"/>
            <a:ext cx="3200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486400" y="1200150"/>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49" name="Oval 48"/>
          <p:cNvSpPr/>
          <p:nvPr/>
        </p:nvSpPr>
        <p:spPr>
          <a:xfrm>
            <a:off x="5625720"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60692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64974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40456" y="391832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7378891"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7805384"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8229600"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625720"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60692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5105400" y="1636567"/>
            <a:ext cx="228600" cy="3016780"/>
            <a:chOff x="5105400" y="1636567"/>
            <a:chExt cx="228600" cy="3016780"/>
          </a:xfrm>
        </p:grpSpPr>
        <p:sp>
          <p:nvSpPr>
            <p:cNvPr id="59" name="TextBox 58"/>
            <p:cNvSpPr txBox="1"/>
            <p:nvPr/>
          </p:nvSpPr>
          <p:spPr>
            <a:xfrm>
              <a:off x="5105400" y="2100902"/>
              <a:ext cx="228600" cy="261610"/>
            </a:xfrm>
            <a:prstGeom prst="rect">
              <a:avLst/>
            </a:prstGeom>
            <a:noFill/>
          </p:spPr>
          <p:txBody>
            <a:bodyPr wrap="square" rtlCol="0">
              <a:spAutoFit/>
            </a:bodyPr>
            <a:lstStyle/>
            <a:p>
              <a:r>
                <a:rPr lang="en-US" sz="1100" dirty="0" smtClean="0">
                  <a:solidFill>
                    <a:schemeClr val="tx2"/>
                  </a:solidFill>
                </a:rPr>
                <a:t>2</a:t>
              </a:r>
              <a:endParaRPr lang="en-US" sz="1100" dirty="0">
                <a:solidFill>
                  <a:schemeClr val="tx2"/>
                </a:solidFill>
              </a:endParaRPr>
            </a:p>
          </p:txBody>
        </p:sp>
        <p:sp>
          <p:nvSpPr>
            <p:cNvPr id="60" name="TextBox 59"/>
            <p:cNvSpPr txBox="1"/>
            <p:nvPr/>
          </p:nvSpPr>
          <p:spPr>
            <a:xfrm>
              <a:off x="5105400" y="1636567"/>
              <a:ext cx="228600" cy="261610"/>
            </a:xfrm>
            <a:prstGeom prst="rect">
              <a:avLst/>
            </a:prstGeom>
            <a:noFill/>
          </p:spPr>
          <p:txBody>
            <a:bodyPr wrap="square" rtlCol="0">
              <a:spAutoFit/>
            </a:bodyPr>
            <a:lstStyle/>
            <a:p>
              <a:r>
                <a:rPr lang="en-US" sz="1100" dirty="0" smtClean="0">
                  <a:solidFill>
                    <a:schemeClr val="tx2"/>
                  </a:solidFill>
                </a:rPr>
                <a:t>1</a:t>
              </a:r>
              <a:endParaRPr lang="en-US" sz="1100" dirty="0">
                <a:solidFill>
                  <a:schemeClr val="tx2"/>
                </a:solidFill>
              </a:endParaRPr>
            </a:p>
          </p:txBody>
        </p:sp>
        <p:sp>
          <p:nvSpPr>
            <p:cNvPr id="61" name="TextBox 60"/>
            <p:cNvSpPr txBox="1"/>
            <p:nvPr/>
          </p:nvSpPr>
          <p:spPr>
            <a:xfrm>
              <a:off x="5105400" y="2537346"/>
              <a:ext cx="228600" cy="261610"/>
            </a:xfrm>
            <a:prstGeom prst="rect">
              <a:avLst/>
            </a:prstGeom>
            <a:noFill/>
          </p:spPr>
          <p:txBody>
            <a:bodyPr wrap="square" rtlCol="0">
              <a:spAutoFit/>
            </a:bodyPr>
            <a:lstStyle/>
            <a:p>
              <a:r>
                <a:rPr lang="en-US" sz="1100" dirty="0">
                  <a:solidFill>
                    <a:schemeClr val="tx2"/>
                  </a:solidFill>
                </a:rPr>
                <a:t>3</a:t>
              </a:r>
            </a:p>
          </p:txBody>
        </p:sp>
        <p:sp>
          <p:nvSpPr>
            <p:cNvPr id="62" name="TextBox 61"/>
            <p:cNvSpPr txBox="1"/>
            <p:nvPr/>
          </p:nvSpPr>
          <p:spPr>
            <a:xfrm>
              <a:off x="5105400" y="2984013"/>
              <a:ext cx="228600" cy="261610"/>
            </a:xfrm>
            <a:prstGeom prst="rect">
              <a:avLst/>
            </a:prstGeom>
            <a:noFill/>
          </p:spPr>
          <p:txBody>
            <a:bodyPr wrap="square" rtlCol="0">
              <a:spAutoFit/>
            </a:bodyPr>
            <a:lstStyle/>
            <a:p>
              <a:r>
                <a:rPr lang="en-US" sz="1100" dirty="0">
                  <a:solidFill>
                    <a:schemeClr val="tx2"/>
                  </a:solidFill>
                </a:rPr>
                <a:t>4</a:t>
              </a:r>
            </a:p>
          </p:txBody>
        </p:sp>
        <p:sp>
          <p:nvSpPr>
            <p:cNvPr id="63" name="TextBox 62"/>
            <p:cNvSpPr txBox="1"/>
            <p:nvPr/>
          </p:nvSpPr>
          <p:spPr>
            <a:xfrm>
              <a:off x="5105400" y="3450894"/>
              <a:ext cx="228600" cy="261610"/>
            </a:xfrm>
            <a:prstGeom prst="rect">
              <a:avLst/>
            </a:prstGeom>
            <a:noFill/>
          </p:spPr>
          <p:txBody>
            <a:bodyPr wrap="square" rtlCol="0">
              <a:spAutoFit/>
            </a:bodyPr>
            <a:lstStyle/>
            <a:p>
              <a:r>
                <a:rPr lang="en-US" sz="1100" dirty="0">
                  <a:solidFill>
                    <a:schemeClr val="tx2"/>
                  </a:solidFill>
                </a:rPr>
                <a:t>5</a:t>
              </a:r>
            </a:p>
          </p:txBody>
        </p:sp>
        <p:sp>
          <p:nvSpPr>
            <p:cNvPr id="64" name="TextBox 63"/>
            <p:cNvSpPr txBox="1"/>
            <p:nvPr/>
          </p:nvSpPr>
          <p:spPr>
            <a:xfrm>
              <a:off x="5105400" y="3928566"/>
              <a:ext cx="228600" cy="261610"/>
            </a:xfrm>
            <a:prstGeom prst="rect">
              <a:avLst/>
            </a:prstGeom>
            <a:noFill/>
          </p:spPr>
          <p:txBody>
            <a:bodyPr wrap="square" rtlCol="0">
              <a:spAutoFit/>
            </a:bodyPr>
            <a:lstStyle/>
            <a:p>
              <a:r>
                <a:rPr lang="en-US" sz="1100" dirty="0">
                  <a:solidFill>
                    <a:schemeClr val="tx2"/>
                  </a:solidFill>
                </a:rPr>
                <a:t>6</a:t>
              </a:r>
            </a:p>
          </p:txBody>
        </p:sp>
        <p:sp>
          <p:nvSpPr>
            <p:cNvPr id="65" name="TextBox 64"/>
            <p:cNvSpPr txBox="1"/>
            <p:nvPr/>
          </p:nvSpPr>
          <p:spPr>
            <a:xfrm>
              <a:off x="5105400" y="4391737"/>
              <a:ext cx="228600" cy="261610"/>
            </a:xfrm>
            <a:prstGeom prst="rect">
              <a:avLst/>
            </a:prstGeom>
            <a:noFill/>
          </p:spPr>
          <p:txBody>
            <a:bodyPr wrap="square" rtlCol="0">
              <a:spAutoFit/>
            </a:bodyPr>
            <a:lstStyle/>
            <a:p>
              <a:r>
                <a:rPr lang="en-US" sz="1100" dirty="0">
                  <a:solidFill>
                    <a:schemeClr val="tx2"/>
                  </a:solidFill>
                </a:rPr>
                <a:t>7</a:t>
              </a:r>
            </a:p>
          </p:txBody>
        </p:sp>
      </p:grpSp>
      <p:cxnSp>
        <p:nvCxnSpPr>
          <p:cNvPr id="66" name="Straight Arrow Connector 65"/>
          <p:cNvCxnSpPr>
            <a:stCxn id="4" idx="6"/>
            <a:endCxn id="5" idx="2"/>
          </p:cNvCxnSpPr>
          <p:nvPr/>
        </p:nvCxnSpPr>
        <p:spPr>
          <a:xfrm>
            <a:off x="5853752" y="17716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 idx="6"/>
            <a:endCxn id="6" idx="2"/>
          </p:cNvCxnSpPr>
          <p:nvPr/>
        </p:nvCxnSpPr>
        <p:spPr>
          <a:xfrm>
            <a:off x="6297304" y="17716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 idx="6"/>
            <a:endCxn id="7" idx="2"/>
          </p:cNvCxnSpPr>
          <p:nvPr/>
        </p:nvCxnSpPr>
        <p:spPr>
          <a:xfrm flipV="1">
            <a:off x="6726072" y="17716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6"/>
            <a:endCxn id="8" idx="2"/>
          </p:cNvCxnSpPr>
          <p:nvPr/>
        </p:nvCxnSpPr>
        <p:spPr>
          <a:xfrm>
            <a:off x="7169056" y="17716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8" idx="6"/>
            <a:endCxn id="9" idx="2"/>
          </p:cNvCxnSpPr>
          <p:nvPr/>
        </p:nvCxnSpPr>
        <p:spPr>
          <a:xfrm>
            <a:off x="7607491" y="17750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9" idx="6"/>
            <a:endCxn id="10" idx="2"/>
          </p:cNvCxnSpPr>
          <p:nvPr/>
        </p:nvCxnSpPr>
        <p:spPr>
          <a:xfrm>
            <a:off x="8033984" y="17750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1" idx="6"/>
            <a:endCxn id="12" idx="2"/>
          </p:cNvCxnSpPr>
          <p:nvPr/>
        </p:nvCxnSpPr>
        <p:spPr>
          <a:xfrm>
            <a:off x="5853752" y="2228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2" idx="6"/>
            <a:endCxn id="13" idx="2"/>
          </p:cNvCxnSpPr>
          <p:nvPr/>
        </p:nvCxnSpPr>
        <p:spPr>
          <a:xfrm>
            <a:off x="6297304" y="22288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8" idx="6"/>
            <a:endCxn id="19" idx="2"/>
          </p:cNvCxnSpPr>
          <p:nvPr/>
        </p:nvCxnSpPr>
        <p:spPr>
          <a:xfrm>
            <a:off x="5853752" y="2669558"/>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5" idx="6"/>
            <a:endCxn id="26" idx="2"/>
          </p:cNvCxnSpPr>
          <p:nvPr/>
        </p:nvCxnSpPr>
        <p:spPr>
          <a:xfrm>
            <a:off x="5853752" y="3114818"/>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2" idx="6"/>
            <a:endCxn id="33" idx="2"/>
          </p:cNvCxnSpPr>
          <p:nvPr/>
        </p:nvCxnSpPr>
        <p:spPr>
          <a:xfrm>
            <a:off x="5853752" y="3590214"/>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6" idx="6"/>
            <a:endCxn id="57" idx="2"/>
          </p:cNvCxnSpPr>
          <p:nvPr/>
        </p:nvCxnSpPr>
        <p:spPr>
          <a:xfrm>
            <a:off x="5854320" y="403263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9" idx="6"/>
            <a:endCxn id="40" idx="2"/>
          </p:cNvCxnSpPr>
          <p:nvPr/>
        </p:nvCxnSpPr>
        <p:spPr>
          <a:xfrm>
            <a:off x="5853752" y="4514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9" idx="6"/>
            <a:endCxn id="20" idx="2"/>
          </p:cNvCxnSpPr>
          <p:nvPr/>
        </p:nvCxnSpPr>
        <p:spPr>
          <a:xfrm>
            <a:off x="6297304" y="2669558"/>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 idx="6"/>
            <a:endCxn id="27" idx="2"/>
          </p:cNvCxnSpPr>
          <p:nvPr/>
        </p:nvCxnSpPr>
        <p:spPr>
          <a:xfrm>
            <a:off x="6297304" y="3114818"/>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3" idx="6"/>
            <a:endCxn id="34" idx="2"/>
          </p:cNvCxnSpPr>
          <p:nvPr/>
        </p:nvCxnSpPr>
        <p:spPr>
          <a:xfrm>
            <a:off x="6297304" y="3590214"/>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7" idx="6"/>
            <a:endCxn id="51" idx="2"/>
          </p:cNvCxnSpPr>
          <p:nvPr/>
        </p:nvCxnSpPr>
        <p:spPr>
          <a:xfrm>
            <a:off x="6297872" y="4032630"/>
            <a:ext cx="1996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0" idx="6"/>
            <a:endCxn id="41" idx="2"/>
          </p:cNvCxnSpPr>
          <p:nvPr/>
        </p:nvCxnSpPr>
        <p:spPr>
          <a:xfrm>
            <a:off x="6297304" y="45148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3" idx="6"/>
            <a:endCxn id="14" idx="2"/>
          </p:cNvCxnSpPr>
          <p:nvPr/>
        </p:nvCxnSpPr>
        <p:spPr>
          <a:xfrm flipV="1">
            <a:off x="6726072" y="22288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0" idx="6"/>
            <a:endCxn id="21" idx="2"/>
          </p:cNvCxnSpPr>
          <p:nvPr/>
        </p:nvCxnSpPr>
        <p:spPr>
          <a:xfrm flipV="1">
            <a:off x="6726072" y="2669557"/>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7" idx="6"/>
            <a:endCxn id="28" idx="2"/>
          </p:cNvCxnSpPr>
          <p:nvPr/>
        </p:nvCxnSpPr>
        <p:spPr>
          <a:xfrm flipV="1">
            <a:off x="6726072" y="3114817"/>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4" idx="6"/>
            <a:endCxn id="35" idx="2"/>
          </p:cNvCxnSpPr>
          <p:nvPr/>
        </p:nvCxnSpPr>
        <p:spPr>
          <a:xfrm flipV="1">
            <a:off x="6726072" y="3590213"/>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1" idx="6"/>
            <a:endCxn id="52" idx="2"/>
          </p:cNvCxnSpPr>
          <p:nvPr/>
        </p:nvCxnSpPr>
        <p:spPr>
          <a:xfrm flipV="1">
            <a:off x="6726072" y="403262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1" idx="6"/>
            <a:endCxn id="42" idx="2"/>
          </p:cNvCxnSpPr>
          <p:nvPr/>
        </p:nvCxnSpPr>
        <p:spPr>
          <a:xfrm flipV="1">
            <a:off x="6726072" y="45148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4" idx="6"/>
            <a:endCxn id="15" idx="2"/>
          </p:cNvCxnSpPr>
          <p:nvPr/>
        </p:nvCxnSpPr>
        <p:spPr>
          <a:xfrm>
            <a:off x="7169056" y="22288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1" idx="6"/>
            <a:endCxn id="22" idx="2"/>
          </p:cNvCxnSpPr>
          <p:nvPr/>
        </p:nvCxnSpPr>
        <p:spPr>
          <a:xfrm>
            <a:off x="7169056" y="2669557"/>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5" idx="6"/>
            <a:endCxn id="16" idx="2"/>
          </p:cNvCxnSpPr>
          <p:nvPr/>
        </p:nvCxnSpPr>
        <p:spPr>
          <a:xfrm>
            <a:off x="7607491" y="2232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6"/>
            <a:endCxn id="17" idx="2"/>
          </p:cNvCxnSpPr>
          <p:nvPr/>
        </p:nvCxnSpPr>
        <p:spPr>
          <a:xfrm>
            <a:off x="8033984" y="2232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2" idx="6"/>
            <a:endCxn id="23" idx="2"/>
          </p:cNvCxnSpPr>
          <p:nvPr/>
        </p:nvCxnSpPr>
        <p:spPr>
          <a:xfrm>
            <a:off x="7607491" y="2672970"/>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3" idx="6"/>
            <a:endCxn id="24" idx="2"/>
          </p:cNvCxnSpPr>
          <p:nvPr/>
        </p:nvCxnSpPr>
        <p:spPr>
          <a:xfrm>
            <a:off x="8033984" y="267297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8" idx="6"/>
            <a:endCxn id="29" idx="2"/>
          </p:cNvCxnSpPr>
          <p:nvPr/>
        </p:nvCxnSpPr>
        <p:spPr>
          <a:xfrm>
            <a:off x="7169056" y="3114817"/>
            <a:ext cx="216659"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9" idx="6"/>
            <a:endCxn id="30" idx="2"/>
          </p:cNvCxnSpPr>
          <p:nvPr/>
        </p:nvCxnSpPr>
        <p:spPr>
          <a:xfrm>
            <a:off x="7614315" y="3118230"/>
            <a:ext cx="19106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30" idx="6"/>
            <a:endCxn id="31" idx="2"/>
          </p:cNvCxnSpPr>
          <p:nvPr/>
        </p:nvCxnSpPr>
        <p:spPr>
          <a:xfrm>
            <a:off x="8033984" y="311823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35" idx="6"/>
            <a:endCxn id="36" idx="2"/>
          </p:cNvCxnSpPr>
          <p:nvPr/>
        </p:nvCxnSpPr>
        <p:spPr>
          <a:xfrm>
            <a:off x="7169056" y="3590213"/>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6" idx="6"/>
            <a:endCxn id="37" idx="2"/>
          </p:cNvCxnSpPr>
          <p:nvPr/>
        </p:nvCxnSpPr>
        <p:spPr>
          <a:xfrm>
            <a:off x="7607491" y="3593626"/>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7" idx="6"/>
            <a:endCxn id="38" idx="2"/>
          </p:cNvCxnSpPr>
          <p:nvPr/>
        </p:nvCxnSpPr>
        <p:spPr>
          <a:xfrm>
            <a:off x="8033984" y="3593626"/>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2" idx="6"/>
            <a:endCxn id="53" idx="2"/>
          </p:cNvCxnSpPr>
          <p:nvPr/>
        </p:nvCxnSpPr>
        <p:spPr>
          <a:xfrm>
            <a:off x="7169056" y="403262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3" idx="6"/>
            <a:endCxn id="54" idx="2"/>
          </p:cNvCxnSpPr>
          <p:nvPr/>
        </p:nvCxnSpPr>
        <p:spPr>
          <a:xfrm>
            <a:off x="7607491" y="403604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54" idx="6"/>
            <a:endCxn id="55" idx="2"/>
          </p:cNvCxnSpPr>
          <p:nvPr/>
        </p:nvCxnSpPr>
        <p:spPr>
          <a:xfrm>
            <a:off x="8033984" y="403604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2" idx="6"/>
            <a:endCxn id="43" idx="2"/>
          </p:cNvCxnSpPr>
          <p:nvPr/>
        </p:nvCxnSpPr>
        <p:spPr>
          <a:xfrm>
            <a:off x="7169056" y="45148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43" idx="6"/>
            <a:endCxn id="44" idx="2"/>
          </p:cNvCxnSpPr>
          <p:nvPr/>
        </p:nvCxnSpPr>
        <p:spPr>
          <a:xfrm>
            <a:off x="7607491" y="4518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4" idx="6"/>
            <a:endCxn id="45" idx="2"/>
          </p:cNvCxnSpPr>
          <p:nvPr/>
        </p:nvCxnSpPr>
        <p:spPr>
          <a:xfrm>
            <a:off x="8033984" y="4518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 idx="4"/>
            <a:endCxn id="11" idx="0"/>
          </p:cNvCxnSpPr>
          <p:nvPr/>
        </p:nvCxnSpPr>
        <p:spPr>
          <a:xfrm flipH="1">
            <a:off x="5739452" y="1889362"/>
            <a:ext cx="2604448" cy="2251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7" idx="4"/>
            <a:endCxn id="18" idx="0"/>
          </p:cNvCxnSpPr>
          <p:nvPr/>
        </p:nvCxnSpPr>
        <p:spPr>
          <a:xfrm flipH="1">
            <a:off x="5739452" y="2346562"/>
            <a:ext cx="2604448" cy="2086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4" idx="4"/>
            <a:endCxn id="25" idx="0"/>
          </p:cNvCxnSpPr>
          <p:nvPr/>
        </p:nvCxnSpPr>
        <p:spPr>
          <a:xfrm flipH="1">
            <a:off x="5739452" y="2787270"/>
            <a:ext cx="2604448" cy="2132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31" idx="4"/>
            <a:endCxn id="32" idx="0"/>
          </p:cNvCxnSpPr>
          <p:nvPr/>
        </p:nvCxnSpPr>
        <p:spPr>
          <a:xfrm flipH="1">
            <a:off x="5739452" y="3232530"/>
            <a:ext cx="2604448" cy="2433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8" idx="4"/>
            <a:endCxn id="56" idx="0"/>
          </p:cNvCxnSpPr>
          <p:nvPr/>
        </p:nvCxnSpPr>
        <p:spPr>
          <a:xfrm flipH="1">
            <a:off x="5740020" y="3707926"/>
            <a:ext cx="2603880" cy="2104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5" idx="4"/>
            <a:endCxn id="39" idx="0"/>
          </p:cNvCxnSpPr>
          <p:nvPr/>
        </p:nvCxnSpPr>
        <p:spPr>
          <a:xfrm flipH="1">
            <a:off x="5739452" y="4150342"/>
            <a:ext cx="2604448" cy="2502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09600" y="3652875"/>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124" name="Oval 123"/>
          <p:cNvSpPr/>
          <p:nvPr/>
        </p:nvSpPr>
        <p:spPr>
          <a:xfrm>
            <a:off x="740392" y="408929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183944" y="408929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612712" y="408929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055696" y="4089291"/>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494131" y="409270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2920624" y="409270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3344840" y="409270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609600" y="4442996"/>
            <a:ext cx="3048000" cy="338554"/>
          </a:xfrm>
          <a:prstGeom prst="rect">
            <a:avLst/>
          </a:prstGeom>
          <a:noFill/>
        </p:spPr>
        <p:txBody>
          <a:bodyPr wrap="square" rtlCol="0">
            <a:spAutoFit/>
          </a:bodyPr>
          <a:lstStyle/>
          <a:p>
            <a:pPr algn="ctr"/>
            <a:r>
              <a:rPr lang="en-US" sz="1100" dirty="0" smtClean="0">
                <a:solidFill>
                  <a:schemeClr val="tx2"/>
                </a:solidFill>
              </a:rPr>
              <a:t>   </a:t>
            </a:r>
            <a:r>
              <a:rPr lang="en-US" sz="1600" dirty="0" smtClean="0">
                <a:solidFill>
                  <a:schemeClr val="tx2"/>
                </a:solidFill>
              </a:rPr>
              <a:t>Truncation Field</a:t>
            </a:r>
            <a:endParaRPr lang="en-US" sz="1600" dirty="0">
              <a:solidFill>
                <a:schemeClr val="tx2"/>
              </a:solidFill>
            </a:endParaRPr>
          </a:p>
        </p:txBody>
      </p:sp>
      <p:sp>
        <p:nvSpPr>
          <p:cNvPr id="3" name="Rectangle 2"/>
          <p:cNvSpPr/>
          <p:nvPr/>
        </p:nvSpPr>
        <p:spPr>
          <a:xfrm>
            <a:off x="727312" y="2168288"/>
            <a:ext cx="2846128" cy="571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632916" y="3376196"/>
            <a:ext cx="3048000" cy="338554"/>
          </a:xfrm>
          <a:prstGeom prst="rect">
            <a:avLst/>
          </a:prstGeom>
          <a:noFill/>
        </p:spPr>
        <p:txBody>
          <a:bodyPr wrap="square" rtlCol="0">
            <a:spAutoFit/>
          </a:bodyPr>
          <a:lstStyle/>
          <a:p>
            <a:pPr algn="ctr"/>
            <a:r>
              <a:rPr lang="en-US" sz="1100" dirty="0" smtClean="0">
                <a:solidFill>
                  <a:schemeClr val="tx2"/>
                </a:solidFill>
              </a:rPr>
              <a:t>   </a:t>
            </a:r>
            <a:r>
              <a:rPr lang="en-US" sz="1600" dirty="0" smtClean="0">
                <a:solidFill>
                  <a:schemeClr val="tx2"/>
                </a:solidFill>
              </a:rPr>
              <a:t>unTrunc set</a:t>
            </a:r>
            <a:endParaRPr lang="en-US" sz="1600" dirty="0">
              <a:solidFill>
                <a:schemeClr val="tx2"/>
              </a:solidFill>
            </a:endParaRPr>
          </a:p>
        </p:txBody>
      </p:sp>
      <p:sp>
        <p:nvSpPr>
          <p:cNvPr id="114" name="TextBox 113"/>
          <p:cNvSpPr txBox="1"/>
          <p:nvPr/>
        </p:nvSpPr>
        <p:spPr>
          <a:xfrm>
            <a:off x="1881888" y="2277498"/>
            <a:ext cx="533400" cy="369332"/>
          </a:xfrm>
          <a:prstGeom prst="rect">
            <a:avLst/>
          </a:prstGeom>
          <a:noFill/>
        </p:spPr>
        <p:txBody>
          <a:bodyPr wrap="square" rtlCol="0">
            <a:spAutoFit/>
          </a:bodyPr>
          <a:lstStyle/>
          <a:p>
            <a:pPr algn="ctr"/>
            <a:r>
              <a:rPr lang="en-US" b="1" dirty="0" smtClean="0">
                <a:solidFill>
                  <a:srgbClr val="FF0000"/>
                </a:solidFill>
              </a:rPr>
              <a:t>B</a:t>
            </a:r>
            <a:endParaRPr lang="en-US" b="1" dirty="0">
              <a:solidFill>
                <a:srgbClr val="FF0000"/>
              </a:solidFill>
            </a:endParaRPr>
          </a:p>
        </p:txBody>
      </p:sp>
      <p:sp>
        <p:nvSpPr>
          <p:cNvPr id="115" name="Slide Number Placeholder 114"/>
          <p:cNvSpPr>
            <a:spLocks noGrp="1"/>
          </p:cNvSpPr>
          <p:nvPr>
            <p:ph type="sldNum" sz="quarter" idx="12"/>
          </p:nvPr>
        </p:nvSpPr>
        <p:spPr/>
        <p:txBody>
          <a:bodyPr/>
          <a:lstStyle/>
          <a:p>
            <a:fld id="{C162BB0D-B5A7-4AD7-8624-6645CF0AB6F4}" type="slidenum">
              <a:rPr lang="en-US" smtClean="0"/>
              <a:pPr/>
              <a:t>29</a:t>
            </a:fld>
            <a:endParaRPr lang="en-US" dirty="0"/>
          </a:p>
        </p:txBody>
      </p:sp>
      <p:sp>
        <p:nvSpPr>
          <p:cNvPr id="132" name="Rectangle 131"/>
          <p:cNvSpPr/>
          <p:nvPr/>
        </p:nvSpPr>
        <p:spPr>
          <a:xfrm>
            <a:off x="725524" y="2762250"/>
            <a:ext cx="2853562" cy="571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a:off x="732958" y="1581150"/>
            <a:ext cx="2846128" cy="571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28427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2" fill="hold" nodeType="clickEffect">
                                  <p:stCondLst>
                                    <p:cond delay="0"/>
                                  </p:stCondLst>
                                  <p:childTnLst>
                                    <p:animClr clrSpc="rgb" dir="cw">
                                      <p:cBhvr>
                                        <p:cTn id="144" dur="500" fill="hold"/>
                                        <p:tgtEl>
                                          <p:spTgt spid="4"/>
                                        </p:tgtEl>
                                        <p:attrNameLst>
                                          <p:attrName>fillcolor</p:attrName>
                                        </p:attrNameLst>
                                      </p:cBhvr>
                                      <p:to>
                                        <a:schemeClr val="tx1"/>
                                      </p:to>
                                    </p:animClr>
                                    <p:set>
                                      <p:cBhvr>
                                        <p:cTn id="145" dur="500" fill="hold"/>
                                        <p:tgtEl>
                                          <p:spTgt spid="4"/>
                                        </p:tgtEl>
                                        <p:attrNameLst>
                                          <p:attrName>fill.type</p:attrName>
                                        </p:attrNameLst>
                                      </p:cBhvr>
                                      <p:to>
                                        <p:strVal val="solid"/>
                                      </p:to>
                                    </p:set>
                                    <p:set>
                                      <p:cBhvr>
                                        <p:cTn id="146" dur="500" fill="hold"/>
                                        <p:tgtEl>
                                          <p:spTgt spid="4"/>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500" fill="hold"/>
                                        <p:tgtEl>
                                          <p:spTgt spid="5"/>
                                        </p:tgtEl>
                                        <p:attrNameLst>
                                          <p:attrName>fillcolor</p:attrName>
                                        </p:attrNameLst>
                                      </p:cBhvr>
                                      <p:to>
                                        <a:schemeClr val="tx1"/>
                                      </p:to>
                                    </p:animClr>
                                    <p:set>
                                      <p:cBhvr>
                                        <p:cTn id="151" dur="500" fill="hold"/>
                                        <p:tgtEl>
                                          <p:spTgt spid="5"/>
                                        </p:tgtEl>
                                        <p:attrNameLst>
                                          <p:attrName>fill.type</p:attrName>
                                        </p:attrNameLst>
                                      </p:cBhvr>
                                      <p:to>
                                        <p:strVal val="solid"/>
                                      </p:to>
                                    </p:set>
                                    <p:set>
                                      <p:cBhvr>
                                        <p:cTn id="152" dur="500" fill="hold"/>
                                        <p:tgtEl>
                                          <p:spTgt spid="5"/>
                                        </p:tgtEl>
                                        <p:attrNameLst>
                                          <p:attrName>fill.on</p:attrName>
                                        </p:attrNameLst>
                                      </p:cBhvr>
                                      <p:to>
                                        <p:strVal val="true"/>
                                      </p:to>
                                    </p:set>
                                  </p:childTnLst>
                                </p:cTn>
                              </p:par>
                              <p:par>
                                <p:cTn id="153" presetID="1" presetClass="entr" presetSubtype="0" fill="hold" nodeType="withEffect">
                                  <p:stCondLst>
                                    <p:cond delay="0"/>
                                  </p:stCondLst>
                                  <p:childTnLst>
                                    <p:set>
                                      <p:cBhvr>
                                        <p:cTn id="154" dur="1" fill="hold">
                                          <p:stCondLst>
                                            <p:cond delay="0"/>
                                          </p:stCondLst>
                                        </p:cTn>
                                        <p:tgtEl>
                                          <p:spTgt spid="6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500" fill="hold"/>
                                        <p:tgtEl>
                                          <p:spTgt spid="6"/>
                                        </p:tgtEl>
                                        <p:attrNameLst>
                                          <p:attrName>fillcolor</p:attrName>
                                        </p:attrNameLst>
                                      </p:cBhvr>
                                      <p:to>
                                        <a:schemeClr val="tx1"/>
                                      </p:to>
                                    </p:animClr>
                                    <p:set>
                                      <p:cBhvr>
                                        <p:cTn id="159" dur="500" fill="hold"/>
                                        <p:tgtEl>
                                          <p:spTgt spid="6"/>
                                        </p:tgtEl>
                                        <p:attrNameLst>
                                          <p:attrName>fill.type</p:attrName>
                                        </p:attrNameLst>
                                      </p:cBhvr>
                                      <p:to>
                                        <p:strVal val="solid"/>
                                      </p:to>
                                    </p:set>
                                    <p:set>
                                      <p:cBhvr>
                                        <p:cTn id="160" dur="500" fill="hold"/>
                                        <p:tgtEl>
                                          <p:spTgt spid="6"/>
                                        </p:tgtEl>
                                        <p:attrNameLst>
                                          <p:attrName>fill.on</p:attrName>
                                        </p:attrNameLst>
                                      </p:cBhvr>
                                      <p:to>
                                        <p:strVal val="true"/>
                                      </p:to>
                                    </p:set>
                                  </p:childTnLst>
                                </p:cTn>
                              </p:par>
                              <p:par>
                                <p:cTn id="161" presetID="1" presetClass="entr" presetSubtype="0" fill="hold" nodeType="withEffect">
                                  <p:stCondLst>
                                    <p:cond delay="0"/>
                                  </p:stCondLst>
                                  <p:childTnLst>
                                    <p:set>
                                      <p:cBhvr>
                                        <p:cTn id="162" dur="1" fill="hold">
                                          <p:stCondLst>
                                            <p:cond delay="0"/>
                                          </p:stCondLst>
                                        </p:cTn>
                                        <p:tgtEl>
                                          <p:spTgt spid="6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2" fill="hold" nodeType="clickEffect">
                                  <p:stCondLst>
                                    <p:cond delay="0"/>
                                  </p:stCondLst>
                                  <p:childTnLst>
                                    <p:animClr clrSpc="rgb" dir="cw">
                                      <p:cBhvr>
                                        <p:cTn id="166" dur="500" fill="hold"/>
                                        <p:tgtEl>
                                          <p:spTgt spid="7"/>
                                        </p:tgtEl>
                                        <p:attrNameLst>
                                          <p:attrName>fillcolor</p:attrName>
                                        </p:attrNameLst>
                                      </p:cBhvr>
                                      <p:to>
                                        <a:schemeClr val="tx1"/>
                                      </p:to>
                                    </p:animClr>
                                    <p:set>
                                      <p:cBhvr>
                                        <p:cTn id="167" dur="500" fill="hold"/>
                                        <p:tgtEl>
                                          <p:spTgt spid="7"/>
                                        </p:tgtEl>
                                        <p:attrNameLst>
                                          <p:attrName>fill.type</p:attrName>
                                        </p:attrNameLst>
                                      </p:cBhvr>
                                      <p:to>
                                        <p:strVal val="solid"/>
                                      </p:to>
                                    </p:set>
                                    <p:set>
                                      <p:cBhvr>
                                        <p:cTn id="168" dur="500" fill="hold"/>
                                        <p:tgtEl>
                                          <p:spTgt spid="7"/>
                                        </p:tgtEl>
                                        <p:attrNameLst>
                                          <p:attrName>fill.on</p:attrName>
                                        </p:attrNameLst>
                                      </p:cBhvr>
                                      <p:to>
                                        <p:strVal val="true"/>
                                      </p:to>
                                    </p:set>
                                  </p:childTnLst>
                                </p:cTn>
                              </p:par>
                              <p:par>
                                <p:cTn id="169" presetID="1" presetClass="entr" presetSubtype="0" fill="hold" nodeType="withEffect">
                                  <p:stCondLst>
                                    <p:cond delay="0"/>
                                  </p:stCondLst>
                                  <p:childTnLst>
                                    <p:set>
                                      <p:cBhvr>
                                        <p:cTn id="170" dur="1" fill="hold">
                                          <p:stCondLst>
                                            <p:cond delay="0"/>
                                          </p:stCondLst>
                                        </p:cTn>
                                        <p:tgtEl>
                                          <p:spTgt spid="68"/>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mph" presetSubtype="2" fill="hold" nodeType="clickEffect">
                                  <p:stCondLst>
                                    <p:cond delay="0"/>
                                  </p:stCondLst>
                                  <p:childTnLst>
                                    <p:animClr clrSpc="rgb" dir="cw">
                                      <p:cBhvr>
                                        <p:cTn id="174" dur="500" fill="hold"/>
                                        <p:tgtEl>
                                          <p:spTgt spid="8"/>
                                        </p:tgtEl>
                                        <p:attrNameLst>
                                          <p:attrName>fillcolor</p:attrName>
                                        </p:attrNameLst>
                                      </p:cBhvr>
                                      <p:to>
                                        <a:schemeClr val="tx1"/>
                                      </p:to>
                                    </p:animClr>
                                    <p:set>
                                      <p:cBhvr>
                                        <p:cTn id="175" dur="500" fill="hold"/>
                                        <p:tgtEl>
                                          <p:spTgt spid="8"/>
                                        </p:tgtEl>
                                        <p:attrNameLst>
                                          <p:attrName>fill.type</p:attrName>
                                        </p:attrNameLst>
                                      </p:cBhvr>
                                      <p:to>
                                        <p:strVal val="solid"/>
                                      </p:to>
                                    </p:set>
                                    <p:set>
                                      <p:cBhvr>
                                        <p:cTn id="176" dur="500" fill="hold"/>
                                        <p:tgtEl>
                                          <p:spTgt spid="8"/>
                                        </p:tgtEl>
                                        <p:attrNameLst>
                                          <p:attrName>fill.on</p:attrName>
                                        </p:attrNameLst>
                                      </p:cBhvr>
                                      <p:to>
                                        <p:strVal val="true"/>
                                      </p:to>
                                    </p:set>
                                  </p:childTnLst>
                                </p:cTn>
                              </p:par>
                              <p:par>
                                <p:cTn id="177" presetID="1" presetClass="entr" presetSubtype="0" fill="hold" nodeType="withEffect">
                                  <p:stCondLst>
                                    <p:cond delay="0"/>
                                  </p:stCondLst>
                                  <p:childTnLst>
                                    <p:set>
                                      <p:cBhvr>
                                        <p:cTn id="178" dur="1" fill="hold">
                                          <p:stCondLst>
                                            <p:cond delay="0"/>
                                          </p:stCondLst>
                                        </p:cTn>
                                        <p:tgtEl>
                                          <p:spTgt spid="6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2" fill="hold" nodeType="clickEffect">
                                  <p:stCondLst>
                                    <p:cond delay="0"/>
                                  </p:stCondLst>
                                  <p:childTnLst>
                                    <p:animClr clrSpc="rgb" dir="cw">
                                      <p:cBhvr>
                                        <p:cTn id="182" dur="500" fill="hold"/>
                                        <p:tgtEl>
                                          <p:spTgt spid="9"/>
                                        </p:tgtEl>
                                        <p:attrNameLst>
                                          <p:attrName>fillcolor</p:attrName>
                                        </p:attrNameLst>
                                      </p:cBhvr>
                                      <p:to>
                                        <a:schemeClr val="tx1"/>
                                      </p:to>
                                    </p:animClr>
                                    <p:set>
                                      <p:cBhvr>
                                        <p:cTn id="183" dur="500" fill="hold"/>
                                        <p:tgtEl>
                                          <p:spTgt spid="9"/>
                                        </p:tgtEl>
                                        <p:attrNameLst>
                                          <p:attrName>fill.type</p:attrName>
                                        </p:attrNameLst>
                                      </p:cBhvr>
                                      <p:to>
                                        <p:strVal val="solid"/>
                                      </p:to>
                                    </p:set>
                                    <p:set>
                                      <p:cBhvr>
                                        <p:cTn id="184" dur="500" fill="hold"/>
                                        <p:tgtEl>
                                          <p:spTgt spid="9"/>
                                        </p:tgtEl>
                                        <p:attrNameLst>
                                          <p:attrName>fill.on</p:attrName>
                                        </p:attrNameLst>
                                      </p:cBhvr>
                                      <p:to>
                                        <p:strVal val="true"/>
                                      </p:to>
                                    </p:set>
                                  </p:childTnLst>
                                </p:cTn>
                              </p:par>
                              <p:par>
                                <p:cTn id="185" presetID="1" presetClass="entr" presetSubtype="0" fill="hold" nodeType="withEffect">
                                  <p:stCondLst>
                                    <p:cond delay="0"/>
                                  </p:stCondLst>
                                  <p:childTnLst>
                                    <p:set>
                                      <p:cBhvr>
                                        <p:cTn id="186" dur="1" fill="hold">
                                          <p:stCondLst>
                                            <p:cond delay="0"/>
                                          </p:stCondLst>
                                        </p:cTn>
                                        <p:tgtEl>
                                          <p:spTgt spid="70"/>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mph" presetSubtype="2" fill="hold" nodeType="clickEffect">
                                  <p:stCondLst>
                                    <p:cond delay="0"/>
                                  </p:stCondLst>
                                  <p:childTnLst>
                                    <p:animClr clrSpc="rgb" dir="cw">
                                      <p:cBhvr>
                                        <p:cTn id="190" dur="500" fill="hold"/>
                                        <p:tgtEl>
                                          <p:spTgt spid="10"/>
                                        </p:tgtEl>
                                        <p:attrNameLst>
                                          <p:attrName>fillcolor</p:attrName>
                                        </p:attrNameLst>
                                      </p:cBhvr>
                                      <p:to>
                                        <a:schemeClr val="tx1"/>
                                      </p:to>
                                    </p:animClr>
                                    <p:set>
                                      <p:cBhvr>
                                        <p:cTn id="191" dur="500" fill="hold"/>
                                        <p:tgtEl>
                                          <p:spTgt spid="10"/>
                                        </p:tgtEl>
                                        <p:attrNameLst>
                                          <p:attrName>fill.type</p:attrName>
                                        </p:attrNameLst>
                                      </p:cBhvr>
                                      <p:to>
                                        <p:strVal val="solid"/>
                                      </p:to>
                                    </p:set>
                                    <p:set>
                                      <p:cBhvr>
                                        <p:cTn id="192" dur="500" fill="hold"/>
                                        <p:tgtEl>
                                          <p:spTgt spid="10"/>
                                        </p:tgtEl>
                                        <p:attrNameLst>
                                          <p:attrName>fill.on</p:attrName>
                                        </p:attrNameLst>
                                      </p:cBhvr>
                                      <p:to>
                                        <p:strVal val="true"/>
                                      </p:to>
                                    </p:set>
                                  </p:childTnLst>
                                </p:cTn>
                              </p:par>
                              <p:par>
                                <p:cTn id="193" presetID="1" presetClass="entr" presetSubtype="0" fill="hold" nodeType="withEffect">
                                  <p:stCondLst>
                                    <p:cond delay="0"/>
                                  </p:stCondLst>
                                  <p:childTnLst>
                                    <p:set>
                                      <p:cBhvr>
                                        <p:cTn id="194" dur="1" fill="hold">
                                          <p:stCondLst>
                                            <p:cond delay="0"/>
                                          </p:stCondLst>
                                        </p:cTn>
                                        <p:tgtEl>
                                          <p:spTgt spid="71"/>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2" fill="hold" nodeType="clickEffect">
                                  <p:stCondLst>
                                    <p:cond delay="0"/>
                                  </p:stCondLst>
                                  <p:childTnLst>
                                    <p:animClr clrSpc="rgb" dir="cw">
                                      <p:cBhvr>
                                        <p:cTn id="202" dur="500" fill="hold"/>
                                        <p:tgtEl>
                                          <p:spTgt spid="11"/>
                                        </p:tgtEl>
                                        <p:attrNameLst>
                                          <p:attrName>fillcolor</p:attrName>
                                        </p:attrNameLst>
                                      </p:cBhvr>
                                      <p:to>
                                        <a:schemeClr val="tx1"/>
                                      </p:to>
                                    </p:animClr>
                                    <p:set>
                                      <p:cBhvr>
                                        <p:cTn id="203" dur="500" fill="hold"/>
                                        <p:tgtEl>
                                          <p:spTgt spid="11"/>
                                        </p:tgtEl>
                                        <p:attrNameLst>
                                          <p:attrName>fill.type</p:attrName>
                                        </p:attrNameLst>
                                      </p:cBhvr>
                                      <p:to>
                                        <p:strVal val="solid"/>
                                      </p:to>
                                    </p:set>
                                    <p:set>
                                      <p:cBhvr>
                                        <p:cTn id="204" dur="500" fill="hold"/>
                                        <p:tgtEl>
                                          <p:spTgt spid="11"/>
                                        </p:tgtEl>
                                        <p:attrNameLst>
                                          <p:attrName>fill.on</p:attrName>
                                        </p:attrNameLst>
                                      </p:cBhvr>
                                      <p:to>
                                        <p:strVal val="true"/>
                                      </p:to>
                                    </p:set>
                                  </p:childTnLst>
                                </p:cTn>
                              </p:par>
                              <p:par>
                                <p:cTn id="205" presetID="1" presetClass="entr" presetSubtype="0" fill="hold" nodeType="withEffect">
                                  <p:stCondLst>
                                    <p:cond delay="0"/>
                                  </p:stCondLst>
                                  <p:childTnLst>
                                    <p:set>
                                      <p:cBhvr>
                                        <p:cTn id="206" dur="1" fill="hold">
                                          <p:stCondLst>
                                            <p:cond delay="0"/>
                                          </p:stCondLst>
                                        </p:cTn>
                                        <p:tgtEl>
                                          <p:spTgt spid="108"/>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14"/>
                                        </p:tgtEl>
                                        <p:attrNameLst>
                                          <p:attrName>style.visibility</p:attrName>
                                        </p:attrNameLst>
                                      </p:cBhvr>
                                      <p:to>
                                        <p:strVal val="visible"/>
                                      </p:to>
                                    </p:set>
                                  </p:childTnLst>
                                </p:cTn>
                              </p:par>
                              <p:par>
                                <p:cTn id="211" presetID="1" presetClass="emph" presetSubtype="2" fill="hold" nodeType="withEffect">
                                  <p:stCondLst>
                                    <p:cond delay="0"/>
                                  </p:stCondLst>
                                  <p:childTnLst>
                                    <p:animClr clrSpc="rgb" dir="cw">
                                      <p:cBhvr>
                                        <p:cTn id="212" dur="500" fill="hold"/>
                                        <p:tgtEl>
                                          <p:spTgt spid="12"/>
                                        </p:tgtEl>
                                        <p:attrNameLst>
                                          <p:attrName>fillcolor</p:attrName>
                                        </p:attrNameLst>
                                      </p:cBhvr>
                                      <p:to>
                                        <a:schemeClr val="accent2"/>
                                      </p:to>
                                    </p:animClr>
                                    <p:set>
                                      <p:cBhvr>
                                        <p:cTn id="213" dur="500" fill="hold"/>
                                        <p:tgtEl>
                                          <p:spTgt spid="12"/>
                                        </p:tgtEl>
                                        <p:attrNameLst>
                                          <p:attrName>fill.type</p:attrName>
                                        </p:attrNameLst>
                                      </p:cBhvr>
                                      <p:to>
                                        <p:strVal val="solid"/>
                                      </p:to>
                                    </p:set>
                                    <p:set>
                                      <p:cBhvr>
                                        <p:cTn id="214" dur="500" fill="hold"/>
                                        <p:tgtEl>
                                          <p:spTgt spid="12"/>
                                        </p:tgtEl>
                                        <p:attrNameLst>
                                          <p:attrName>fill.on</p:attrName>
                                        </p:attrNameLst>
                                      </p:cBhvr>
                                      <p:to>
                                        <p:strVal val="true"/>
                                      </p:to>
                                    </p:set>
                                  </p:childTnLst>
                                </p:cTn>
                              </p:par>
                              <p:par>
                                <p:cTn id="215" presetID="1" presetClass="entr" presetSubtype="0" fill="hold" nodeType="withEffect">
                                  <p:stCondLst>
                                    <p:cond delay="0"/>
                                  </p:stCondLst>
                                  <p:childTnLst>
                                    <p:set>
                                      <p:cBhvr>
                                        <p:cTn id="216" dur="1" fill="hold">
                                          <p:stCondLst>
                                            <p:cond delay="0"/>
                                          </p:stCondLst>
                                        </p:cTn>
                                        <p:tgtEl>
                                          <p:spTgt spid="72"/>
                                        </p:tgtEl>
                                        <p:attrNameLst>
                                          <p:attrName>style.visibility</p:attrName>
                                        </p:attrNameLst>
                                      </p:cBhvr>
                                      <p:to>
                                        <p:strVal val="visible"/>
                                      </p:to>
                                    </p:set>
                                  </p:childTnLst>
                                </p:cTn>
                              </p:par>
                              <p:par>
                                <p:cTn id="217" presetID="1" presetClass="emph" presetSubtype="2" fill="hold" nodeType="withEffect">
                                  <p:stCondLst>
                                    <p:cond delay="0"/>
                                  </p:stCondLst>
                                  <p:childTnLst>
                                    <p:animClr clrSpc="rgb" dir="cw">
                                      <p:cBhvr>
                                        <p:cTn id="218" dur="500" fill="hold"/>
                                        <p:tgtEl>
                                          <p:spTgt spid="125"/>
                                        </p:tgtEl>
                                        <p:attrNameLst>
                                          <p:attrName>fillcolor</p:attrName>
                                        </p:attrNameLst>
                                      </p:cBhvr>
                                      <p:to>
                                        <a:srgbClr val="FF5050"/>
                                      </p:to>
                                    </p:animClr>
                                    <p:set>
                                      <p:cBhvr>
                                        <p:cTn id="219" dur="500" fill="hold"/>
                                        <p:tgtEl>
                                          <p:spTgt spid="125"/>
                                        </p:tgtEl>
                                        <p:attrNameLst>
                                          <p:attrName>fill.type</p:attrName>
                                        </p:attrNameLst>
                                      </p:cBhvr>
                                      <p:to>
                                        <p:strVal val="solid"/>
                                      </p:to>
                                    </p:set>
                                    <p:set>
                                      <p:cBhvr>
                                        <p:cTn id="220" dur="500" fill="hold"/>
                                        <p:tgtEl>
                                          <p:spTgt spid="125"/>
                                        </p:tgtEl>
                                        <p:attrNameLst>
                                          <p:attrName>fill.on</p:attrName>
                                        </p:attrNameLst>
                                      </p:cBhvr>
                                      <p:to>
                                        <p:strVal val="true"/>
                                      </p:to>
                                    </p:set>
                                  </p:childTnLst>
                                </p:cTn>
                              </p:par>
                            </p:childTnLst>
                          </p:cTn>
                        </p:par>
                      </p:childTnLst>
                    </p:cTn>
                  </p:par>
                  <p:par>
                    <p:cTn id="221" fill="hold">
                      <p:stCondLst>
                        <p:cond delay="indefinite"/>
                      </p:stCondLst>
                      <p:childTnLst>
                        <p:par>
                          <p:cTn id="222" fill="hold">
                            <p:stCondLst>
                              <p:cond delay="0"/>
                            </p:stCondLst>
                            <p:childTnLst>
                              <p:par>
                                <p:cTn id="223" presetID="1" presetClass="emph" presetSubtype="2" fill="hold" nodeType="clickEffect">
                                  <p:stCondLst>
                                    <p:cond delay="0"/>
                                  </p:stCondLst>
                                  <p:childTnLst>
                                    <p:animClr clrSpc="rgb" dir="cw">
                                      <p:cBhvr>
                                        <p:cTn id="224" dur="500" fill="hold"/>
                                        <p:tgtEl>
                                          <p:spTgt spid="13"/>
                                        </p:tgtEl>
                                        <p:attrNameLst>
                                          <p:attrName>fillcolor</p:attrName>
                                        </p:attrNameLst>
                                      </p:cBhvr>
                                      <p:to>
                                        <a:schemeClr val="tx1"/>
                                      </p:to>
                                    </p:animClr>
                                    <p:set>
                                      <p:cBhvr>
                                        <p:cTn id="225" dur="500" fill="hold"/>
                                        <p:tgtEl>
                                          <p:spTgt spid="13"/>
                                        </p:tgtEl>
                                        <p:attrNameLst>
                                          <p:attrName>fill.type</p:attrName>
                                        </p:attrNameLst>
                                      </p:cBhvr>
                                      <p:to>
                                        <p:strVal val="solid"/>
                                      </p:to>
                                    </p:set>
                                    <p:set>
                                      <p:cBhvr>
                                        <p:cTn id="226" dur="500" fill="hold"/>
                                        <p:tgtEl>
                                          <p:spTgt spid="13"/>
                                        </p:tgtEl>
                                        <p:attrNameLst>
                                          <p:attrName>fill.on</p:attrName>
                                        </p:attrNameLst>
                                      </p:cBhvr>
                                      <p:to>
                                        <p:strVal val="true"/>
                                      </p:to>
                                    </p:set>
                                  </p:childTnLst>
                                </p:cTn>
                              </p:par>
                              <p:par>
                                <p:cTn id="227" presetID="1" presetClass="entr" presetSubtype="0" fill="hold" nodeType="withEffect">
                                  <p:stCondLst>
                                    <p:cond delay="0"/>
                                  </p:stCondLst>
                                  <p:childTnLst>
                                    <p:set>
                                      <p:cBhvr>
                                        <p:cTn id="228" dur="1" fill="hold">
                                          <p:stCondLst>
                                            <p:cond delay="0"/>
                                          </p:stCondLst>
                                        </p:cTn>
                                        <p:tgtEl>
                                          <p:spTgt spid="73"/>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mph" presetSubtype="2" fill="hold" nodeType="clickEffect">
                                  <p:stCondLst>
                                    <p:cond delay="0"/>
                                  </p:stCondLst>
                                  <p:childTnLst>
                                    <p:animClr clrSpc="rgb" dir="cw">
                                      <p:cBhvr>
                                        <p:cTn id="232" dur="500" fill="hold"/>
                                        <p:tgtEl>
                                          <p:spTgt spid="14"/>
                                        </p:tgtEl>
                                        <p:attrNameLst>
                                          <p:attrName>fillcolor</p:attrName>
                                        </p:attrNameLst>
                                      </p:cBhvr>
                                      <p:to>
                                        <a:schemeClr val="tx1"/>
                                      </p:to>
                                    </p:animClr>
                                    <p:set>
                                      <p:cBhvr>
                                        <p:cTn id="233" dur="500" fill="hold"/>
                                        <p:tgtEl>
                                          <p:spTgt spid="14"/>
                                        </p:tgtEl>
                                        <p:attrNameLst>
                                          <p:attrName>fill.type</p:attrName>
                                        </p:attrNameLst>
                                      </p:cBhvr>
                                      <p:to>
                                        <p:strVal val="solid"/>
                                      </p:to>
                                    </p:set>
                                    <p:set>
                                      <p:cBhvr>
                                        <p:cTn id="234" dur="500" fill="hold"/>
                                        <p:tgtEl>
                                          <p:spTgt spid="14"/>
                                        </p:tgtEl>
                                        <p:attrNameLst>
                                          <p:attrName>fill.on</p:attrName>
                                        </p:attrNameLst>
                                      </p:cBhvr>
                                      <p:to>
                                        <p:strVal val="true"/>
                                      </p:to>
                                    </p:set>
                                  </p:childTnLst>
                                </p:cTn>
                              </p:par>
                              <p:par>
                                <p:cTn id="235" presetID="1" presetClass="entr" presetSubtype="0" fill="hold" nodeType="withEffect">
                                  <p:stCondLst>
                                    <p:cond delay="0"/>
                                  </p:stCondLst>
                                  <p:childTnLst>
                                    <p:set>
                                      <p:cBhvr>
                                        <p:cTn id="236" dur="1" fill="hold">
                                          <p:stCondLst>
                                            <p:cond delay="0"/>
                                          </p:stCondLst>
                                        </p:cTn>
                                        <p:tgtEl>
                                          <p:spTgt spid="84"/>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2" fill="hold" nodeType="clickEffect">
                                  <p:stCondLst>
                                    <p:cond delay="0"/>
                                  </p:stCondLst>
                                  <p:childTnLst>
                                    <p:animClr clrSpc="rgb" dir="cw">
                                      <p:cBhvr>
                                        <p:cTn id="240" dur="500" fill="hold"/>
                                        <p:tgtEl>
                                          <p:spTgt spid="15"/>
                                        </p:tgtEl>
                                        <p:attrNameLst>
                                          <p:attrName>fillcolor</p:attrName>
                                        </p:attrNameLst>
                                      </p:cBhvr>
                                      <p:to>
                                        <a:schemeClr val="tx1"/>
                                      </p:to>
                                    </p:animClr>
                                    <p:set>
                                      <p:cBhvr>
                                        <p:cTn id="241" dur="500" fill="hold"/>
                                        <p:tgtEl>
                                          <p:spTgt spid="15"/>
                                        </p:tgtEl>
                                        <p:attrNameLst>
                                          <p:attrName>fill.type</p:attrName>
                                        </p:attrNameLst>
                                      </p:cBhvr>
                                      <p:to>
                                        <p:strVal val="solid"/>
                                      </p:to>
                                    </p:set>
                                    <p:set>
                                      <p:cBhvr>
                                        <p:cTn id="242" dur="500" fill="hold"/>
                                        <p:tgtEl>
                                          <p:spTgt spid="15"/>
                                        </p:tgtEl>
                                        <p:attrNameLst>
                                          <p:attrName>fill.on</p:attrName>
                                        </p:attrNameLst>
                                      </p:cBhvr>
                                      <p:to>
                                        <p:strVal val="true"/>
                                      </p:to>
                                    </p:set>
                                  </p:childTnLst>
                                </p:cTn>
                              </p:par>
                              <p:par>
                                <p:cTn id="243" presetID="1" presetClass="entr" presetSubtype="0" fill="hold" nodeType="withEffect">
                                  <p:stCondLst>
                                    <p:cond delay="0"/>
                                  </p:stCondLst>
                                  <p:childTnLst>
                                    <p:set>
                                      <p:cBhvr>
                                        <p:cTn id="244" dur="1" fill="hold">
                                          <p:stCondLst>
                                            <p:cond delay="0"/>
                                          </p:stCondLst>
                                        </p:cTn>
                                        <p:tgtEl>
                                          <p:spTgt spid="90"/>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mph" presetSubtype="2" fill="hold" nodeType="clickEffect">
                                  <p:stCondLst>
                                    <p:cond delay="0"/>
                                  </p:stCondLst>
                                  <p:childTnLst>
                                    <p:animClr clrSpc="rgb" dir="cw">
                                      <p:cBhvr>
                                        <p:cTn id="248" dur="500" fill="hold"/>
                                        <p:tgtEl>
                                          <p:spTgt spid="16"/>
                                        </p:tgtEl>
                                        <p:attrNameLst>
                                          <p:attrName>fillcolor</p:attrName>
                                        </p:attrNameLst>
                                      </p:cBhvr>
                                      <p:to>
                                        <a:schemeClr val="tx1"/>
                                      </p:to>
                                    </p:animClr>
                                    <p:set>
                                      <p:cBhvr>
                                        <p:cTn id="249" dur="500" fill="hold"/>
                                        <p:tgtEl>
                                          <p:spTgt spid="16"/>
                                        </p:tgtEl>
                                        <p:attrNameLst>
                                          <p:attrName>fill.type</p:attrName>
                                        </p:attrNameLst>
                                      </p:cBhvr>
                                      <p:to>
                                        <p:strVal val="solid"/>
                                      </p:to>
                                    </p:set>
                                    <p:set>
                                      <p:cBhvr>
                                        <p:cTn id="250" dur="500" fill="hold"/>
                                        <p:tgtEl>
                                          <p:spTgt spid="16"/>
                                        </p:tgtEl>
                                        <p:attrNameLst>
                                          <p:attrName>fill.on</p:attrName>
                                        </p:attrNameLst>
                                      </p:cBhvr>
                                      <p:to>
                                        <p:strVal val="true"/>
                                      </p:to>
                                    </p:set>
                                  </p:childTnLst>
                                </p:cTn>
                              </p:par>
                              <p:par>
                                <p:cTn id="251" presetID="1" presetClass="entr" presetSubtype="0" fill="hold" nodeType="withEffect">
                                  <p:stCondLst>
                                    <p:cond delay="0"/>
                                  </p:stCondLst>
                                  <p:childTnLst>
                                    <p:set>
                                      <p:cBhvr>
                                        <p:cTn id="252" dur="1" fill="hold">
                                          <p:stCondLst>
                                            <p:cond delay="0"/>
                                          </p:stCondLst>
                                        </p:cTn>
                                        <p:tgtEl>
                                          <p:spTgt spid="92"/>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2" fill="hold" nodeType="clickEffect">
                                  <p:stCondLst>
                                    <p:cond delay="0"/>
                                  </p:stCondLst>
                                  <p:childTnLst>
                                    <p:animClr clrSpc="rgb" dir="cw">
                                      <p:cBhvr>
                                        <p:cTn id="256" dur="500" fill="hold"/>
                                        <p:tgtEl>
                                          <p:spTgt spid="17"/>
                                        </p:tgtEl>
                                        <p:attrNameLst>
                                          <p:attrName>fillcolor</p:attrName>
                                        </p:attrNameLst>
                                      </p:cBhvr>
                                      <p:to>
                                        <a:schemeClr val="tx1"/>
                                      </p:to>
                                    </p:animClr>
                                    <p:set>
                                      <p:cBhvr>
                                        <p:cTn id="257" dur="500" fill="hold"/>
                                        <p:tgtEl>
                                          <p:spTgt spid="17"/>
                                        </p:tgtEl>
                                        <p:attrNameLst>
                                          <p:attrName>fill.type</p:attrName>
                                        </p:attrNameLst>
                                      </p:cBhvr>
                                      <p:to>
                                        <p:strVal val="solid"/>
                                      </p:to>
                                    </p:set>
                                    <p:set>
                                      <p:cBhvr>
                                        <p:cTn id="258" dur="500" fill="hold"/>
                                        <p:tgtEl>
                                          <p:spTgt spid="17"/>
                                        </p:tgtEl>
                                        <p:attrNameLst>
                                          <p:attrName>fill.on</p:attrName>
                                        </p:attrNameLst>
                                      </p:cBhvr>
                                      <p:to>
                                        <p:strVal val="true"/>
                                      </p:to>
                                    </p:set>
                                  </p:childTnLst>
                                </p:cTn>
                              </p:par>
                              <p:par>
                                <p:cTn id="259" presetID="1" presetClass="entr" presetSubtype="0" fill="hold"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136"/>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2" fill="hold" nodeType="clickEffect">
                                  <p:stCondLst>
                                    <p:cond delay="0"/>
                                  </p:stCondLst>
                                  <p:childTnLst>
                                    <p:animClr clrSpc="rgb" dir="cw">
                                      <p:cBhvr>
                                        <p:cTn id="268" dur="500" fill="hold"/>
                                        <p:tgtEl>
                                          <p:spTgt spid="18"/>
                                        </p:tgtEl>
                                        <p:attrNameLst>
                                          <p:attrName>fillcolor</p:attrName>
                                        </p:attrNameLst>
                                      </p:cBhvr>
                                      <p:to>
                                        <a:schemeClr val="tx1"/>
                                      </p:to>
                                    </p:animClr>
                                    <p:set>
                                      <p:cBhvr>
                                        <p:cTn id="269" dur="500" fill="hold"/>
                                        <p:tgtEl>
                                          <p:spTgt spid="18"/>
                                        </p:tgtEl>
                                        <p:attrNameLst>
                                          <p:attrName>fill.type</p:attrName>
                                        </p:attrNameLst>
                                      </p:cBhvr>
                                      <p:to>
                                        <p:strVal val="solid"/>
                                      </p:to>
                                    </p:set>
                                    <p:set>
                                      <p:cBhvr>
                                        <p:cTn id="270" dur="500" fill="hold"/>
                                        <p:tgtEl>
                                          <p:spTgt spid="18"/>
                                        </p:tgtEl>
                                        <p:attrNameLst>
                                          <p:attrName>fill.on</p:attrName>
                                        </p:attrNameLst>
                                      </p:cBhvr>
                                      <p:to>
                                        <p:strVal val="true"/>
                                      </p:to>
                                    </p:set>
                                  </p:childTnLst>
                                </p:cTn>
                              </p:par>
                              <p:par>
                                <p:cTn id="271" presetID="1" presetClass="entr" presetSubtype="0" fill="hold" nodeType="withEffect">
                                  <p:stCondLst>
                                    <p:cond delay="0"/>
                                  </p:stCondLst>
                                  <p:childTnLst>
                                    <p:set>
                                      <p:cBhvr>
                                        <p:cTn id="272" dur="1" fill="hold">
                                          <p:stCondLst>
                                            <p:cond delay="0"/>
                                          </p:stCondLst>
                                        </p:cTn>
                                        <p:tgtEl>
                                          <p:spTgt spid="10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mph" presetSubtype="2" fill="hold" nodeType="clickEffect">
                                  <p:stCondLst>
                                    <p:cond delay="0"/>
                                  </p:stCondLst>
                                  <p:childTnLst>
                                    <p:animClr clrSpc="rgb" dir="cw">
                                      <p:cBhvr>
                                        <p:cTn id="276" dur="500" fill="hold"/>
                                        <p:tgtEl>
                                          <p:spTgt spid="19"/>
                                        </p:tgtEl>
                                        <p:attrNameLst>
                                          <p:attrName>fillcolor</p:attrName>
                                        </p:attrNameLst>
                                      </p:cBhvr>
                                      <p:to>
                                        <a:schemeClr val="accent2"/>
                                      </p:to>
                                    </p:animClr>
                                    <p:set>
                                      <p:cBhvr>
                                        <p:cTn id="277" dur="500" fill="hold"/>
                                        <p:tgtEl>
                                          <p:spTgt spid="19"/>
                                        </p:tgtEl>
                                        <p:attrNameLst>
                                          <p:attrName>fill.type</p:attrName>
                                        </p:attrNameLst>
                                      </p:cBhvr>
                                      <p:to>
                                        <p:strVal val="solid"/>
                                      </p:to>
                                    </p:set>
                                    <p:set>
                                      <p:cBhvr>
                                        <p:cTn id="278" dur="500" fill="hold"/>
                                        <p:tgtEl>
                                          <p:spTgt spid="19"/>
                                        </p:tgtEl>
                                        <p:attrNameLst>
                                          <p:attrName>fill.on</p:attrName>
                                        </p:attrNameLst>
                                      </p:cBhvr>
                                      <p:to>
                                        <p:strVal val="true"/>
                                      </p:to>
                                    </p:set>
                                  </p:childTnLst>
                                </p:cTn>
                              </p:par>
                              <p:par>
                                <p:cTn id="279" presetID="1" presetClass="entr" presetSubtype="0" fill="hold" nodeType="withEffect">
                                  <p:stCondLst>
                                    <p:cond delay="0"/>
                                  </p:stCondLst>
                                  <p:childTnLst>
                                    <p:set>
                                      <p:cBhvr>
                                        <p:cTn id="280" dur="1" fill="hold">
                                          <p:stCondLst>
                                            <p:cond delay="0"/>
                                          </p:stCondLst>
                                        </p:cTn>
                                        <p:tgtEl>
                                          <p:spTgt spid="7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2" fill="hold" nodeType="clickEffect">
                                  <p:stCondLst>
                                    <p:cond delay="0"/>
                                  </p:stCondLst>
                                  <p:childTnLst>
                                    <p:animClr clrSpc="rgb" dir="cw">
                                      <p:cBhvr>
                                        <p:cTn id="284" dur="500" fill="hold"/>
                                        <p:tgtEl>
                                          <p:spTgt spid="20"/>
                                        </p:tgtEl>
                                        <p:attrNameLst>
                                          <p:attrName>fillcolor</p:attrName>
                                        </p:attrNameLst>
                                      </p:cBhvr>
                                      <p:to>
                                        <a:schemeClr val="tx1"/>
                                      </p:to>
                                    </p:animClr>
                                    <p:set>
                                      <p:cBhvr>
                                        <p:cTn id="285" dur="500" fill="hold"/>
                                        <p:tgtEl>
                                          <p:spTgt spid="20"/>
                                        </p:tgtEl>
                                        <p:attrNameLst>
                                          <p:attrName>fill.type</p:attrName>
                                        </p:attrNameLst>
                                      </p:cBhvr>
                                      <p:to>
                                        <p:strVal val="solid"/>
                                      </p:to>
                                    </p:set>
                                    <p:set>
                                      <p:cBhvr>
                                        <p:cTn id="286" dur="500" fill="hold"/>
                                        <p:tgtEl>
                                          <p:spTgt spid="20"/>
                                        </p:tgtEl>
                                        <p:attrNameLst>
                                          <p:attrName>fill.on</p:attrName>
                                        </p:attrNameLst>
                                      </p:cBhvr>
                                      <p:to>
                                        <p:strVal val="true"/>
                                      </p:to>
                                    </p:set>
                                  </p:childTnLst>
                                </p:cTn>
                              </p:par>
                              <p:par>
                                <p:cTn id="287" presetID="1" presetClass="entr" presetSubtype="0" fill="hold" nodeType="withEffect">
                                  <p:stCondLst>
                                    <p:cond delay="0"/>
                                  </p:stCondLst>
                                  <p:childTnLst>
                                    <p:set>
                                      <p:cBhvr>
                                        <p:cTn id="288" dur="1" fill="hold">
                                          <p:stCondLst>
                                            <p:cond delay="0"/>
                                          </p:stCondLst>
                                        </p:cTn>
                                        <p:tgtEl>
                                          <p:spTgt spid="79"/>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mph" presetSubtype="2" fill="hold" nodeType="clickEffect">
                                  <p:stCondLst>
                                    <p:cond delay="0"/>
                                  </p:stCondLst>
                                  <p:childTnLst>
                                    <p:animClr clrSpc="rgb" dir="cw">
                                      <p:cBhvr>
                                        <p:cTn id="292" dur="500" fill="hold"/>
                                        <p:tgtEl>
                                          <p:spTgt spid="21"/>
                                        </p:tgtEl>
                                        <p:attrNameLst>
                                          <p:attrName>fillcolor</p:attrName>
                                        </p:attrNameLst>
                                      </p:cBhvr>
                                      <p:to>
                                        <a:schemeClr val="tx1"/>
                                      </p:to>
                                    </p:animClr>
                                    <p:set>
                                      <p:cBhvr>
                                        <p:cTn id="293" dur="500" fill="hold"/>
                                        <p:tgtEl>
                                          <p:spTgt spid="21"/>
                                        </p:tgtEl>
                                        <p:attrNameLst>
                                          <p:attrName>fill.type</p:attrName>
                                        </p:attrNameLst>
                                      </p:cBhvr>
                                      <p:to>
                                        <p:strVal val="solid"/>
                                      </p:to>
                                    </p:set>
                                    <p:set>
                                      <p:cBhvr>
                                        <p:cTn id="294" dur="500" fill="hold"/>
                                        <p:tgtEl>
                                          <p:spTgt spid="21"/>
                                        </p:tgtEl>
                                        <p:attrNameLst>
                                          <p:attrName>fill.on</p:attrName>
                                        </p:attrNameLst>
                                      </p:cBhvr>
                                      <p:to>
                                        <p:strVal val="true"/>
                                      </p:to>
                                    </p:set>
                                  </p:childTnLst>
                                </p:cTn>
                              </p:par>
                              <p:par>
                                <p:cTn id="295" presetID="1" presetClass="entr" presetSubtype="0" fill="hold" nodeType="withEffect">
                                  <p:stCondLst>
                                    <p:cond delay="0"/>
                                  </p:stCondLst>
                                  <p:childTnLst>
                                    <p:set>
                                      <p:cBhvr>
                                        <p:cTn id="296" dur="1" fill="hold">
                                          <p:stCondLst>
                                            <p:cond delay="0"/>
                                          </p:stCondLst>
                                        </p:cTn>
                                        <p:tgtEl>
                                          <p:spTgt spid="8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2" fill="hold" nodeType="clickEffect">
                                  <p:stCondLst>
                                    <p:cond delay="0"/>
                                  </p:stCondLst>
                                  <p:childTnLst>
                                    <p:animClr clrSpc="rgb" dir="cw">
                                      <p:cBhvr>
                                        <p:cTn id="300" dur="500" fill="hold"/>
                                        <p:tgtEl>
                                          <p:spTgt spid="22"/>
                                        </p:tgtEl>
                                        <p:attrNameLst>
                                          <p:attrName>fillcolor</p:attrName>
                                        </p:attrNameLst>
                                      </p:cBhvr>
                                      <p:to>
                                        <a:schemeClr val="tx1"/>
                                      </p:to>
                                    </p:animClr>
                                    <p:set>
                                      <p:cBhvr>
                                        <p:cTn id="301" dur="500" fill="hold"/>
                                        <p:tgtEl>
                                          <p:spTgt spid="22"/>
                                        </p:tgtEl>
                                        <p:attrNameLst>
                                          <p:attrName>fill.type</p:attrName>
                                        </p:attrNameLst>
                                      </p:cBhvr>
                                      <p:to>
                                        <p:strVal val="solid"/>
                                      </p:to>
                                    </p:set>
                                    <p:set>
                                      <p:cBhvr>
                                        <p:cTn id="302" dur="500" fill="hold"/>
                                        <p:tgtEl>
                                          <p:spTgt spid="22"/>
                                        </p:tgtEl>
                                        <p:attrNameLst>
                                          <p:attrName>fill.on</p:attrName>
                                        </p:attrNameLst>
                                      </p:cBhvr>
                                      <p:to>
                                        <p:strVal val="true"/>
                                      </p:to>
                                    </p:set>
                                  </p:childTnLst>
                                </p:cTn>
                              </p:par>
                              <p:par>
                                <p:cTn id="303" presetID="1" presetClass="entr" presetSubtype="0" fill="hold" nodeType="withEffect">
                                  <p:stCondLst>
                                    <p:cond delay="0"/>
                                  </p:stCondLst>
                                  <p:childTnLst>
                                    <p:set>
                                      <p:cBhvr>
                                        <p:cTn id="304" dur="1" fill="hold">
                                          <p:stCondLst>
                                            <p:cond delay="0"/>
                                          </p:stCondLst>
                                        </p:cTn>
                                        <p:tgtEl>
                                          <p:spTgt spid="91"/>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mph" presetSubtype="2" fill="hold" nodeType="clickEffect">
                                  <p:stCondLst>
                                    <p:cond delay="0"/>
                                  </p:stCondLst>
                                  <p:childTnLst>
                                    <p:animClr clrSpc="rgb" dir="cw">
                                      <p:cBhvr>
                                        <p:cTn id="308" dur="500" fill="hold"/>
                                        <p:tgtEl>
                                          <p:spTgt spid="23"/>
                                        </p:tgtEl>
                                        <p:attrNameLst>
                                          <p:attrName>fillcolor</p:attrName>
                                        </p:attrNameLst>
                                      </p:cBhvr>
                                      <p:to>
                                        <a:schemeClr val="tx1"/>
                                      </p:to>
                                    </p:animClr>
                                    <p:set>
                                      <p:cBhvr>
                                        <p:cTn id="309" dur="500" fill="hold"/>
                                        <p:tgtEl>
                                          <p:spTgt spid="23"/>
                                        </p:tgtEl>
                                        <p:attrNameLst>
                                          <p:attrName>fill.type</p:attrName>
                                        </p:attrNameLst>
                                      </p:cBhvr>
                                      <p:to>
                                        <p:strVal val="solid"/>
                                      </p:to>
                                    </p:set>
                                    <p:set>
                                      <p:cBhvr>
                                        <p:cTn id="310" dur="500" fill="hold"/>
                                        <p:tgtEl>
                                          <p:spTgt spid="23"/>
                                        </p:tgtEl>
                                        <p:attrNameLst>
                                          <p:attrName>fill.on</p:attrName>
                                        </p:attrNameLst>
                                      </p:cBhvr>
                                      <p:to>
                                        <p:strVal val="true"/>
                                      </p:to>
                                    </p:set>
                                  </p:childTnLst>
                                </p:cTn>
                              </p:par>
                              <p:par>
                                <p:cTn id="311" presetID="1" presetClass="entr" presetSubtype="0" fill="hold" nodeType="withEffect">
                                  <p:stCondLst>
                                    <p:cond delay="0"/>
                                  </p:stCondLst>
                                  <p:childTnLst>
                                    <p:set>
                                      <p:cBhvr>
                                        <p:cTn id="312" dur="1" fill="hold">
                                          <p:stCondLst>
                                            <p:cond delay="0"/>
                                          </p:stCondLst>
                                        </p:cTn>
                                        <p:tgtEl>
                                          <p:spTgt spid="94"/>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2" fill="hold" nodeType="clickEffect">
                                  <p:stCondLst>
                                    <p:cond delay="0"/>
                                  </p:stCondLst>
                                  <p:childTnLst>
                                    <p:animClr clrSpc="rgb" dir="cw">
                                      <p:cBhvr>
                                        <p:cTn id="316" dur="500" fill="hold"/>
                                        <p:tgtEl>
                                          <p:spTgt spid="24"/>
                                        </p:tgtEl>
                                        <p:attrNameLst>
                                          <p:attrName>fillcolor</p:attrName>
                                        </p:attrNameLst>
                                      </p:cBhvr>
                                      <p:to>
                                        <a:schemeClr val="tx1"/>
                                      </p:to>
                                    </p:animClr>
                                    <p:set>
                                      <p:cBhvr>
                                        <p:cTn id="317" dur="500" fill="hold"/>
                                        <p:tgtEl>
                                          <p:spTgt spid="24"/>
                                        </p:tgtEl>
                                        <p:attrNameLst>
                                          <p:attrName>fill.type</p:attrName>
                                        </p:attrNameLst>
                                      </p:cBhvr>
                                      <p:to>
                                        <p:strVal val="solid"/>
                                      </p:to>
                                    </p:set>
                                    <p:set>
                                      <p:cBhvr>
                                        <p:cTn id="318" dur="500" fill="hold"/>
                                        <p:tgtEl>
                                          <p:spTgt spid="24"/>
                                        </p:tgtEl>
                                        <p:attrNameLst>
                                          <p:attrName>fill.on</p:attrName>
                                        </p:attrNameLst>
                                      </p:cBhvr>
                                      <p:to>
                                        <p:strVal val="true"/>
                                      </p:to>
                                    </p:set>
                                  </p:childTnLst>
                                </p:cTn>
                              </p:par>
                              <p:par>
                                <p:cTn id="319" presetID="1" presetClass="entr" presetSubtype="0" fill="hold" nodeType="withEffect">
                                  <p:stCondLst>
                                    <p:cond delay="0"/>
                                  </p:stCondLst>
                                  <p:childTnLst>
                                    <p:set>
                                      <p:cBhvr>
                                        <p:cTn id="320" dur="1" fill="hold">
                                          <p:stCondLst>
                                            <p:cond delay="0"/>
                                          </p:stCondLst>
                                        </p:cTn>
                                        <p:tgtEl>
                                          <p:spTgt spid="95"/>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9" nodeType="clickEffect">
                                  <p:stCondLst>
                                    <p:cond delay="0"/>
                                  </p:stCondLst>
                                  <p:childTnLst>
                                    <p:set>
                                      <p:cBhvr>
                                        <p:cTn id="324" dur="1" fill="hold">
                                          <p:stCondLst>
                                            <p:cond delay="0"/>
                                          </p:stCondLst>
                                        </p:cTn>
                                        <p:tgtEl>
                                          <p:spTgt spid="136"/>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2" nodeType="clickEffect">
                                  <p:stCondLst>
                                    <p:cond delay="0"/>
                                  </p:stCondLst>
                                  <p:childTnLst>
                                    <p:set>
                                      <p:cBhvr>
                                        <p:cTn id="328" dur="1" fill="hold">
                                          <p:stCondLst>
                                            <p:cond delay="0"/>
                                          </p:stCondLst>
                                        </p:cTn>
                                        <p:tgtEl>
                                          <p:spTgt spid="136"/>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2" fill="hold" nodeType="clickEffect">
                                  <p:stCondLst>
                                    <p:cond delay="0"/>
                                  </p:stCondLst>
                                  <p:childTnLst>
                                    <p:animClr clrSpc="rgb" dir="cw">
                                      <p:cBhvr>
                                        <p:cTn id="332" dur="500" fill="hold"/>
                                        <p:tgtEl>
                                          <p:spTgt spid="25"/>
                                        </p:tgtEl>
                                        <p:attrNameLst>
                                          <p:attrName>fillcolor</p:attrName>
                                        </p:attrNameLst>
                                      </p:cBhvr>
                                      <p:to>
                                        <a:schemeClr val="tx1"/>
                                      </p:to>
                                    </p:animClr>
                                    <p:set>
                                      <p:cBhvr>
                                        <p:cTn id="333" dur="500" fill="hold"/>
                                        <p:tgtEl>
                                          <p:spTgt spid="25"/>
                                        </p:tgtEl>
                                        <p:attrNameLst>
                                          <p:attrName>fill.type</p:attrName>
                                        </p:attrNameLst>
                                      </p:cBhvr>
                                      <p:to>
                                        <p:strVal val="solid"/>
                                      </p:to>
                                    </p:set>
                                    <p:set>
                                      <p:cBhvr>
                                        <p:cTn id="334" dur="500" fill="hold"/>
                                        <p:tgtEl>
                                          <p:spTgt spid="25"/>
                                        </p:tgtEl>
                                        <p:attrNameLst>
                                          <p:attrName>fill.on</p:attrName>
                                        </p:attrNameLst>
                                      </p:cBhvr>
                                      <p:to>
                                        <p:strVal val="true"/>
                                      </p:to>
                                    </p:set>
                                  </p:childTnLst>
                                </p:cTn>
                              </p:par>
                              <p:par>
                                <p:cTn id="335" presetID="1" presetClass="entr" presetSubtype="0" fill="hold" nodeType="withEffect">
                                  <p:stCondLst>
                                    <p:cond delay="0"/>
                                  </p:stCondLst>
                                  <p:childTnLst>
                                    <p:set>
                                      <p:cBhvr>
                                        <p:cTn id="336" dur="1" fill="hold">
                                          <p:stCondLst>
                                            <p:cond delay="0"/>
                                          </p:stCondLst>
                                        </p:cTn>
                                        <p:tgtEl>
                                          <p:spTgt spid="110"/>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mph" presetSubtype="2" fill="hold" nodeType="clickEffect">
                                  <p:stCondLst>
                                    <p:cond delay="0"/>
                                  </p:stCondLst>
                                  <p:childTnLst>
                                    <p:animClr clrSpc="rgb" dir="cw">
                                      <p:cBhvr>
                                        <p:cTn id="340" dur="500" fill="hold"/>
                                        <p:tgtEl>
                                          <p:spTgt spid="26"/>
                                        </p:tgtEl>
                                        <p:attrNameLst>
                                          <p:attrName>fillcolor</p:attrName>
                                        </p:attrNameLst>
                                      </p:cBhvr>
                                      <p:to>
                                        <a:schemeClr val="accent2"/>
                                      </p:to>
                                    </p:animClr>
                                    <p:set>
                                      <p:cBhvr>
                                        <p:cTn id="341" dur="500" fill="hold"/>
                                        <p:tgtEl>
                                          <p:spTgt spid="26"/>
                                        </p:tgtEl>
                                        <p:attrNameLst>
                                          <p:attrName>fill.type</p:attrName>
                                        </p:attrNameLst>
                                      </p:cBhvr>
                                      <p:to>
                                        <p:strVal val="solid"/>
                                      </p:to>
                                    </p:set>
                                    <p:set>
                                      <p:cBhvr>
                                        <p:cTn id="342" dur="500" fill="hold"/>
                                        <p:tgtEl>
                                          <p:spTgt spid="26"/>
                                        </p:tgtEl>
                                        <p:attrNameLst>
                                          <p:attrName>fill.on</p:attrName>
                                        </p:attrNameLst>
                                      </p:cBhvr>
                                      <p:to>
                                        <p:strVal val="true"/>
                                      </p:to>
                                    </p:set>
                                  </p:childTnLst>
                                </p:cTn>
                              </p:par>
                              <p:par>
                                <p:cTn id="343" presetID="1" presetClass="entr" presetSubtype="0" fill="hold" nodeType="withEffect">
                                  <p:stCondLst>
                                    <p:cond delay="0"/>
                                  </p:stCondLst>
                                  <p:childTnLst>
                                    <p:set>
                                      <p:cBhvr>
                                        <p:cTn id="344" dur="1" fill="hold">
                                          <p:stCondLst>
                                            <p:cond delay="0"/>
                                          </p:stCondLst>
                                        </p:cTn>
                                        <p:tgtEl>
                                          <p:spTgt spid="75"/>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mph" presetSubtype="2" fill="hold" nodeType="clickEffect">
                                  <p:stCondLst>
                                    <p:cond delay="0"/>
                                  </p:stCondLst>
                                  <p:childTnLst>
                                    <p:animClr clrSpc="rgb" dir="cw">
                                      <p:cBhvr>
                                        <p:cTn id="348" dur="500" fill="hold"/>
                                        <p:tgtEl>
                                          <p:spTgt spid="27"/>
                                        </p:tgtEl>
                                        <p:attrNameLst>
                                          <p:attrName>fillcolor</p:attrName>
                                        </p:attrNameLst>
                                      </p:cBhvr>
                                      <p:to>
                                        <a:schemeClr val="tx1"/>
                                      </p:to>
                                    </p:animClr>
                                    <p:set>
                                      <p:cBhvr>
                                        <p:cTn id="349" dur="500" fill="hold"/>
                                        <p:tgtEl>
                                          <p:spTgt spid="27"/>
                                        </p:tgtEl>
                                        <p:attrNameLst>
                                          <p:attrName>fill.type</p:attrName>
                                        </p:attrNameLst>
                                      </p:cBhvr>
                                      <p:to>
                                        <p:strVal val="solid"/>
                                      </p:to>
                                    </p:set>
                                    <p:set>
                                      <p:cBhvr>
                                        <p:cTn id="350" dur="500" fill="hold"/>
                                        <p:tgtEl>
                                          <p:spTgt spid="27"/>
                                        </p:tgtEl>
                                        <p:attrNameLst>
                                          <p:attrName>fill.on</p:attrName>
                                        </p:attrNameLst>
                                      </p:cBhvr>
                                      <p:to>
                                        <p:strVal val="true"/>
                                      </p:to>
                                    </p:set>
                                  </p:childTnLst>
                                </p:cTn>
                              </p:par>
                              <p:par>
                                <p:cTn id="351" presetID="1" presetClass="entr" presetSubtype="0" fill="hold" nodeType="withEffect">
                                  <p:stCondLst>
                                    <p:cond delay="0"/>
                                  </p:stCondLst>
                                  <p:childTnLst>
                                    <p:set>
                                      <p:cBhvr>
                                        <p:cTn id="352" dur="1" fill="hold">
                                          <p:stCondLst>
                                            <p:cond delay="0"/>
                                          </p:stCondLst>
                                        </p:cTn>
                                        <p:tgtEl>
                                          <p:spTgt spid="80"/>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mph" presetSubtype="2" fill="hold" nodeType="clickEffect">
                                  <p:stCondLst>
                                    <p:cond delay="0"/>
                                  </p:stCondLst>
                                  <p:childTnLst>
                                    <p:animClr clrSpc="rgb" dir="cw">
                                      <p:cBhvr>
                                        <p:cTn id="356" dur="500" fill="hold"/>
                                        <p:tgtEl>
                                          <p:spTgt spid="28"/>
                                        </p:tgtEl>
                                        <p:attrNameLst>
                                          <p:attrName>fillcolor</p:attrName>
                                        </p:attrNameLst>
                                      </p:cBhvr>
                                      <p:to>
                                        <a:schemeClr val="tx1"/>
                                      </p:to>
                                    </p:animClr>
                                    <p:set>
                                      <p:cBhvr>
                                        <p:cTn id="357" dur="500" fill="hold"/>
                                        <p:tgtEl>
                                          <p:spTgt spid="28"/>
                                        </p:tgtEl>
                                        <p:attrNameLst>
                                          <p:attrName>fill.type</p:attrName>
                                        </p:attrNameLst>
                                      </p:cBhvr>
                                      <p:to>
                                        <p:strVal val="solid"/>
                                      </p:to>
                                    </p:set>
                                    <p:set>
                                      <p:cBhvr>
                                        <p:cTn id="358" dur="500" fill="hold"/>
                                        <p:tgtEl>
                                          <p:spTgt spid="28"/>
                                        </p:tgtEl>
                                        <p:attrNameLst>
                                          <p:attrName>fill.on</p:attrName>
                                        </p:attrNameLst>
                                      </p:cBhvr>
                                      <p:to>
                                        <p:strVal val="true"/>
                                      </p:to>
                                    </p:set>
                                  </p:childTnLst>
                                </p:cTn>
                              </p:par>
                              <p:par>
                                <p:cTn id="359" presetID="1" presetClass="entr" presetSubtype="0" fill="hold" nodeType="withEffect">
                                  <p:stCondLst>
                                    <p:cond delay="0"/>
                                  </p:stCondLst>
                                  <p:childTnLst>
                                    <p:set>
                                      <p:cBhvr>
                                        <p:cTn id="360" dur="1" fill="hold">
                                          <p:stCondLst>
                                            <p:cond delay="0"/>
                                          </p:stCondLst>
                                        </p:cTn>
                                        <p:tgtEl>
                                          <p:spTgt spid="86"/>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presetID="1" presetClass="emph" presetSubtype="2" fill="hold" nodeType="clickEffect">
                                  <p:stCondLst>
                                    <p:cond delay="0"/>
                                  </p:stCondLst>
                                  <p:childTnLst>
                                    <p:animClr clrSpc="rgb" dir="cw">
                                      <p:cBhvr>
                                        <p:cTn id="364" dur="500" fill="hold"/>
                                        <p:tgtEl>
                                          <p:spTgt spid="29"/>
                                        </p:tgtEl>
                                        <p:attrNameLst>
                                          <p:attrName>fillcolor</p:attrName>
                                        </p:attrNameLst>
                                      </p:cBhvr>
                                      <p:to>
                                        <a:schemeClr val="tx1"/>
                                      </p:to>
                                    </p:animClr>
                                    <p:set>
                                      <p:cBhvr>
                                        <p:cTn id="365" dur="500" fill="hold"/>
                                        <p:tgtEl>
                                          <p:spTgt spid="29"/>
                                        </p:tgtEl>
                                        <p:attrNameLst>
                                          <p:attrName>fill.type</p:attrName>
                                        </p:attrNameLst>
                                      </p:cBhvr>
                                      <p:to>
                                        <p:strVal val="solid"/>
                                      </p:to>
                                    </p:set>
                                    <p:set>
                                      <p:cBhvr>
                                        <p:cTn id="366" dur="500" fill="hold"/>
                                        <p:tgtEl>
                                          <p:spTgt spid="29"/>
                                        </p:tgtEl>
                                        <p:attrNameLst>
                                          <p:attrName>fill.on</p:attrName>
                                        </p:attrNameLst>
                                      </p:cBhvr>
                                      <p:to>
                                        <p:strVal val="true"/>
                                      </p:to>
                                    </p:set>
                                  </p:childTnLst>
                                </p:cTn>
                              </p:par>
                              <p:par>
                                <p:cTn id="367" presetID="1" presetClass="entr" presetSubtype="0" fill="hold" nodeType="withEffect">
                                  <p:stCondLst>
                                    <p:cond delay="0"/>
                                  </p:stCondLst>
                                  <p:childTnLst>
                                    <p:set>
                                      <p:cBhvr>
                                        <p:cTn id="368" dur="1" fill="hold">
                                          <p:stCondLst>
                                            <p:cond delay="0"/>
                                          </p:stCondLst>
                                        </p:cTn>
                                        <p:tgtEl>
                                          <p:spTgt spid="96"/>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2" fill="hold" nodeType="clickEffect">
                                  <p:stCondLst>
                                    <p:cond delay="0"/>
                                  </p:stCondLst>
                                  <p:childTnLst>
                                    <p:animClr clrSpc="rgb" dir="cw">
                                      <p:cBhvr>
                                        <p:cTn id="372" dur="500" fill="hold"/>
                                        <p:tgtEl>
                                          <p:spTgt spid="30"/>
                                        </p:tgtEl>
                                        <p:attrNameLst>
                                          <p:attrName>fillcolor</p:attrName>
                                        </p:attrNameLst>
                                      </p:cBhvr>
                                      <p:to>
                                        <a:schemeClr val="tx1"/>
                                      </p:to>
                                    </p:animClr>
                                    <p:set>
                                      <p:cBhvr>
                                        <p:cTn id="373" dur="500" fill="hold"/>
                                        <p:tgtEl>
                                          <p:spTgt spid="30"/>
                                        </p:tgtEl>
                                        <p:attrNameLst>
                                          <p:attrName>fill.type</p:attrName>
                                        </p:attrNameLst>
                                      </p:cBhvr>
                                      <p:to>
                                        <p:strVal val="solid"/>
                                      </p:to>
                                    </p:set>
                                    <p:set>
                                      <p:cBhvr>
                                        <p:cTn id="374" dur="500" fill="hold"/>
                                        <p:tgtEl>
                                          <p:spTgt spid="30"/>
                                        </p:tgtEl>
                                        <p:attrNameLst>
                                          <p:attrName>fill.on</p:attrName>
                                        </p:attrNameLst>
                                      </p:cBhvr>
                                      <p:to>
                                        <p:strVal val="true"/>
                                      </p:to>
                                    </p:set>
                                  </p:childTnLst>
                                </p:cTn>
                              </p:par>
                              <p:par>
                                <p:cTn id="375" presetID="1" presetClass="entr" presetSubtype="0" fill="hold" nodeType="withEffect">
                                  <p:stCondLst>
                                    <p:cond delay="0"/>
                                  </p:stCondLst>
                                  <p:childTnLst>
                                    <p:set>
                                      <p:cBhvr>
                                        <p:cTn id="376" dur="1" fill="hold">
                                          <p:stCondLst>
                                            <p:cond delay="0"/>
                                          </p:stCondLst>
                                        </p:cTn>
                                        <p:tgtEl>
                                          <p:spTgt spid="97"/>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mph" presetSubtype="2" fill="hold" nodeType="clickEffect">
                                  <p:stCondLst>
                                    <p:cond delay="0"/>
                                  </p:stCondLst>
                                  <p:childTnLst>
                                    <p:animClr clrSpc="rgb" dir="cw">
                                      <p:cBhvr>
                                        <p:cTn id="380" dur="500" fill="hold"/>
                                        <p:tgtEl>
                                          <p:spTgt spid="31"/>
                                        </p:tgtEl>
                                        <p:attrNameLst>
                                          <p:attrName>fillcolor</p:attrName>
                                        </p:attrNameLst>
                                      </p:cBhvr>
                                      <p:to>
                                        <a:schemeClr val="tx1"/>
                                      </p:to>
                                    </p:animClr>
                                    <p:set>
                                      <p:cBhvr>
                                        <p:cTn id="381" dur="500" fill="hold"/>
                                        <p:tgtEl>
                                          <p:spTgt spid="31"/>
                                        </p:tgtEl>
                                        <p:attrNameLst>
                                          <p:attrName>fill.type</p:attrName>
                                        </p:attrNameLst>
                                      </p:cBhvr>
                                      <p:to>
                                        <p:strVal val="solid"/>
                                      </p:to>
                                    </p:set>
                                    <p:set>
                                      <p:cBhvr>
                                        <p:cTn id="382" dur="500" fill="hold"/>
                                        <p:tgtEl>
                                          <p:spTgt spid="31"/>
                                        </p:tgtEl>
                                        <p:attrNameLst>
                                          <p:attrName>fill.on</p:attrName>
                                        </p:attrNameLst>
                                      </p:cBhvr>
                                      <p:to>
                                        <p:strVal val="true"/>
                                      </p:to>
                                    </p:set>
                                  </p:childTnLst>
                                </p:cTn>
                              </p:par>
                              <p:par>
                                <p:cTn id="383" presetID="1" presetClass="entr" presetSubtype="0" fill="hold" nodeType="withEffect">
                                  <p:stCondLst>
                                    <p:cond delay="0"/>
                                  </p:stCondLst>
                                  <p:childTnLst>
                                    <p:set>
                                      <p:cBhvr>
                                        <p:cTn id="384" dur="1" fill="hold">
                                          <p:stCondLst>
                                            <p:cond delay="0"/>
                                          </p:stCondLst>
                                        </p:cTn>
                                        <p:tgtEl>
                                          <p:spTgt spid="98"/>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presetID="1" presetClass="exit" presetSubtype="0" fill="hold" grpId="3" nodeType="clickEffect">
                                  <p:stCondLst>
                                    <p:cond delay="0"/>
                                  </p:stCondLst>
                                  <p:childTnLst>
                                    <p:set>
                                      <p:cBhvr>
                                        <p:cTn id="388" dur="1" fill="hold">
                                          <p:stCondLst>
                                            <p:cond delay="0"/>
                                          </p:stCondLst>
                                        </p:cTn>
                                        <p:tgtEl>
                                          <p:spTgt spid="136"/>
                                        </p:tgtEl>
                                        <p:attrNameLst>
                                          <p:attrName>style.visibility</p:attrName>
                                        </p:attrNameLst>
                                      </p:cBhvr>
                                      <p:to>
                                        <p:strVal val="hidden"/>
                                      </p:to>
                                    </p:set>
                                  </p:childTnLst>
                                </p:cTn>
                              </p:par>
                            </p:childTnLst>
                          </p:cTn>
                        </p:par>
                      </p:childTnLst>
                    </p:cTn>
                  </p:par>
                  <p:par>
                    <p:cTn id="389" fill="hold">
                      <p:stCondLst>
                        <p:cond delay="indefinite"/>
                      </p:stCondLst>
                      <p:childTnLst>
                        <p:par>
                          <p:cTn id="390" fill="hold">
                            <p:stCondLst>
                              <p:cond delay="0"/>
                            </p:stCondLst>
                            <p:childTnLst>
                              <p:par>
                                <p:cTn id="391" presetID="1" presetClass="emph" presetSubtype="2" fill="hold" nodeType="clickEffect">
                                  <p:stCondLst>
                                    <p:cond delay="0"/>
                                  </p:stCondLst>
                                  <p:childTnLst>
                                    <p:animClr clrSpc="rgb" dir="cw">
                                      <p:cBhvr>
                                        <p:cTn id="392" dur="500" fill="hold"/>
                                        <p:tgtEl>
                                          <p:spTgt spid="125"/>
                                        </p:tgtEl>
                                        <p:attrNameLst>
                                          <p:attrName>fillcolor</p:attrName>
                                        </p:attrNameLst>
                                      </p:cBhvr>
                                      <p:to>
                                        <a:schemeClr val="bg1"/>
                                      </p:to>
                                    </p:animClr>
                                    <p:set>
                                      <p:cBhvr>
                                        <p:cTn id="393" dur="500" fill="hold"/>
                                        <p:tgtEl>
                                          <p:spTgt spid="125"/>
                                        </p:tgtEl>
                                        <p:attrNameLst>
                                          <p:attrName>fill.type</p:attrName>
                                        </p:attrNameLst>
                                      </p:cBhvr>
                                      <p:to>
                                        <p:strVal val="solid"/>
                                      </p:to>
                                    </p:set>
                                    <p:set>
                                      <p:cBhvr>
                                        <p:cTn id="394" dur="500" fill="hold"/>
                                        <p:tgtEl>
                                          <p:spTgt spid="125"/>
                                        </p:tgtEl>
                                        <p:attrNameLst>
                                          <p:attrName>fill.on</p:attrName>
                                        </p:attrNameLst>
                                      </p:cBhvr>
                                      <p:to>
                                        <p:strVal val="true"/>
                                      </p:to>
                                    </p:set>
                                  </p:childTnLst>
                                </p:cTn>
                              </p:par>
                            </p:childTnLst>
                          </p:cTn>
                        </p:par>
                      </p:childTnLst>
                    </p:cTn>
                  </p:par>
                  <p:par>
                    <p:cTn id="395" fill="hold">
                      <p:stCondLst>
                        <p:cond delay="indefinite"/>
                      </p:stCondLst>
                      <p:childTnLst>
                        <p:par>
                          <p:cTn id="396" fill="hold">
                            <p:stCondLst>
                              <p:cond delay="0"/>
                            </p:stCondLst>
                            <p:childTnLst>
                              <p:par>
                                <p:cTn id="397" presetID="1" presetClass="exit" presetSubtype="0" fill="hold" grpId="1" nodeType="clickEffect">
                                  <p:stCondLst>
                                    <p:cond delay="0"/>
                                  </p:stCondLst>
                                  <p:childTnLst>
                                    <p:set>
                                      <p:cBhvr>
                                        <p:cTn id="398" dur="1" fill="hold">
                                          <p:stCondLst>
                                            <p:cond delay="0"/>
                                          </p:stCondLst>
                                        </p:cTn>
                                        <p:tgtEl>
                                          <p:spTgt spid="114"/>
                                        </p:tgtEl>
                                        <p:attrNameLst>
                                          <p:attrName>style.visibility</p:attrName>
                                        </p:attrNameLst>
                                      </p:cBhvr>
                                      <p:to>
                                        <p:strVal val="hidden"/>
                                      </p:to>
                                    </p:set>
                                  </p:childTnLst>
                                </p:cTn>
                              </p:par>
                              <p:par>
                                <p:cTn id="399" presetID="1" presetClass="exit" presetSubtype="0" fill="hold" grpId="1" nodeType="withEffect">
                                  <p:stCondLst>
                                    <p:cond delay="0"/>
                                  </p:stCondLst>
                                  <p:childTnLst>
                                    <p:set>
                                      <p:cBhvr>
                                        <p:cTn id="400" dur="1" fill="hold">
                                          <p:stCondLst>
                                            <p:cond delay="0"/>
                                          </p:stCondLst>
                                        </p:cTn>
                                        <p:tgtEl>
                                          <p:spTgt spid="3"/>
                                        </p:tgtEl>
                                        <p:attrNameLst>
                                          <p:attrName>style.visibility</p:attrName>
                                        </p:attrNameLst>
                                      </p:cBhvr>
                                      <p:to>
                                        <p:strVal val="hidden"/>
                                      </p:to>
                                    </p:set>
                                  </p:childTnLst>
                                </p:cTn>
                              </p:par>
                            </p:childTnLst>
                          </p:cTn>
                        </p:par>
                      </p:childTnLst>
                    </p:cTn>
                  </p:par>
                  <p:par>
                    <p:cTn id="401" fill="hold">
                      <p:stCondLst>
                        <p:cond delay="indefinite"/>
                      </p:stCondLst>
                      <p:childTnLst>
                        <p:par>
                          <p:cTn id="402" fill="hold">
                            <p:stCondLst>
                              <p:cond delay="0"/>
                            </p:stCondLst>
                            <p:childTnLst>
                              <p:par>
                                <p:cTn id="403" presetID="1" presetClass="entr" presetSubtype="0" fill="hold" grpId="2" nodeType="clickEffect">
                                  <p:stCondLst>
                                    <p:cond delay="0"/>
                                  </p:stCondLst>
                                  <p:childTnLst>
                                    <p:set>
                                      <p:cBhvr>
                                        <p:cTn id="404" dur="1" fill="hold">
                                          <p:stCondLst>
                                            <p:cond delay="0"/>
                                          </p:stCondLst>
                                        </p:cTn>
                                        <p:tgtEl>
                                          <p:spTgt spid="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mph" presetSubtype="2" fill="hold" nodeType="clickEffect">
                                  <p:stCondLst>
                                    <p:cond delay="0"/>
                                  </p:stCondLst>
                                  <p:childTnLst>
                                    <p:animClr clrSpc="rgb" dir="cw">
                                      <p:cBhvr>
                                        <p:cTn id="408" dur="500" fill="hold"/>
                                        <p:tgtEl>
                                          <p:spTgt spid="49"/>
                                        </p:tgtEl>
                                        <p:attrNameLst>
                                          <p:attrName>fillcolor</p:attrName>
                                        </p:attrNameLst>
                                      </p:cBhvr>
                                      <p:to>
                                        <a:schemeClr val="tx1"/>
                                      </p:to>
                                    </p:animClr>
                                    <p:set>
                                      <p:cBhvr>
                                        <p:cTn id="409" dur="500" fill="hold"/>
                                        <p:tgtEl>
                                          <p:spTgt spid="49"/>
                                        </p:tgtEl>
                                        <p:attrNameLst>
                                          <p:attrName>fill.type</p:attrName>
                                        </p:attrNameLst>
                                      </p:cBhvr>
                                      <p:to>
                                        <p:strVal val="solid"/>
                                      </p:to>
                                    </p:set>
                                    <p:set>
                                      <p:cBhvr>
                                        <p:cTn id="410" dur="500" fill="hold"/>
                                        <p:tgtEl>
                                          <p:spTgt spid="49"/>
                                        </p:tgtEl>
                                        <p:attrNameLst>
                                          <p:attrName>fill.on</p:attrName>
                                        </p:attrNameLst>
                                      </p:cBhvr>
                                      <p:to>
                                        <p:strVal val="true"/>
                                      </p:to>
                                    </p:set>
                                  </p:childTnLst>
                                </p:cTn>
                              </p:par>
                              <p:par>
                                <p:cTn id="411" presetID="1" presetClass="entr" presetSubtype="0" fill="hold" nodeType="withEffect">
                                  <p:stCondLst>
                                    <p:cond delay="0"/>
                                  </p:stCondLst>
                                  <p:childTnLst>
                                    <p:set>
                                      <p:cBhvr>
                                        <p:cTn id="412" dur="1" fill="hold">
                                          <p:stCondLst>
                                            <p:cond delay="0"/>
                                          </p:stCondLst>
                                        </p:cTn>
                                        <p:tgtEl>
                                          <p:spTgt spid="111"/>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presetID="1" presetClass="emph" presetSubtype="2" fill="hold" nodeType="clickEffect">
                                  <p:stCondLst>
                                    <p:cond delay="0"/>
                                  </p:stCondLst>
                                  <p:childTnLst>
                                    <p:animClr clrSpc="rgb" dir="cw">
                                      <p:cBhvr>
                                        <p:cTn id="416" dur="500" fill="hold"/>
                                        <p:tgtEl>
                                          <p:spTgt spid="50"/>
                                        </p:tgtEl>
                                        <p:attrNameLst>
                                          <p:attrName>fillcolor</p:attrName>
                                        </p:attrNameLst>
                                      </p:cBhvr>
                                      <p:to>
                                        <a:schemeClr val="tx1"/>
                                      </p:to>
                                    </p:animClr>
                                    <p:set>
                                      <p:cBhvr>
                                        <p:cTn id="417" dur="500" fill="hold"/>
                                        <p:tgtEl>
                                          <p:spTgt spid="50"/>
                                        </p:tgtEl>
                                        <p:attrNameLst>
                                          <p:attrName>fill.type</p:attrName>
                                        </p:attrNameLst>
                                      </p:cBhvr>
                                      <p:to>
                                        <p:strVal val="solid"/>
                                      </p:to>
                                    </p:set>
                                    <p:set>
                                      <p:cBhvr>
                                        <p:cTn id="418" dur="500" fill="hold"/>
                                        <p:tgtEl>
                                          <p:spTgt spid="50"/>
                                        </p:tgtEl>
                                        <p:attrNameLst>
                                          <p:attrName>fill.on</p:attrName>
                                        </p:attrNameLst>
                                      </p:cBhvr>
                                      <p:to>
                                        <p:strVal val="true"/>
                                      </p:to>
                                    </p:set>
                                  </p:childTnLst>
                                </p:cTn>
                              </p:par>
                              <p:par>
                                <p:cTn id="419" presetID="1" presetClass="entr" presetSubtype="0" fill="hold" nodeType="withEffect">
                                  <p:stCondLst>
                                    <p:cond delay="0"/>
                                  </p:stCondLst>
                                  <p:childTnLst>
                                    <p:set>
                                      <p:cBhvr>
                                        <p:cTn id="420" dur="1" fill="hold">
                                          <p:stCondLst>
                                            <p:cond delay="0"/>
                                          </p:stCondLst>
                                        </p:cTn>
                                        <p:tgtEl>
                                          <p:spTgt spid="76"/>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presetID="1" presetClass="emph" presetSubtype="2" fill="hold" nodeType="clickEffect">
                                  <p:stCondLst>
                                    <p:cond delay="0"/>
                                  </p:stCondLst>
                                  <p:childTnLst>
                                    <p:animClr clrSpc="rgb" dir="cw">
                                      <p:cBhvr>
                                        <p:cTn id="424" dur="500" fill="hold"/>
                                        <p:tgtEl>
                                          <p:spTgt spid="34"/>
                                        </p:tgtEl>
                                        <p:attrNameLst>
                                          <p:attrName>fillcolor</p:attrName>
                                        </p:attrNameLst>
                                      </p:cBhvr>
                                      <p:to>
                                        <a:schemeClr val="tx1"/>
                                      </p:to>
                                    </p:animClr>
                                    <p:set>
                                      <p:cBhvr>
                                        <p:cTn id="425" dur="500" fill="hold"/>
                                        <p:tgtEl>
                                          <p:spTgt spid="34"/>
                                        </p:tgtEl>
                                        <p:attrNameLst>
                                          <p:attrName>fill.type</p:attrName>
                                        </p:attrNameLst>
                                      </p:cBhvr>
                                      <p:to>
                                        <p:strVal val="solid"/>
                                      </p:to>
                                    </p:set>
                                    <p:set>
                                      <p:cBhvr>
                                        <p:cTn id="426" dur="500" fill="hold"/>
                                        <p:tgtEl>
                                          <p:spTgt spid="34"/>
                                        </p:tgtEl>
                                        <p:attrNameLst>
                                          <p:attrName>fill.on</p:attrName>
                                        </p:attrNameLst>
                                      </p:cBhvr>
                                      <p:to>
                                        <p:strVal val="true"/>
                                      </p:to>
                                    </p:set>
                                  </p:childTnLst>
                                </p:cTn>
                              </p:par>
                              <p:par>
                                <p:cTn id="427" presetID="1" presetClass="entr" presetSubtype="0" fill="hold" nodeType="withEffect">
                                  <p:stCondLst>
                                    <p:cond delay="0"/>
                                  </p:stCondLst>
                                  <p:childTnLst>
                                    <p:set>
                                      <p:cBhvr>
                                        <p:cTn id="428" dur="1" fill="hold">
                                          <p:stCondLst>
                                            <p:cond delay="0"/>
                                          </p:stCondLst>
                                        </p:cTn>
                                        <p:tgtEl>
                                          <p:spTgt spid="81"/>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2" fill="hold" nodeType="clickEffect">
                                  <p:stCondLst>
                                    <p:cond delay="0"/>
                                  </p:stCondLst>
                                  <p:childTnLst>
                                    <p:animClr clrSpc="rgb" dir="cw">
                                      <p:cBhvr>
                                        <p:cTn id="432" dur="500" fill="hold"/>
                                        <p:tgtEl>
                                          <p:spTgt spid="35"/>
                                        </p:tgtEl>
                                        <p:attrNameLst>
                                          <p:attrName>fillcolor</p:attrName>
                                        </p:attrNameLst>
                                      </p:cBhvr>
                                      <p:to>
                                        <a:schemeClr val="tx1"/>
                                      </p:to>
                                    </p:animClr>
                                    <p:set>
                                      <p:cBhvr>
                                        <p:cTn id="433" dur="500" fill="hold"/>
                                        <p:tgtEl>
                                          <p:spTgt spid="35"/>
                                        </p:tgtEl>
                                        <p:attrNameLst>
                                          <p:attrName>fill.type</p:attrName>
                                        </p:attrNameLst>
                                      </p:cBhvr>
                                      <p:to>
                                        <p:strVal val="solid"/>
                                      </p:to>
                                    </p:set>
                                    <p:set>
                                      <p:cBhvr>
                                        <p:cTn id="434" dur="500" fill="hold"/>
                                        <p:tgtEl>
                                          <p:spTgt spid="35"/>
                                        </p:tgtEl>
                                        <p:attrNameLst>
                                          <p:attrName>fill.on</p:attrName>
                                        </p:attrNameLst>
                                      </p:cBhvr>
                                      <p:to>
                                        <p:strVal val="true"/>
                                      </p:to>
                                    </p:set>
                                  </p:childTnLst>
                                </p:cTn>
                              </p:par>
                              <p:par>
                                <p:cTn id="435" presetID="1" presetClass="entr" presetSubtype="0" fill="hold" nodeType="withEffect">
                                  <p:stCondLst>
                                    <p:cond delay="0"/>
                                  </p:stCondLst>
                                  <p:childTnLst>
                                    <p:set>
                                      <p:cBhvr>
                                        <p:cTn id="436" dur="1" fill="hold">
                                          <p:stCondLst>
                                            <p:cond delay="0"/>
                                          </p:stCondLst>
                                        </p:cTn>
                                        <p:tgtEl>
                                          <p:spTgt spid="87"/>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presetID="1" presetClass="emph" presetSubtype="2" fill="hold" nodeType="clickEffect">
                                  <p:stCondLst>
                                    <p:cond delay="0"/>
                                  </p:stCondLst>
                                  <p:childTnLst>
                                    <p:animClr clrSpc="rgb" dir="cw">
                                      <p:cBhvr>
                                        <p:cTn id="440" dur="500" fill="hold"/>
                                        <p:tgtEl>
                                          <p:spTgt spid="36"/>
                                        </p:tgtEl>
                                        <p:attrNameLst>
                                          <p:attrName>fillcolor</p:attrName>
                                        </p:attrNameLst>
                                      </p:cBhvr>
                                      <p:to>
                                        <a:schemeClr val="tx1"/>
                                      </p:to>
                                    </p:animClr>
                                    <p:set>
                                      <p:cBhvr>
                                        <p:cTn id="441" dur="500" fill="hold"/>
                                        <p:tgtEl>
                                          <p:spTgt spid="36"/>
                                        </p:tgtEl>
                                        <p:attrNameLst>
                                          <p:attrName>fill.type</p:attrName>
                                        </p:attrNameLst>
                                      </p:cBhvr>
                                      <p:to>
                                        <p:strVal val="solid"/>
                                      </p:to>
                                    </p:set>
                                    <p:set>
                                      <p:cBhvr>
                                        <p:cTn id="442" dur="500" fill="hold"/>
                                        <p:tgtEl>
                                          <p:spTgt spid="36"/>
                                        </p:tgtEl>
                                        <p:attrNameLst>
                                          <p:attrName>fill.on</p:attrName>
                                        </p:attrNameLst>
                                      </p:cBhvr>
                                      <p:to>
                                        <p:strVal val="true"/>
                                      </p:to>
                                    </p:set>
                                  </p:childTnLst>
                                </p:cTn>
                              </p:par>
                              <p:par>
                                <p:cTn id="443" presetID="1" presetClass="entr" presetSubtype="0" fill="hold" nodeType="withEffect">
                                  <p:stCondLst>
                                    <p:cond delay="0"/>
                                  </p:stCondLst>
                                  <p:childTnLst>
                                    <p:set>
                                      <p:cBhvr>
                                        <p:cTn id="444" dur="1" fill="hold">
                                          <p:stCondLst>
                                            <p:cond delay="0"/>
                                          </p:stCondLst>
                                        </p:cTn>
                                        <p:tgtEl>
                                          <p:spTgt spid="99"/>
                                        </p:tgtEl>
                                        <p:attrNameLst>
                                          <p:attrName>style.visibility</p:attrName>
                                        </p:attrNameLst>
                                      </p:cBhvr>
                                      <p:to>
                                        <p:strVal val="visible"/>
                                      </p:to>
                                    </p:set>
                                  </p:childTnLst>
                                </p:cTn>
                              </p:par>
                            </p:childTnLst>
                          </p:cTn>
                        </p:par>
                      </p:childTnLst>
                    </p:cTn>
                  </p:par>
                  <p:par>
                    <p:cTn id="445" fill="hold">
                      <p:stCondLst>
                        <p:cond delay="indefinite"/>
                      </p:stCondLst>
                      <p:childTnLst>
                        <p:par>
                          <p:cTn id="446" fill="hold">
                            <p:stCondLst>
                              <p:cond delay="0"/>
                            </p:stCondLst>
                            <p:childTnLst>
                              <p:par>
                                <p:cTn id="447" presetID="1" presetClass="emph" presetSubtype="2" fill="hold" nodeType="clickEffect">
                                  <p:stCondLst>
                                    <p:cond delay="0"/>
                                  </p:stCondLst>
                                  <p:childTnLst>
                                    <p:animClr clrSpc="rgb" dir="cw">
                                      <p:cBhvr>
                                        <p:cTn id="448" dur="500" fill="hold"/>
                                        <p:tgtEl>
                                          <p:spTgt spid="37"/>
                                        </p:tgtEl>
                                        <p:attrNameLst>
                                          <p:attrName>fillcolor</p:attrName>
                                        </p:attrNameLst>
                                      </p:cBhvr>
                                      <p:to>
                                        <a:schemeClr val="tx1"/>
                                      </p:to>
                                    </p:animClr>
                                    <p:set>
                                      <p:cBhvr>
                                        <p:cTn id="449" dur="500" fill="hold"/>
                                        <p:tgtEl>
                                          <p:spTgt spid="37"/>
                                        </p:tgtEl>
                                        <p:attrNameLst>
                                          <p:attrName>fill.type</p:attrName>
                                        </p:attrNameLst>
                                      </p:cBhvr>
                                      <p:to>
                                        <p:strVal val="solid"/>
                                      </p:to>
                                    </p:set>
                                    <p:set>
                                      <p:cBhvr>
                                        <p:cTn id="450" dur="500" fill="hold"/>
                                        <p:tgtEl>
                                          <p:spTgt spid="37"/>
                                        </p:tgtEl>
                                        <p:attrNameLst>
                                          <p:attrName>fill.on</p:attrName>
                                        </p:attrNameLst>
                                      </p:cBhvr>
                                      <p:to>
                                        <p:strVal val="true"/>
                                      </p:to>
                                    </p:set>
                                  </p:childTnLst>
                                </p:cTn>
                              </p:par>
                              <p:par>
                                <p:cTn id="451" presetID="1" presetClass="entr" presetSubtype="0" fill="hold" nodeType="withEffect">
                                  <p:stCondLst>
                                    <p:cond delay="0"/>
                                  </p:stCondLst>
                                  <p:childTnLst>
                                    <p:set>
                                      <p:cBhvr>
                                        <p:cTn id="452" dur="1" fill="hold">
                                          <p:stCondLst>
                                            <p:cond delay="0"/>
                                          </p:stCondLst>
                                        </p:cTn>
                                        <p:tgtEl>
                                          <p:spTgt spid="10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mph" presetSubtype="2" fill="hold" nodeType="clickEffect">
                                  <p:stCondLst>
                                    <p:cond delay="0"/>
                                  </p:stCondLst>
                                  <p:childTnLst>
                                    <p:animClr clrSpc="rgb" dir="cw">
                                      <p:cBhvr>
                                        <p:cTn id="456" dur="500" fill="hold"/>
                                        <p:tgtEl>
                                          <p:spTgt spid="38"/>
                                        </p:tgtEl>
                                        <p:attrNameLst>
                                          <p:attrName>fillcolor</p:attrName>
                                        </p:attrNameLst>
                                      </p:cBhvr>
                                      <p:to>
                                        <a:schemeClr val="tx1"/>
                                      </p:to>
                                    </p:animClr>
                                    <p:set>
                                      <p:cBhvr>
                                        <p:cTn id="457" dur="500" fill="hold"/>
                                        <p:tgtEl>
                                          <p:spTgt spid="38"/>
                                        </p:tgtEl>
                                        <p:attrNameLst>
                                          <p:attrName>fill.type</p:attrName>
                                        </p:attrNameLst>
                                      </p:cBhvr>
                                      <p:to>
                                        <p:strVal val="solid"/>
                                      </p:to>
                                    </p:set>
                                    <p:set>
                                      <p:cBhvr>
                                        <p:cTn id="458" dur="500" fill="hold"/>
                                        <p:tgtEl>
                                          <p:spTgt spid="38"/>
                                        </p:tgtEl>
                                        <p:attrNameLst>
                                          <p:attrName>fill.on</p:attrName>
                                        </p:attrNameLst>
                                      </p:cBhvr>
                                      <p:to>
                                        <p:strVal val="true"/>
                                      </p:to>
                                    </p:set>
                                  </p:childTnLst>
                                </p:cTn>
                              </p:par>
                              <p:par>
                                <p:cTn id="459" presetID="1" presetClass="entr" presetSubtype="0" fill="hold" nodeType="withEffect">
                                  <p:stCondLst>
                                    <p:cond delay="0"/>
                                  </p:stCondLst>
                                  <p:childTnLst>
                                    <p:set>
                                      <p:cBhvr>
                                        <p:cTn id="460" dur="1" fill="hold">
                                          <p:stCondLst>
                                            <p:cond delay="0"/>
                                          </p:stCondLst>
                                        </p:cTn>
                                        <p:tgtEl>
                                          <p:spTgt spid="101"/>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ntr" presetSubtype="0" fill="hold" grpId="4" nodeType="clickEffect">
                                  <p:stCondLst>
                                    <p:cond delay="0"/>
                                  </p:stCondLst>
                                  <p:childTnLst>
                                    <p:set>
                                      <p:cBhvr>
                                        <p:cTn id="464" dur="1" fill="hold">
                                          <p:stCondLst>
                                            <p:cond delay="0"/>
                                          </p:stCondLst>
                                        </p:cTn>
                                        <p:tgtEl>
                                          <p:spTgt spid="136"/>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2" fill="hold" nodeType="clickEffect">
                                  <p:stCondLst>
                                    <p:cond delay="0"/>
                                  </p:stCondLst>
                                  <p:childTnLst>
                                    <p:animClr clrSpc="rgb" dir="cw">
                                      <p:cBhvr>
                                        <p:cTn id="468" dur="500" fill="hold"/>
                                        <p:tgtEl>
                                          <p:spTgt spid="56"/>
                                        </p:tgtEl>
                                        <p:attrNameLst>
                                          <p:attrName>fillcolor</p:attrName>
                                        </p:attrNameLst>
                                      </p:cBhvr>
                                      <p:to>
                                        <a:schemeClr val="tx1"/>
                                      </p:to>
                                    </p:animClr>
                                    <p:set>
                                      <p:cBhvr>
                                        <p:cTn id="469" dur="500" fill="hold"/>
                                        <p:tgtEl>
                                          <p:spTgt spid="56"/>
                                        </p:tgtEl>
                                        <p:attrNameLst>
                                          <p:attrName>fill.type</p:attrName>
                                        </p:attrNameLst>
                                      </p:cBhvr>
                                      <p:to>
                                        <p:strVal val="solid"/>
                                      </p:to>
                                    </p:set>
                                    <p:set>
                                      <p:cBhvr>
                                        <p:cTn id="470" dur="500" fill="hold"/>
                                        <p:tgtEl>
                                          <p:spTgt spid="56"/>
                                        </p:tgtEl>
                                        <p:attrNameLst>
                                          <p:attrName>fill.on</p:attrName>
                                        </p:attrNameLst>
                                      </p:cBhvr>
                                      <p:to>
                                        <p:strVal val="true"/>
                                      </p:to>
                                    </p:set>
                                  </p:childTnLst>
                                </p:cTn>
                              </p:par>
                              <p:par>
                                <p:cTn id="471" presetID="1" presetClass="entr" presetSubtype="0" fill="hold" nodeType="withEffect">
                                  <p:stCondLst>
                                    <p:cond delay="0"/>
                                  </p:stCondLst>
                                  <p:childTnLst>
                                    <p:set>
                                      <p:cBhvr>
                                        <p:cTn id="472" dur="1" fill="hold">
                                          <p:stCondLst>
                                            <p:cond delay="0"/>
                                          </p:stCondLst>
                                        </p:cTn>
                                        <p:tgtEl>
                                          <p:spTgt spid="112"/>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mph" presetSubtype="2" fill="hold" nodeType="clickEffect">
                                  <p:stCondLst>
                                    <p:cond delay="0"/>
                                  </p:stCondLst>
                                  <p:childTnLst>
                                    <p:animClr clrSpc="rgb" dir="cw">
                                      <p:cBhvr>
                                        <p:cTn id="476" dur="500" fill="hold"/>
                                        <p:tgtEl>
                                          <p:spTgt spid="57"/>
                                        </p:tgtEl>
                                        <p:attrNameLst>
                                          <p:attrName>fillcolor</p:attrName>
                                        </p:attrNameLst>
                                      </p:cBhvr>
                                      <p:to>
                                        <a:schemeClr val="tx1"/>
                                      </p:to>
                                    </p:animClr>
                                    <p:set>
                                      <p:cBhvr>
                                        <p:cTn id="477" dur="500" fill="hold"/>
                                        <p:tgtEl>
                                          <p:spTgt spid="57"/>
                                        </p:tgtEl>
                                        <p:attrNameLst>
                                          <p:attrName>fill.type</p:attrName>
                                        </p:attrNameLst>
                                      </p:cBhvr>
                                      <p:to>
                                        <p:strVal val="solid"/>
                                      </p:to>
                                    </p:set>
                                    <p:set>
                                      <p:cBhvr>
                                        <p:cTn id="478" dur="500" fill="hold"/>
                                        <p:tgtEl>
                                          <p:spTgt spid="57"/>
                                        </p:tgtEl>
                                        <p:attrNameLst>
                                          <p:attrName>fill.on</p:attrName>
                                        </p:attrNameLst>
                                      </p:cBhvr>
                                      <p:to>
                                        <p:strVal val="true"/>
                                      </p:to>
                                    </p:set>
                                  </p:childTnLst>
                                </p:cTn>
                              </p:par>
                              <p:par>
                                <p:cTn id="479" presetID="1" presetClass="entr" presetSubtype="0" fill="hold" nodeType="withEffect">
                                  <p:stCondLst>
                                    <p:cond delay="0"/>
                                  </p:stCondLst>
                                  <p:childTnLst>
                                    <p:set>
                                      <p:cBhvr>
                                        <p:cTn id="480" dur="1" fill="hold">
                                          <p:stCondLst>
                                            <p:cond delay="0"/>
                                          </p:stCondLst>
                                        </p:cTn>
                                        <p:tgtEl>
                                          <p:spTgt spid="77"/>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presetID="1" presetClass="emph" presetSubtype="2" fill="hold" nodeType="clickEffect">
                                  <p:stCondLst>
                                    <p:cond delay="0"/>
                                  </p:stCondLst>
                                  <p:childTnLst>
                                    <p:animClr clrSpc="rgb" dir="cw">
                                      <p:cBhvr>
                                        <p:cTn id="484" dur="500" fill="hold"/>
                                        <p:tgtEl>
                                          <p:spTgt spid="57"/>
                                        </p:tgtEl>
                                        <p:attrNameLst>
                                          <p:attrName>fillcolor</p:attrName>
                                        </p:attrNameLst>
                                      </p:cBhvr>
                                      <p:to>
                                        <a:schemeClr val="tx1"/>
                                      </p:to>
                                    </p:animClr>
                                    <p:set>
                                      <p:cBhvr>
                                        <p:cTn id="485" dur="500" fill="hold"/>
                                        <p:tgtEl>
                                          <p:spTgt spid="57"/>
                                        </p:tgtEl>
                                        <p:attrNameLst>
                                          <p:attrName>fill.type</p:attrName>
                                        </p:attrNameLst>
                                      </p:cBhvr>
                                      <p:to>
                                        <p:strVal val="solid"/>
                                      </p:to>
                                    </p:set>
                                    <p:set>
                                      <p:cBhvr>
                                        <p:cTn id="486" dur="500" fill="hold"/>
                                        <p:tgtEl>
                                          <p:spTgt spid="57"/>
                                        </p:tgtEl>
                                        <p:attrNameLst>
                                          <p:attrName>fill.on</p:attrName>
                                        </p:attrNameLst>
                                      </p:cBhvr>
                                      <p:to>
                                        <p:strVal val="true"/>
                                      </p:to>
                                    </p:set>
                                  </p:childTnLst>
                                </p:cTn>
                              </p:par>
                              <p:par>
                                <p:cTn id="487" presetID="1" presetClass="entr" presetSubtype="0" fill="hold" nodeType="withEffect">
                                  <p:stCondLst>
                                    <p:cond delay="0"/>
                                  </p:stCondLst>
                                  <p:childTnLst>
                                    <p:set>
                                      <p:cBhvr>
                                        <p:cTn id="488" dur="1" fill="hold">
                                          <p:stCondLst>
                                            <p:cond delay="0"/>
                                          </p:stCondLst>
                                        </p:cTn>
                                        <p:tgtEl>
                                          <p:spTgt spid="82"/>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mph" presetSubtype="2" fill="hold" nodeType="clickEffect">
                                  <p:stCondLst>
                                    <p:cond delay="0"/>
                                  </p:stCondLst>
                                  <p:childTnLst>
                                    <p:animClr clrSpc="rgb" dir="cw">
                                      <p:cBhvr>
                                        <p:cTn id="492" dur="500" fill="hold"/>
                                        <p:tgtEl>
                                          <p:spTgt spid="51"/>
                                        </p:tgtEl>
                                        <p:attrNameLst>
                                          <p:attrName>fillcolor</p:attrName>
                                        </p:attrNameLst>
                                      </p:cBhvr>
                                      <p:to>
                                        <a:schemeClr val="tx1"/>
                                      </p:to>
                                    </p:animClr>
                                    <p:set>
                                      <p:cBhvr>
                                        <p:cTn id="493" dur="500" fill="hold"/>
                                        <p:tgtEl>
                                          <p:spTgt spid="51"/>
                                        </p:tgtEl>
                                        <p:attrNameLst>
                                          <p:attrName>fill.type</p:attrName>
                                        </p:attrNameLst>
                                      </p:cBhvr>
                                      <p:to>
                                        <p:strVal val="solid"/>
                                      </p:to>
                                    </p:set>
                                    <p:set>
                                      <p:cBhvr>
                                        <p:cTn id="494" dur="500" fill="hold"/>
                                        <p:tgtEl>
                                          <p:spTgt spid="51"/>
                                        </p:tgtEl>
                                        <p:attrNameLst>
                                          <p:attrName>fill.on</p:attrName>
                                        </p:attrNameLst>
                                      </p:cBhvr>
                                      <p:to>
                                        <p:strVal val="true"/>
                                      </p:to>
                                    </p:set>
                                  </p:childTnLst>
                                </p:cTn>
                              </p:par>
                              <p:par>
                                <p:cTn id="495" presetID="1" presetClass="entr" presetSubtype="0" fill="hold" nodeType="withEffect">
                                  <p:stCondLst>
                                    <p:cond delay="0"/>
                                  </p:stCondLst>
                                  <p:childTnLst>
                                    <p:set>
                                      <p:cBhvr>
                                        <p:cTn id="496" dur="1" fill="hold">
                                          <p:stCondLst>
                                            <p:cond delay="0"/>
                                          </p:stCondLst>
                                        </p:cTn>
                                        <p:tgtEl>
                                          <p:spTgt spid="88"/>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presetID="1" presetClass="emph" presetSubtype="2" fill="hold" nodeType="clickEffect">
                                  <p:stCondLst>
                                    <p:cond delay="0"/>
                                  </p:stCondLst>
                                  <p:childTnLst>
                                    <p:animClr clrSpc="rgb" dir="cw">
                                      <p:cBhvr>
                                        <p:cTn id="500" dur="500" fill="hold"/>
                                        <p:tgtEl>
                                          <p:spTgt spid="52"/>
                                        </p:tgtEl>
                                        <p:attrNameLst>
                                          <p:attrName>fillcolor</p:attrName>
                                        </p:attrNameLst>
                                      </p:cBhvr>
                                      <p:to>
                                        <a:schemeClr val="tx1"/>
                                      </p:to>
                                    </p:animClr>
                                    <p:set>
                                      <p:cBhvr>
                                        <p:cTn id="501" dur="500" fill="hold"/>
                                        <p:tgtEl>
                                          <p:spTgt spid="52"/>
                                        </p:tgtEl>
                                        <p:attrNameLst>
                                          <p:attrName>fill.type</p:attrName>
                                        </p:attrNameLst>
                                      </p:cBhvr>
                                      <p:to>
                                        <p:strVal val="solid"/>
                                      </p:to>
                                    </p:set>
                                    <p:set>
                                      <p:cBhvr>
                                        <p:cTn id="502" dur="500" fill="hold"/>
                                        <p:tgtEl>
                                          <p:spTgt spid="52"/>
                                        </p:tgtEl>
                                        <p:attrNameLst>
                                          <p:attrName>fill.on</p:attrName>
                                        </p:attrNameLst>
                                      </p:cBhvr>
                                      <p:to>
                                        <p:strVal val="true"/>
                                      </p:to>
                                    </p:set>
                                  </p:childTnLst>
                                </p:cTn>
                              </p:par>
                              <p:par>
                                <p:cTn id="503" presetID="1" presetClass="entr" presetSubtype="0" fill="hold" nodeType="withEffect">
                                  <p:stCondLst>
                                    <p:cond delay="0"/>
                                  </p:stCondLst>
                                  <p:childTnLst>
                                    <p:set>
                                      <p:cBhvr>
                                        <p:cTn id="504" dur="1" fill="hold">
                                          <p:stCondLst>
                                            <p:cond delay="0"/>
                                          </p:stCondLst>
                                        </p:cTn>
                                        <p:tgtEl>
                                          <p:spTgt spid="102"/>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2" fill="hold" nodeType="clickEffect">
                                  <p:stCondLst>
                                    <p:cond delay="0"/>
                                  </p:stCondLst>
                                  <p:childTnLst>
                                    <p:animClr clrSpc="rgb" dir="cw">
                                      <p:cBhvr>
                                        <p:cTn id="508" dur="500" fill="hold"/>
                                        <p:tgtEl>
                                          <p:spTgt spid="53"/>
                                        </p:tgtEl>
                                        <p:attrNameLst>
                                          <p:attrName>fillcolor</p:attrName>
                                        </p:attrNameLst>
                                      </p:cBhvr>
                                      <p:to>
                                        <a:schemeClr val="tx1"/>
                                      </p:to>
                                    </p:animClr>
                                    <p:set>
                                      <p:cBhvr>
                                        <p:cTn id="509" dur="500" fill="hold"/>
                                        <p:tgtEl>
                                          <p:spTgt spid="53"/>
                                        </p:tgtEl>
                                        <p:attrNameLst>
                                          <p:attrName>fill.type</p:attrName>
                                        </p:attrNameLst>
                                      </p:cBhvr>
                                      <p:to>
                                        <p:strVal val="solid"/>
                                      </p:to>
                                    </p:set>
                                    <p:set>
                                      <p:cBhvr>
                                        <p:cTn id="510" dur="500" fill="hold"/>
                                        <p:tgtEl>
                                          <p:spTgt spid="53"/>
                                        </p:tgtEl>
                                        <p:attrNameLst>
                                          <p:attrName>fill.on</p:attrName>
                                        </p:attrNameLst>
                                      </p:cBhvr>
                                      <p:to>
                                        <p:strVal val="true"/>
                                      </p:to>
                                    </p:set>
                                  </p:childTnLst>
                                </p:cTn>
                              </p:par>
                              <p:par>
                                <p:cTn id="511" presetID="1" presetClass="entr" presetSubtype="0" fill="hold" nodeType="withEffect">
                                  <p:stCondLst>
                                    <p:cond delay="0"/>
                                  </p:stCondLst>
                                  <p:childTnLst>
                                    <p:set>
                                      <p:cBhvr>
                                        <p:cTn id="512" dur="1" fill="hold">
                                          <p:stCondLst>
                                            <p:cond delay="0"/>
                                          </p:stCondLst>
                                        </p:cTn>
                                        <p:tgtEl>
                                          <p:spTgt spid="103"/>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mph" presetSubtype="2" fill="hold" nodeType="clickEffect">
                                  <p:stCondLst>
                                    <p:cond delay="0"/>
                                  </p:stCondLst>
                                  <p:childTnLst>
                                    <p:animClr clrSpc="rgb" dir="cw">
                                      <p:cBhvr>
                                        <p:cTn id="516" dur="500" fill="hold"/>
                                        <p:tgtEl>
                                          <p:spTgt spid="54"/>
                                        </p:tgtEl>
                                        <p:attrNameLst>
                                          <p:attrName>fillcolor</p:attrName>
                                        </p:attrNameLst>
                                      </p:cBhvr>
                                      <p:to>
                                        <a:schemeClr val="tx1"/>
                                      </p:to>
                                    </p:animClr>
                                    <p:set>
                                      <p:cBhvr>
                                        <p:cTn id="517" dur="500" fill="hold"/>
                                        <p:tgtEl>
                                          <p:spTgt spid="54"/>
                                        </p:tgtEl>
                                        <p:attrNameLst>
                                          <p:attrName>fill.type</p:attrName>
                                        </p:attrNameLst>
                                      </p:cBhvr>
                                      <p:to>
                                        <p:strVal val="solid"/>
                                      </p:to>
                                    </p:set>
                                    <p:set>
                                      <p:cBhvr>
                                        <p:cTn id="518" dur="500" fill="hold"/>
                                        <p:tgtEl>
                                          <p:spTgt spid="54"/>
                                        </p:tgtEl>
                                        <p:attrNameLst>
                                          <p:attrName>fill.on</p:attrName>
                                        </p:attrNameLst>
                                      </p:cBhvr>
                                      <p:to>
                                        <p:strVal val="true"/>
                                      </p:to>
                                    </p:set>
                                  </p:childTnLst>
                                </p:cTn>
                              </p:par>
                              <p:par>
                                <p:cTn id="519" presetID="1" presetClass="entr" presetSubtype="0" fill="hold" nodeType="withEffect">
                                  <p:stCondLst>
                                    <p:cond delay="0"/>
                                  </p:stCondLst>
                                  <p:childTnLst>
                                    <p:set>
                                      <p:cBhvr>
                                        <p:cTn id="520" dur="1" fill="hold">
                                          <p:stCondLst>
                                            <p:cond delay="0"/>
                                          </p:stCondLst>
                                        </p:cTn>
                                        <p:tgtEl>
                                          <p:spTgt spid="104"/>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mph" presetSubtype="2" fill="hold" nodeType="clickEffect">
                                  <p:stCondLst>
                                    <p:cond delay="0"/>
                                  </p:stCondLst>
                                  <p:childTnLst>
                                    <p:animClr clrSpc="rgb" dir="cw">
                                      <p:cBhvr>
                                        <p:cTn id="524" dur="500" fill="hold"/>
                                        <p:tgtEl>
                                          <p:spTgt spid="55"/>
                                        </p:tgtEl>
                                        <p:attrNameLst>
                                          <p:attrName>fillcolor</p:attrName>
                                        </p:attrNameLst>
                                      </p:cBhvr>
                                      <p:to>
                                        <a:schemeClr val="tx1"/>
                                      </p:to>
                                    </p:animClr>
                                    <p:set>
                                      <p:cBhvr>
                                        <p:cTn id="525" dur="500" fill="hold"/>
                                        <p:tgtEl>
                                          <p:spTgt spid="55"/>
                                        </p:tgtEl>
                                        <p:attrNameLst>
                                          <p:attrName>fill.type</p:attrName>
                                        </p:attrNameLst>
                                      </p:cBhvr>
                                      <p:to>
                                        <p:strVal val="solid"/>
                                      </p:to>
                                    </p:set>
                                    <p:set>
                                      <p:cBhvr>
                                        <p:cTn id="526" dur="500" fill="hold"/>
                                        <p:tgtEl>
                                          <p:spTgt spid="55"/>
                                        </p:tgtEl>
                                        <p:attrNameLst>
                                          <p:attrName>fill.on</p:attrName>
                                        </p:attrNameLst>
                                      </p:cBhvr>
                                      <p:to>
                                        <p:strVal val="true"/>
                                      </p:to>
                                    </p:set>
                                  </p:childTnLst>
                                </p:cTn>
                              </p:par>
                              <p:par>
                                <p:cTn id="527" presetID="1" presetClass="entr" presetSubtype="0" fill="hold" nodeType="withEffect">
                                  <p:stCondLst>
                                    <p:cond delay="0"/>
                                  </p:stCondLst>
                                  <p:childTnLst>
                                    <p:set>
                                      <p:cBhvr>
                                        <p:cTn id="528" dur="1" fill="hold">
                                          <p:stCondLst>
                                            <p:cond delay="0"/>
                                          </p:stCondLst>
                                        </p:cTn>
                                        <p:tgtEl>
                                          <p:spTgt spid="113"/>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5" nodeType="clickEffect">
                                  <p:stCondLst>
                                    <p:cond delay="0"/>
                                  </p:stCondLst>
                                  <p:childTnLst>
                                    <p:set>
                                      <p:cBhvr>
                                        <p:cTn id="532" dur="1" fill="hold">
                                          <p:stCondLst>
                                            <p:cond delay="0"/>
                                          </p:stCondLst>
                                        </p:cTn>
                                        <p:tgtEl>
                                          <p:spTgt spid="136"/>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ntr" presetSubtype="0" fill="hold" grpId="6" nodeType="clickEffect">
                                  <p:stCondLst>
                                    <p:cond delay="0"/>
                                  </p:stCondLst>
                                  <p:childTnLst>
                                    <p:set>
                                      <p:cBhvr>
                                        <p:cTn id="536" dur="1" fill="hold">
                                          <p:stCondLst>
                                            <p:cond delay="0"/>
                                          </p:stCondLst>
                                        </p:cTn>
                                        <p:tgtEl>
                                          <p:spTgt spid="136"/>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mph" presetSubtype="2" fill="hold" nodeType="clickEffect">
                                  <p:stCondLst>
                                    <p:cond delay="0"/>
                                  </p:stCondLst>
                                  <p:childTnLst>
                                    <p:animClr clrSpc="rgb" dir="cw">
                                      <p:cBhvr>
                                        <p:cTn id="540" dur="500" fill="hold"/>
                                        <p:tgtEl>
                                          <p:spTgt spid="39"/>
                                        </p:tgtEl>
                                        <p:attrNameLst>
                                          <p:attrName>fillcolor</p:attrName>
                                        </p:attrNameLst>
                                      </p:cBhvr>
                                      <p:to>
                                        <a:schemeClr val="tx1"/>
                                      </p:to>
                                    </p:animClr>
                                    <p:set>
                                      <p:cBhvr>
                                        <p:cTn id="541" dur="500" fill="hold"/>
                                        <p:tgtEl>
                                          <p:spTgt spid="39"/>
                                        </p:tgtEl>
                                        <p:attrNameLst>
                                          <p:attrName>fill.type</p:attrName>
                                        </p:attrNameLst>
                                      </p:cBhvr>
                                      <p:to>
                                        <p:strVal val="solid"/>
                                      </p:to>
                                    </p:set>
                                    <p:set>
                                      <p:cBhvr>
                                        <p:cTn id="542" dur="500" fill="hold"/>
                                        <p:tgtEl>
                                          <p:spTgt spid="39"/>
                                        </p:tgtEl>
                                        <p:attrNameLst>
                                          <p:attrName>fill.on</p:attrName>
                                        </p:attrNameLst>
                                      </p:cBhvr>
                                      <p:to>
                                        <p:strVal val="true"/>
                                      </p:to>
                                    </p:set>
                                  </p:childTnLst>
                                </p:cTn>
                              </p:par>
                              <p:par>
                                <p:cTn id="543" presetID="1" presetClass="entr" presetSubtype="0" fill="hold" nodeType="withEffect">
                                  <p:stCondLst>
                                    <p:cond delay="0"/>
                                  </p:stCondLst>
                                  <p:childTnLst>
                                    <p:set>
                                      <p:cBhvr>
                                        <p:cTn id="544" dur="1" fill="hold">
                                          <p:stCondLst>
                                            <p:cond delay="0"/>
                                          </p:stCondLst>
                                        </p:cTn>
                                        <p:tgtEl>
                                          <p:spTgt spid="78"/>
                                        </p:tgtEl>
                                        <p:attrNameLst>
                                          <p:attrName>style.visibility</p:attrName>
                                        </p:attrNameLst>
                                      </p:cBhvr>
                                      <p:to>
                                        <p:strVal val="visible"/>
                                      </p:to>
                                    </p:set>
                                  </p:childTnLst>
                                </p:cTn>
                              </p:par>
                            </p:childTnLst>
                          </p:cTn>
                        </p:par>
                      </p:childTnLst>
                    </p:cTn>
                  </p:par>
                  <p:par>
                    <p:cTn id="545" fill="hold">
                      <p:stCondLst>
                        <p:cond delay="indefinite"/>
                      </p:stCondLst>
                      <p:childTnLst>
                        <p:par>
                          <p:cTn id="546" fill="hold">
                            <p:stCondLst>
                              <p:cond delay="0"/>
                            </p:stCondLst>
                            <p:childTnLst>
                              <p:par>
                                <p:cTn id="547" presetID="1" presetClass="emph" presetSubtype="2" fill="hold" nodeType="clickEffect">
                                  <p:stCondLst>
                                    <p:cond delay="0"/>
                                  </p:stCondLst>
                                  <p:childTnLst>
                                    <p:animClr clrSpc="rgb" dir="cw">
                                      <p:cBhvr>
                                        <p:cTn id="548" dur="500" fill="hold"/>
                                        <p:tgtEl>
                                          <p:spTgt spid="40"/>
                                        </p:tgtEl>
                                        <p:attrNameLst>
                                          <p:attrName>fillcolor</p:attrName>
                                        </p:attrNameLst>
                                      </p:cBhvr>
                                      <p:to>
                                        <a:schemeClr val="tx1"/>
                                      </p:to>
                                    </p:animClr>
                                    <p:set>
                                      <p:cBhvr>
                                        <p:cTn id="549" dur="500" fill="hold"/>
                                        <p:tgtEl>
                                          <p:spTgt spid="40"/>
                                        </p:tgtEl>
                                        <p:attrNameLst>
                                          <p:attrName>fill.type</p:attrName>
                                        </p:attrNameLst>
                                      </p:cBhvr>
                                      <p:to>
                                        <p:strVal val="solid"/>
                                      </p:to>
                                    </p:set>
                                    <p:set>
                                      <p:cBhvr>
                                        <p:cTn id="550" dur="500" fill="hold"/>
                                        <p:tgtEl>
                                          <p:spTgt spid="40"/>
                                        </p:tgtEl>
                                        <p:attrNameLst>
                                          <p:attrName>fill.on</p:attrName>
                                        </p:attrNameLst>
                                      </p:cBhvr>
                                      <p:to>
                                        <p:strVal val="true"/>
                                      </p:to>
                                    </p:set>
                                  </p:childTnLst>
                                </p:cTn>
                              </p:par>
                              <p:par>
                                <p:cTn id="551" presetID="1" presetClass="entr" presetSubtype="0" fill="hold" nodeType="withEffect">
                                  <p:stCondLst>
                                    <p:cond delay="0"/>
                                  </p:stCondLst>
                                  <p:childTnLst>
                                    <p:set>
                                      <p:cBhvr>
                                        <p:cTn id="552" dur="1" fill="hold">
                                          <p:stCondLst>
                                            <p:cond delay="0"/>
                                          </p:stCondLst>
                                        </p:cTn>
                                        <p:tgtEl>
                                          <p:spTgt spid="83"/>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2" fill="hold" nodeType="clickEffect">
                                  <p:stCondLst>
                                    <p:cond delay="0"/>
                                  </p:stCondLst>
                                  <p:childTnLst>
                                    <p:animClr clrSpc="rgb" dir="cw">
                                      <p:cBhvr>
                                        <p:cTn id="556" dur="500" fill="hold"/>
                                        <p:tgtEl>
                                          <p:spTgt spid="41"/>
                                        </p:tgtEl>
                                        <p:attrNameLst>
                                          <p:attrName>fillcolor</p:attrName>
                                        </p:attrNameLst>
                                      </p:cBhvr>
                                      <p:to>
                                        <a:schemeClr val="tx1"/>
                                      </p:to>
                                    </p:animClr>
                                    <p:set>
                                      <p:cBhvr>
                                        <p:cTn id="557" dur="500" fill="hold"/>
                                        <p:tgtEl>
                                          <p:spTgt spid="41"/>
                                        </p:tgtEl>
                                        <p:attrNameLst>
                                          <p:attrName>fill.type</p:attrName>
                                        </p:attrNameLst>
                                      </p:cBhvr>
                                      <p:to>
                                        <p:strVal val="solid"/>
                                      </p:to>
                                    </p:set>
                                    <p:set>
                                      <p:cBhvr>
                                        <p:cTn id="558" dur="500" fill="hold"/>
                                        <p:tgtEl>
                                          <p:spTgt spid="41"/>
                                        </p:tgtEl>
                                        <p:attrNameLst>
                                          <p:attrName>fill.on</p:attrName>
                                        </p:attrNameLst>
                                      </p:cBhvr>
                                      <p:to>
                                        <p:strVal val="true"/>
                                      </p:to>
                                    </p:set>
                                  </p:childTnLst>
                                </p:cTn>
                              </p:par>
                              <p:par>
                                <p:cTn id="559" presetID="1" presetClass="entr" presetSubtype="0" fill="hold" nodeType="withEffect">
                                  <p:stCondLst>
                                    <p:cond delay="0"/>
                                  </p:stCondLst>
                                  <p:childTnLst>
                                    <p:set>
                                      <p:cBhvr>
                                        <p:cTn id="560" dur="1" fill="hold">
                                          <p:stCondLst>
                                            <p:cond delay="0"/>
                                          </p:stCondLst>
                                        </p:cTn>
                                        <p:tgtEl>
                                          <p:spTgt spid="89"/>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mph" presetSubtype="2" fill="hold" nodeType="clickEffect">
                                  <p:stCondLst>
                                    <p:cond delay="0"/>
                                  </p:stCondLst>
                                  <p:childTnLst>
                                    <p:animClr clrSpc="rgb" dir="cw">
                                      <p:cBhvr>
                                        <p:cTn id="564" dur="500" fill="hold"/>
                                        <p:tgtEl>
                                          <p:spTgt spid="42"/>
                                        </p:tgtEl>
                                        <p:attrNameLst>
                                          <p:attrName>fillcolor</p:attrName>
                                        </p:attrNameLst>
                                      </p:cBhvr>
                                      <p:to>
                                        <a:schemeClr val="tx1"/>
                                      </p:to>
                                    </p:animClr>
                                    <p:set>
                                      <p:cBhvr>
                                        <p:cTn id="565" dur="500" fill="hold"/>
                                        <p:tgtEl>
                                          <p:spTgt spid="42"/>
                                        </p:tgtEl>
                                        <p:attrNameLst>
                                          <p:attrName>fill.type</p:attrName>
                                        </p:attrNameLst>
                                      </p:cBhvr>
                                      <p:to>
                                        <p:strVal val="solid"/>
                                      </p:to>
                                    </p:set>
                                    <p:set>
                                      <p:cBhvr>
                                        <p:cTn id="566" dur="500" fill="hold"/>
                                        <p:tgtEl>
                                          <p:spTgt spid="42"/>
                                        </p:tgtEl>
                                        <p:attrNameLst>
                                          <p:attrName>fill.on</p:attrName>
                                        </p:attrNameLst>
                                      </p:cBhvr>
                                      <p:to>
                                        <p:strVal val="true"/>
                                      </p:to>
                                    </p:set>
                                  </p:childTnLst>
                                </p:cTn>
                              </p:par>
                              <p:par>
                                <p:cTn id="567" presetID="1" presetClass="entr" presetSubtype="0" fill="hold" nodeType="withEffect">
                                  <p:stCondLst>
                                    <p:cond delay="0"/>
                                  </p:stCondLst>
                                  <p:childTnLst>
                                    <p:set>
                                      <p:cBhvr>
                                        <p:cTn id="568" dur="1" fill="hold">
                                          <p:stCondLst>
                                            <p:cond delay="0"/>
                                          </p:stCondLst>
                                        </p:cTn>
                                        <p:tgtEl>
                                          <p:spTgt spid="105"/>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1" presetClass="emph" presetSubtype="2" fill="hold" nodeType="clickEffect">
                                  <p:stCondLst>
                                    <p:cond delay="0"/>
                                  </p:stCondLst>
                                  <p:childTnLst>
                                    <p:animClr clrSpc="rgb" dir="cw">
                                      <p:cBhvr>
                                        <p:cTn id="572" dur="500" fill="hold"/>
                                        <p:tgtEl>
                                          <p:spTgt spid="43"/>
                                        </p:tgtEl>
                                        <p:attrNameLst>
                                          <p:attrName>fillcolor</p:attrName>
                                        </p:attrNameLst>
                                      </p:cBhvr>
                                      <p:to>
                                        <a:schemeClr val="tx1"/>
                                      </p:to>
                                    </p:animClr>
                                    <p:set>
                                      <p:cBhvr>
                                        <p:cTn id="573" dur="500" fill="hold"/>
                                        <p:tgtEl>
                                          <p:spTgt spid="43"/>
                                        </p:tgtEl>
                                        <p:attrNameLst>
                                          <p:attrName>fill.type</p:attrName>
                                        </p:attrNameLst>
                                      </p:cBhvr>
                                      <p:to>
                                        <p:strVal val="solid"/>
                                      </p:to>
                                    </p:set>
                                    <p:set>
                                      <p:cBhvr>
                                        <p:cTn id="574" dur="500" fill="hold"/>
                                        <p:tgtEl>
                                          <p:spTgt spid="43"/>
                                        </p:tgtEl>
                                        <p:attrNameLst>
                                          <p:attrName>fill.on</p:attrName>
                                        </p:attrNameLst>
                                      </p:cBhvr>
                                      <p:to>
                                        <p:strVal val="true"/>
                                      </p:to>
                                    </p:set>
                                  </p:childTnLst>
                                </p:cTn>
                              </p:par>
                              <p:par>
                                <p:cTn id="575" presetID="1" presetClass="entr" presetSubtype="0" fill="hold" nodeType="withEffect">
                                  <p:stCondLst>
                                    <p:cond delay="0"/>
                                  </p:stCondLst>
                                  <p:childTnLst>
                                    <p:set>
                                      <p:cBhvr>
                                        <p:cTn id="576" dur="1" fill="hold">
                                          <p:stCondLst>
                                            <p:cond delay="0"/>
                                          </p:stCondLst>
                                        </p:cTn>
                                        <p:tgtEl>
                                          <p:spTgt spid="106"/>
                                        </p:tgtEl>
                                        <p:attrNameLst>
                                          <p:attrName>style.visibility</p:attrName>
                                        </p:attrNameLst>
                                      </p:cBhvr>
                                      <p:to>
                                        <p:strVal val="visible"/>
                                      </p:to>
                                    </p:set>
                                  </p:childTnLst>
                                </p:cTn>
                              </p:par>
                            </p:childTnLst>
                          </p:cTn>
                        </p:par>
                      </p:childTnLst>
                    </p:cTn>
                  </p:par>
                  <p:par>
                    <p:cTn id="577" fill="hold">
                      <p:stCondLst>
                        <p:cond delay="indefinite"/>
                      </p:stCondLst>
                      <p:childTnLst>
                        <p:par>
                          <p:cTn id="578" fill="hold">
                            <p:stCondLst>
                              <p:cond delay="0"/>
                            </p:stCondLst>
                            <p:childTnLst>
                              <p:par>
                                <p:cTn id="579" presetID="1" presetClass="emph" presetSubtype="2" fill="hold" nodeType="clickEffect">
                                  <p:stCondLst>
                                    <p:cond delay="0"/>
                                  </p:stCondLst>
                                  <p:childTnLst>
                                    <p:animClr clrSpc="rgb" dir="cw">
                                      <p:cBhvr>
                                        <p:cTn id="580" dur="500" fill="hold"/>
                                        <p:tgtEl>
                                          <p:spTgt spid="44"/>
                                        </p:tgtEl>
                                        <p:attrNameLst>
                                          <p:attrName>fillcolor</p:attrName>
                                        </p:attrNameLst>
                                      </p:cBhvr>
                                      <p:to>
                                        <a:schemeClr val="tx1"/>
                                      </p:to>
                                    </p:animClr>
                                    <p:set>
                                      <p:cBhvr>
                                        <p:cTn id="581" dur="500" fill="hold"/>
                                        <p:tgtEl>
                                          <p:spTgt spid="44"/>
                                        </p:tgtEl>
                                        <p:attrNameLst>
                                          <p:attrName>fill.type</p:attrName>
                                        </p:attrNameLst>
                                      </p:cBhvr>
                                      <p:to>
                                        <p:strVal val="solid"/>
                                      </p:to>
                                    </p:set>
                                    <p:set>
                                      <p:cBhvr>
                                        <p:cTn id="582" dur="500" fill="hold"/>
                                        <p:tgtEl>
                                          <p:spTgt spid="44"/>
                                        </p:tgtEl>
                                        <p:attrNameLst>
                                          <p:attrName>fill.on</p:attrName>
                                        </p:attrNameLst>
                                      </p:cBhvr>
                                      <p:to>
                                        <p:strVal val="true"/>
                                      </p:to>
                                    </p:set>
                                  </p:childTnLst>
                                </p:cTn>
                              </p:par>
                              <p:par>
                                <p:cTn id="583" presetID="1" presetClass="entr" presetSubtype="0" fill="hold" nodeType="withEffect">
                                  <p:stCondLst>
                                    <p:cond delay="0"/>
                                  </p:stCondLst>
                                  <p:childTnLst>
                                    <p:set>
                                      <p:cBhvr>
                                        <p:cTn id="584" dur="1" fill="hold">
                                          <p:stCondLst>
                                            <p:cond delay="0"/>
                                          </p:stCondLst>
                                        </p:cTn>
                                        <p:tgtEl>
                                          <p:spTgt spid="107"/>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mph" presetSubtype="2" fill="hold" nodeType="clickEffect">
                                  <p:stCondLst>
                                    <p:cond delay="0"/>
                                  </p:stCondLst>
                                  <p:childTnLst>
                                    <p:animClr clrSpc="rgb" dir="cw">
                                      <p:cBhvr>
                                        <p:cTn id="588" dur="500" fill="hold"/>
                                        <p:tgtEl>
                                          <p:spTgt spid="45"/>
                                        </p:tgtEl>
                                        <p:attrNameLst>
                                          <p:attrName>fillcolor</p:attrName>
                                        </p:attrNameLst>
                                      </p:cBhvr>
                                      <p:to>
                                        <a:schemeClr val="tx1"/>
                                      </p:to>
                                    </p:animClr>
                                    <p:set>
                                      <p:cBhvr>
                                        <p:cTn id="589" dur="500" fill="hold"/>
                                        <p:tgtEl>
                                          <p:spTgt spid="45"/>
                                        </p:tgtEl>
                                        <p:attrNameLst>
                                          <p:attrName>fill.type</p:attrName>
                                        </p:attrNameLst>
                                      </p:cBhvr>
                                      <p:to>
                                        <p:strVal val="solid"/>
                                      </p:to>
                                    </p:set>
                                    <p:set>
                                      <p:cBhvr>
                                        <p:cTn id="590" dur="500" fill="hold"/>
                                        <p:tgtEl>
                                          <p:spTgt spid="45"/>
                                        </p:tgtEl>
                                        <p:attrNameLst>
                                          <p:attrName>fill.on</p:attrName>
                                        </p:attrNameLst>
                                      </p:cBhvr>
                                      <p:to>
                                        <p:strVal val="tru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7" nodeType="clickEffect">
                                  <p:stCondLst>
                                    <p:cond delay="0"/>
                                  </p:stCondLst>
                                  <p:childTnLst>
                                    <p:set>
                                      <p:cBhvr>
                                        <p:cTn id="594" dur="1" fill="hold">
                                          <p:stCondLst>
                                            <p:cond delay="0"/>
                                          </p:stCondLst>
                                        </p:cTn>
                                        <p:tgtEl>
                                          <p:spTgt spid="136"/>
                                        </p:tgtEl>
                                        <p:attrNameLst>
                                          <p:attrName>style.visibility</p:attrName>
                                        </p:attrNameLst>
                                      </p:cBhvr>
                                      <p:to>
                                        <p:strVal val="hidden"/>
                                      </p:to>
                                    </p:set>
                                  </p:childTnLst>
                                </p:cTn>
                              </p:par>
                            </p:childTnLst>
                          </p:cTn>
                        </p:par>
                      </p:childTnLst>
                    </p:cTn>
                  </p:par>
                  <p:par>
                    <p:cTn id="595" fill="hold">
                      <p:stCondLst>
                        <p:cond delay="indefinite"/>
                      </p:stCondLst>
                      <p:childTnLst>
                        <p:par>
                          <p:cTn id="596" fill="hold">
                            <p:stCondLst>
                              <p:cond delay="0"/>
                            </p:stCondLst>
                            <p:childTnLst>
                              <p:par>
                                <p:cTn id="597" presetID="1" presetClass="exit" presetSubtype="0" fill="hold" grpId="3" nodeType="clickEffect">
                                  <p:stCondLst>
                                    <p:cond delay="0"/>
                                  </p:stCondLst>
                                  <p:childTnLst>
                                    <p:set>
                                      <p:cBhvr>
                                        <p:cTn id="598" dur="1" fill="hold">
                                          <p:stCondLst>
                                            <p:cond delay="0"/>
                                          </p:stCondLst>
                                        </p:cTn>
                                        <p:tgtEl>
                                          <p:spTgt spid="3"/>
                                        </p:tgtEl>
                                        <p:attrNameLst>
                                          <p:attrName>style.visibility</p:attrName>
                                        </p:attrNameLst>
                                      </p:cBhvr>
                                      <p:to>
                                        <p:strVal val="hidden"/>
                                      </p:to>
                                    </p:set>
                                  </p:childTnLst>
                                </p:cTn>
                              </p:par>
                            </p:childTnLst>
                          </p:cTn>
                        </p:par>
                      </p:childTnLst>
                    </p:cTn>
                  </p:par>
                  <p:par>
                    <p:cTn id="599" fill="hold">
                      <p:stCondLst>
                        <p:cond delay="indefinite"/>
                      </p:stCondLst>
                      <p:childTnLst>
                        <p:par>
                          <p:cTn id="600" fill="hold">
                            <p:stCondLst>
                              <p:cond delay="0"/>
                            </p:stCondLst>
                            <p:childTnLst>
                              <p:par>
                                <p:cTn id="601" presetID="1" presetClass="exit" presetSubtype="0" fill="hold" grpId="1" nodeType="clickEffect">
                                  <p:stCondLst>
                                    <p:cond delay="0"/>
                                  </p:stCondLst>
                                  <p:childTnLst>
                                    <p:set>
                                      <p:cBhvr>
                                        <p:cTn id="602" dur="1" fill="hold">
                                          <p:stCondLst>
                                            <p:cond delay="0"/>
                                          </p:stCondLst>
                                        </p:cTn>
                                        <p:tgtEl>
                                          <p:spTgt spid="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116" grpId="0"/>
      <p:bldP spid="124" grpId="0" animBg="1"/>
      <p:bldP spid="125" grpId="0" animBg="1"/>
      <p:bldP spid="126" grpId="0" animBg="1"/>
      <p:bldP spid="127" grpId="0" animBg="1"/>
      <p:bldP spid="128" grpId="0" animBg="1"/>
      <p:bldP spid="129" grpId="0" animBg="1"/>
      <p:bldP spid="130" grpId="0" animBg="1"/>
      <p:bldP spid="131" grpId="0"/>
      <p:bldP spid="3" grpId="0" animBg="1"/>
      <p:bldP spid="3" grpId="1" animBg="1"/>
      <p:bldP spid="3" grpId="2" animBg="1"/>
      <p:bldP spid="3" grpId="3" animBg="1"/>
      <p:bldP spid="123" grpId="0"/>
      <p:bldP spid="114" grpId="0"/>
      <p:bldP spid="114" grpId="1"/>
      <p:bldP spid="132" grpId="0" animBg="1"/>
      <p:bldP spid="132" grpId="1" animBg="1"/>
      <p:bldP spid="136" grpId="0" animBg="1"/>
      <p:bldP spid="136" grpId="2" animBg="1"/>
      <p:bldP spid="136" grpId="3" animBg="1"/>
      <p:bldP spid="136" grpId="4" animBg="1"/>
      <p:bldP spid="136" grpId="5" animBg="1"/>
      <p:bldP spid="136" grpId="6" animBg="1"/>
      <p:bldP spid="136" grpId="7" animBg="1"/>
      <p:bldP spid="136" grpId="9"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 Enhancing Transformations</a:t>
            </a:r>
            <a:endParaRPr lang="en-US" dirty="0"/>
          </a:p>
        </p:txBody>
      </p:sp>
      <p:sp>
        <p:nvSpPr>
          <p:cNvPr id="3" name="Slide Number Placeholder 2"/>
          <p:cNvSpPr>
            <a:spLocks noGrp="1"/>
          </p:cNvSpPr>
          <p:nvPr>
            <p:ph type="sldNum" sz="quarter" idx="12"/>
          </p:nvPr>
        </p:nvSpPr>
        <p:spPr/>
        <p:txBody>
          <a:bodyPr/>
          <a:lstStyle/>
          <a:p>
            <a:fld id="{C162BB0D-B5A7-4AD7-8624-6645CF0AB6F4}" type="slidenum">
              <a:rPr lang="en-US" smtClean="0"/>
              <a:t>3</a:t>
            </a:fld>
            <a:endParaRPr lang="en-US" dirty="0"/>
          </a:p>
        </p:txBody>
      </p:sp>
      <p:sp>
        <p:nvSpPr>
          <p:cNvPr id="4" name="TextBox 3"/>
          <p:cNvSpPr txBox="1"/>
          <p:nvPr/>
        </p:nvSpPr>
        <p:spPr>
          <a:xfrm>
            <a:off x="1600200" y="1063310"/>
            <a:ext cx="1600200" cy="2031325"/>
          </a:xfrm>
          <a:prstGeom prst="rect">
            <a:avLst/>
          </a:prstGeom>
          <a:noFill/>
        </p:spPr>
        <p:txBody>
          <a:bodyPr wrap="square" rtlCol="0">
            <a:spAutoFit/>
          </a:bodyPr>
          <a:lstStyle/>
          <a:p>
            <a:r>
              <a:rPr lang="en-US" b="1" dirty="0" smtClean="0">
                <a:solidFill>
                  <a:schemeClr val="tx2"/>
                </a:solidFill>
                <a:latin typeface="Courier New" pitchFamily="49" charset="0"/>
                <a:cs typeface="Courier New" pitchFamily="49" charset="0"/>
              </a:rPr>
              <a:t>for (…){</a:t>
            </a:r>
          </a:p>
          <a:p>
            <a:r>
              <a:rPr lang="en-US" b="1" dirty="0" smtClean="0">
                <a:solidFill>
                  <a:schemeClr val="tx2"/>
                </a:solidFill>
                <a:latin typeface="Courier New" pitchFamily="49" charset="0"/>
                <a:cs typeface="Courier New" pitchFamily="49" charset="0"/>
              </a:rPr>
              <a:t>…</a:t>
            </a:r>
          </a:p>
          <a:p>
            <a:r>
              <a:rPr lang="en-US" b="1" dirty="0" smtClean="0">
                <a:solidFill>
                  <a:schemeClr val="tx2"/>
                </a:solidFill>
                <a:latin typeface="Courier New" pitchFamily="49" charset="0"/>
                <a:cs typeface="Courier New" pitchFamily="49" charset="0"/>
              </a:rPr>
              <a:t>}</a:t>
            </a:r>
            <a:r>
              <a:rPr lang="en-US" b="1" dirty="0">
                <a:solidFill>
                  <a:schemeClr val="tx2"/>
                </a:solidFill>
                <a:latin typeface="Courier New" pitchFamily="49" charset="0"/>
                <a:cs typeface="Courier New" pitchFamily="49" charset="0"/>
              </a:rPr>
              <a:t> </a:t>
            </a:r>
            <a:endParaRPr lang="en-US" b="1" dirty="0" smtClean="0">
              <a:solidFill>
                <a:schemeClr val="tx2"/>
              </a:solidFill>
              <a:latin typeface="Courier New" pitchFamily="49" charset="0"/>
              <a:cs typeface="Courier New" pitchFamily="49" charset="0"/>
            </a:endParaRPr>
          </a:p>
          <a:p>
            <a:r>
              <a:rPr lang="en-US" b="1" dirty="0" smtClean="0">
                <a:solidFill>
                  <a:schemeClr val="tx2"/>
                </a:solidFill>
                <a:latin typeface="Courier New" pitchFamily="49" charset="0"/>
                <a:cs typeface="Courier New" pitchFamily="49" charset="0"/>
              </a:rPr>
              <a:t>for (…){</a:t>
            </a:r>
          </a:p>
          <a:p>
            <a:r>
              <a:rPr lang="en-US" b="1" dirty="0" smtClean="0">
                <a:solidFill>
                  <a:schemeClr val="tx2"/>
                </a:solidFill>
                <a:latin typeface="Courier New" pitchFamily="49" charset="0"/>
                <a:cs typeface="Courier New" pitchFamily="49" charset="0"/>
              </a:rPr>
              <a:t>…</a:t>
            </a:r>
            <a:endParaRPr lang="en-US" b="1" dirty="0">
              <a:solidFill>
                <a:schemeClr val="tx2"/>
              </a:solidFill>
              <a:latin typeface="Courier New" pitchFamily="49" charset="0"/>
              <a:cs typeface="Courier New" pitchFamily="49" charset="0"/>
            </a:endParaRPr>
          </a:p>
          <a:p>
            <a:r>
              <a:rPr lang="en-US" b="1" dirty="0">
                <a:solidFill>
                  <a:schemeClr val="tx2"/>
                </a:solidFill>
                <a:latin typeface="Courier New" pitchFamily="49" charset="0"/>
                <a:cs typeface="Courier New" pitchFamily="49" charset="0"/>
              </a:rPr>
              <a:t>}</a:t>
            </a:r>
          </a:p>
          <a:p>
            <a:endParaRPr lang="en-US" b="1" dirty="0">
              <a:solidFill>
                <a:schemeClr val="tx2"/>
              </a:solidFill>
              <a:latin typeface="Courier New" pitchFamily="49" charset="0"/>
              <a:cs typeface="Courier New" pitchFamily="49" charset="0"/>
            </a:endParaRPr>
          </a:p>
        </p:txBody>
      </p:sp>
      <p:sp>
        <p:nvSpPr>
          <p:cNvPr id="5" name="TextBox 4"/>
          <p:cNvSpPr txBox="1"/>
          <p:nvPr/>
        </p:nvSpPr>
        <p:spPr>
          <a:xfrm>
            <a:off x="4800600" y="1047750"/>
            <a:ext cx="2743200" cy="1754326"/>
          </a:xfrm>
          <a:prstGeom prst="rect">
            <a:avLst/>
          </a:prstGeom>
          <a:noFill/>
        </p:spPr>
        <p:txBody>
          <a:bodyPr wrap="square" rtlCol="0">
            <a:spAutoFit/>
          </a:bodyPr>
          <a:lstStyle/>
          <a:p>
            <a:r>
              <a:rPr lang="en-US" b="1" dirty="0" smtClean="0">
                <a:solidFill>
                  <a:schemeClr val="tx2"/>
                </a:solidFill>
                <a:latin typeface="Courier New" pitchFamily="49" charset="0"/>
                <a:cs typeface="Courier New" pitchFamily="49" charset="0"/>
              </a:rPr>
              <a:t>for (…){</a:t>
            </a:r>
          </a:p>
          <a:p>
            <a:r>
              <a:rPr lang="en-US" b="1" dirty="0" smtClean="0">
                <a:solidFill>
                  <a:schemeClr val="tx2"/>
                </a:solidFill>
                <a:latin typeface="Courier New" pitchFamily="49" charset="0"/>
                <a:cs typeface="Courier New" pitchFamily="49" charset="0"/>
              </a:rPr>
              <a:t>	for (…){</a:t>
            </a:r>
          </a:p>
          <a:p>
            <a:r>
              <a:rPr lang="en-US" b="1" dirty="0" smtClean="0">
                <a:solidFill>
                  <a:schemeClr val="tx2"/>
                </a:solidFill>
                <a:latin typeface="Courier New" pitchFamily="49" charset="0"/>
                <a:cs typeface="Courier New" pitchFamily="49" charset="0"/>
              </a:rPr>
              <a:t>	…</a:t>
            </a:r>
            <a:endParaRPr lang="en-US" b="1" dirty="0">
              <a:solidFill>
                <a:schemeClr val="tx2"/>
              </a:solidFill>
              <a:latin typeface="Courier New" pitchFamily="49" charset="0"/>
              <a:cs typeface="Courier New" pitchFamily="49" charset="0"/>
            </a:endParaRPr>
          </a:p>
          <a:p>
            <a:r>
              <a:rPr lang="en-US" b="1" dirty="0" smtClean="0">
                <a:solidFill>
                  <a:schemeClr val="tx2"/>
                </a:solidFill>
                <a:latin typeface="Courier New" pitchFamily="49" charset="0"/>
                <a:cs typeface="Courier New" pitchFamily="49" charset="0"/>
              </a:rPr>
              <a:t>	}</a:t>
            </a:r>
          </a:p>
          <a:p>
            <a:r>
              <a:rPr lang="en-US" b="1" dirty="0">
                <a:solidFill>
                  <a:schemeClr val="tx2"/>
                </a:solidFill>
                <a:latin typeface="Courier New" pitchFamily="49" charset="0"/>
                <a:cs typeface="Courier New" pitchFamily="49" charset="0"/>
              </a:rPr>
              <a:t>}</a:t>
            </a:r>
          </a:p>
          <a:p>
            <a:endParaRPr lang="en-US" b="1" dirty="0">
              <a:solidFill>
                <a:schemeClr val="tx2"/>
              </a:solidFill>
              <a:latin typeface="Courier New" pitchFamily="49" charset="0"/>
              <a:cs typeface="Courier New" pitchFamily="49" charset="0"/>
            </a:endParaRPr>
          </a:p>
        </p:txBody>
      </p:sp>
      <p:sp>
        <p:nvSpPr>
          <p:cNvPr id="6" name="TextBox 5"/>
          <p:cNvSpPr txBox="1"/>
          <p:nvPr/>
        </p:nvSpPr>
        <p:spPr>
          <a:xfrm>
            <a:off x="1485900" y="2837704"/>
            <a:ext cx="1409700" cy="369332"/>
          </a:xfrm>
          <a:prstGeom prst="rect">
            <a:avLst/>
          </a:prstGeom>
          <a:noFill/>
        </p:spPr>
        <p:txBody>
          <a:bodyPr wrap="square" rtlCol="0">
            <a:spAutoFit/>
          </a:bodyPr>
          <a:lstStyle/>
          <a:p>
            <a:pPr algn="ctr"/>
            <a:r>
              <a:rPr lang="en-US" dirty="0" smtClean="0">
                <a:solidFill>
                  <a:schemeClr val="tx2"/>
                </a:solidFill>
              </a:rPr>
              <a:t>Loop Fusion</a:t>
            </a:r>
            <a:endParaRPr lang="en-US" dirty="0">
              <a:solidFill>
                <a:schemeClr val="tx2"/>
              </a:solidFill>
            </a:endParaRPr>
          </a:p>
        </p:txBody>
      </p:sp>
      <p:sp>
        <p:nvSpPr>
          <p:cNvPr id="7" name="TextBox 6"/>
          <p:cNvSpPr txBox="1"/>
          <p:nvPr/>
        </p:nvSpPr>
        <p:spPr>
          <a:xfrm>
            <a:off x="4724400" y="2829996"/>
            <a:ext cx="2895600" cy="369332"/>
          </a:xfrm>
          <a:prstGeom prst="rect">
            <a:avLst/>
          </a:prstGeom>
          <a:noFill/>
        </p:spPr>
        <p:txBody>
          <a:bodyPr wrap="square" rtlCol="0">
            <a:spAutoFit/>
          </a:bodyPr>
          <a:lstStyle/>
          <a:p>
            <a:pPr algn="ctr"/>
            <a:r>
              <a:rPr lang="en-US" dirty="0" smtClean="0">
                <a:solidFill>
                  <a:schemeClr val="tx2"/>
                </a:solidFill>
              </a:rPr>
              <a:t>Loop Interchange and Tiling</a:t>
            </a:r>
            <a:endParaRPr lang="en-US" dirty="0">
              <a:solidFill>
                <a:schemeClr val="tx2"/>
              </a:solidFill>
            </a:endParaRPr>
          </a:p>
        </p:txBody>
      </p:sp>
      <p:sp>
        <p:nvSpPr>
          <p:cNvPr id="9" name="TextBox 8"/>
          <p:cNvSpPr txBox="1"/>
          <p:nvPr/>
        </p:nvSpPr>
        <p:spPr>
          <a:xfrm>
            <a:off x="1524000" y="3486150"/>
            <a:ext cx="5410200" cy="646331"/>
          </a:xfrm>
          <a:prstGeom prst="rect">
            <a:avLst/>
          </a:prstGeom>
          <a:noFill/>
        </p:spPr>
        <p:txBody>
          <a:bodyPr wrap="square" rtlCol="0">
            <a:spAutoFit/>
          </a:bodyPr>
          <a:lstStyle/>
          <a:p>
            <a:pPr marL="0" lvl="1" algn="ctr"/>
            <a:r>
              <a:rPr lang="en-US" dirty="0">
                <a:solidFill>
                  <a:schemeClr val="tx2"/>
                </a:solidFill>
              </a:rPr>
              <a:t>Unimodular and Polyhedral Frameworks       [Banerjee1991, Feautrier1992, Bondhugula2008</a:t>
            </a:r>
            <a:r>
              <a:rPr lang="en-US" dirty="0" smtClean="0">
                <a:solidFill>
                  <a:schemeClr val="tx2"/>
                </a:solidFill>
              </a:rPr>
              <a:t>]</a:t>
            </a:r>
            <a:endParaRPr lang="en-US" dirty="0">
              <a:solidFill>
                <a:schemeClr val="tx2"/>
              </a:solidFill>
            </a:endParaRPr>
          </a:p>
        </p:txBody>
      </p:sp>
      <p:sp>
        <p:nvSpPr>
          <p:cNvPr id="8" name="TextBox 7"/>
          <p:cNvSpPr txBox="1"/>
          <p:nvPr/>
        </p:nvSpPr>
        <p:spPr>
          <a:xfrm>
            <a:off x="3137580" y="1063310"/>
            <a:ext cx="1524000" cy="369332"/>
          </a:xfrm>
          <a:prstGeom prst="rect">
            <a:avLst/>
          </a:prstGeom>
          <a:noFill/>
        </p:spPr>
        <p:txBody>
          <a:bodyPr wrap="square" rtlCol="0">
            <a:spAutoFit/>
          </a:bodyPr>
          <a:lstStyle/>
          <a:p>
            <a:pPr algn="ctr"/>
            <a:r>
              <a:rPr lang="en-US" dirty="0" smtClean="0">
                <a:solidFill>
                  <a:srgbClr val="FF0000"/>
                </a:solidFill>
              </a:rPr>
              <a:t>Loops</a:t>
            </a:r>
            <a:endParaRPr lang="en-US" dirty="0">
              <a:solidFill>
                <a:srgbClr val="FF0000"/>
              </a:solidFill>
            </a:endParaRPr>
          </a:p>
        </p:txBody>
      </p:sp>
    </p:spTree>
    <p:extLst>
      <p:ext uri="{BB962C8B-B14F-4D97-AF65-F5344CB8AC3E}">
        <p14:creationId xmlns:p14="http://schemas.microsoft.com/office/powerpoint/2010/main" val="422582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Truncation Handling </a:t>
            </a:r>
            <a:endParaRPr lang="en-US" dirty="0"/>
          </a:p>
        </p:txBody>
      </p:sp>
      <p:sp>
        <p:nvSpPr>
          <p:cNvPr id="4" name="TextBox 3"/>
          <p:cNvSpPr txBox="1"/>
          <p:nvPr/>
        </p:nvSpPr>
        <p:spPr>
          <a:xfrm>
            <a:off x="152400" y="895350"/>
            <a:ext cx="8763000" cy="4308872"/>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recurseOuterSwapped(TreeNode o, TreeNode i){</a:t>
            </a:r>
          </a:p>
          <a:p>
            <a:r>
              <a:rPr lang="en-US" sz="1600" b="1" dirty="0" smtClean="0">
                <a:solidFill>
                  <a:schemeClr val="tx2"/>
                </a:solidFill>
                <a:latin typeface="Courier New" pitchFamily="49" charset="0"/>
                <a:cs typeface="Courier New" pitchFamily="49" charset="0"/>
              </a:rPr>
              <a:t>    if ( truncateInner1?(</a:t>
            </a:r>
            <a:r>
              <a:rPr lang="en-US" sz="1600" b="1" dirty="0">
                <a:solidFill>
                  <a:schemeClr val="tx2"/>
                </a:solidFill>
                <a:latin typeface="Courier New" pitchFamily="49" charset="0"/>
                <a:cs typeface="Courier New" pitchFamily="49" charset="0"/>
              </a:rPr>
              <a:t>i</a:t>
            </a:r>
            <a:r>
              <a:rPr lang="en-US" sz="1600" b="1" dirty="0" smtClean="0">
                <a:solidFill>
                  <a:schemeClr val="tx2"/>
                </a:solidFill>
                <a:latin typeface="Courier New" pitchFamily="49" charset="0"/>
                <a:cs typeface="Courier New" pitchFamily="49" charset="0"/>
              </a:rPr>
              <a:t>) ) return;</a:t>
            </a:r>
          </a:p>
          <a:p>
            <a:r>
              <a:rPr lang="en-US" sz="1600" b="1" dirty="0" smtClean="0">
                <a:solidFill>
                  <a:schemeClr val="tx2"/>
                </a:solidFill>
                <a:latin typeface="Courier New" pitchFamily="49" charset="0"/>
                <a:cs typeface="Courier New" pitchFamily="49" charset="0"/>
              </a:rPr>
              <a:t>    Set unTrunc = new Set&lt;TreeNode&gt;();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recurseInnerSwapped(o, </a:t>
            </a:r>
            <a:r>
              <a:rPr lang="en-US" sz="1600" b="1" dirty="0">
                <a:solidFill>
                  <a:schemeClr val="tx2"/>
                </a:solidFill>
                <a:latin typeface="Courier New" pitchFamily="49" charset="0"/>
                <a:cs typeface="Courier New" pitchFamily="49" charset="0"/>
              </a:rPr>
              <a:t>i</a:t>
            </a:r>
            <a:r>
              <a:rPr lang="en-US" sz="1600" b="1" dirty="0" smtClean="0">
                <a:solidFill>
                  <a:schemeClr val="tx2"/>
                </a:solidFill>
                <a:latin typeface="Courier New" pitchFamily="49" charset="0"/>
                <a:cs typeface="Courier New" pitchFamily="49" charset="0"/>
              </a:rPr>
              <a:t>, </a:t>
            </a:r>
            <a:r>
              <a:rPr lang="en-US" sz="1600" b="1" dirty="0">
                <a:solidFill>
                  <a:schemeClr val="tx2"/>
                </a:solidFill>
                <a:latin typeface="Courier New" pitchFamily="49" charset="0"/>
                <a:cs typeface="Courier New" pitchFamily="49" charset="0"/>
              </a:rPr>
              <a:t>u</a:t>
            </a:r>
            <a:r>
              <a:rPr lang="en-US" sz="1600" b="1" dirty="0" smtClean="0">
                <a:solidFill>
                  <a:schemeClr val="tx2"/>
                </a:solidFill>
                <a:latin typeface="Courier New" pitchFamily="49" charset="0"/>
                <a:cs typeface="Courier New" pitchFamily="49" charset="0"/>
              </a:rPr>
              <a:t>nTrunc);</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recurseOuterSwapped(o, i.c1);</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recurseOuterSwapped(o, i.c2);</a:t>
            </a:r>
          </a:p>
          <a:p>
            <a:r>
              <a:rPr lang="en-US" sz="1600" b="1" dirty="0" smtClean="0">
                <a:solidFill>
                  <a:schemeClr val="tx2"/>
                </a:solidFill>
                <a:latin typeface="Courier New" pitchFamily="49" charset="0"/>
                <a:cs typeface="Courier New" pitchFamily="49" charset="0"/>
              </a:rPr>
              <a:t>    foreach (TreeNode n : unTrunc) n.trunc = false;</a:t>
            </a: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recurseInnerSwapped(TreeNode o, TreeNode I, Set&lt;Node&gt; unTrunc){</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a:t>
            </a:r>
            <a:r>
              <a:rPr lang="en-US" sz="1600" b="1" dirty="0" smtClean="0">
                <a:solidFill>
                  <a:schemeClr val="tx2"/>
                </a:solidFill>
                <a:latin typeface="Courier New" pitchFamily="49" charset="0"/>
                <a:cs typeface="Courier New" pitchFamily="49" charset="0"/>
              </a:rPr>
              <a:t>truncateOuter?(</a:t>
            </a:r>
            <a:r>
              <a:rPr lang="en-US" sz="1600" b="1" dirty="0">
                <a:solidFill>
                  <a:schemeClr val="tx2"/>
                </a:solidFill>
                <a:latin typeface="Courier New" pitchFamily="49" charset="0"/>
                <a:cs typeface="Courier New" pitchFamily="49" charset="0"/>
              </a:rPr>
              <a:t>o</a:t>
            </a:r>
            <a:r>
              <a:rPr lang="en-US" sz="1600" b="1" dirty="0" smtClean="0">
                <a:solidFill>
                  <a:schemeClr val="tx2"/>
                </a:solidFill>
                <a:latin typeface="Courier New" pitchFamily="49" charset="0"/>
                <a:cs typeface="Courier New" pitchFamily="49" charset="0"/>
              </a:rPr>
              <a:t>) ) </a:t>
            </a:r>
            <a:r>
              <a:rPr lang="en-US" sz="1600" b="1" dirty="0">
                <a:solidFill>
                  <a:schemeClr val="tx2"/>
                </a:solidFill>
                <a:latin typeface="Courier New" pitchFamily="49" charset="0"/>
                <a:cs typeface="Courier New" pitchFamily="49" charset="0"/>
              </a:rPr>
              <a:t>return</a:t>
            </a:r>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if ( truncateInner2?(o, i) ){ o.trunc = true; unTrunc.add(o); }</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if ( o.trunc != true ) work(o,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recurseInnerSwapped(o.c1, i, unTrunc);</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recurseInnerSwapped(o.c2, i, unTrunc);</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3" name="Rectangle 2"/>
          <p:cNvSpPr/>
          <p:nvPr/>
        </p:nvSpPr>
        <p:spPr>
          <a:xfrm>
            <a:off x="717396" y="1428750"/>
            <a:ext cx="4191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11820" y="2419350"/>
            <a:ext cx="584138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11820" y="3638550"/>
            <a:ext cx="7731512"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09962" y="3867150"/>
            <a:ext cx="424303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810000" y="1688946"/>
            <a:ext cx="12954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216114" y="4127346"/>
            <a:ext cx="126285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216115" y="4355946"/>
            <a:ext cx="126285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10"/>
          <p:cNvSpPr>
            <a:spLocks noGrp="1"/>
          </p:cNvSpPr>
          <p:nvPr>
            <p:ph type="sldNum" sz="quarter" idx="12"/>
          </p:nvPr>
        </p:nvSpPr>
        <p:spPr/>
        <p:txBody>
          <a:bodyPr/>
          <a:lstStyle/>
          <a:p>
            <a:fld id="{C162BB0D-B5A7-4AD7-8624-6645CF0AB6F4}" type="slidenum">
              <a:rPr lang="en-US" smtClean="0"/>
              <a:pPr/>
              <a:t>30</a:t>
            </a:fld>
            <a:endParaRPr lang="en-US" dirty="0"/>
          </a:p>
        </p:txBody>
      </p:sp>
    </p:spTree>
    <p:extLst>
      <p:ext uri="{BB962C8B-B14F-4D97-AF65-F5344CB8AC3E}">
        <p14:creationId xmlns:p14="http://schemas.microsoft.com/office/powerpoint/2010/main" val="1784198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5" grpId="0" animBg="1"/>
      <p:bldP spid="6" grpId="0" animBg="1"/>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DC"/>
                </a:solidFill>
                <a:latin typeface="Gill Sans MT" pitchFamily="34" charset="0"/>
              </a:rPr>
              <a:t>Recursion Interchange</a:t>
            </a:r>
            <a:endParaRPr lang="en-US" dirty="0">
              <a:solidFill>
                <a:srgbClr val="0000DC"/>
              </a:solidFill>
              <a:latin typeface="Gill Sans MT" pitchFamily="34" charset="0"/>
            </a:endParaRPr>
          </a:p>
        </p:txBody>
      </p:sp>
      <p:sp>
        <p:nvSpPr>
          <p:cNvPr id="3" name="TextBox 2"/>
          <p:cNvSpPr txBox="1"/>
          <p:nvPr/>
        </p:nvSpPr>
        <p:spPr>
          <a:xfrm>
            <a:off x="152400" y="904063"/>
            <a:ext cx="8763000" cy="4062651"/>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Node outer, inner;</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recurseOuterSwapped(Node o, Node i){</a:t>
            </a:r>
          </a:p>
          <a:p>
            <a:r>
              <a:rPr lang="en-US" sz="1600" b="1" dirty="0" smtClean="0">
                <a:solidFill>
                  <a:schemeClr val="tx2"/>
                </a:solidFill>
                <a:latin typeface="Courier New" pitchFamily="49" charset="0"/>
                <a:cs typeface="Courier New" pitchFamily="49" charset="0"/>
              </a:rPr>
              <a:t>    if ( truncateInner1?(</a:t>
            </a:r>
            <a:r>
              <a:rPr lang="en-US" sz="1600" b="1" dirty="0">
                <a:solidFill>
                  <a:schemeClr val="tx2"/>
                </a:solidFill>
                <a:latin typeface="Courier New" pitchFamily="49" charset="0"/>
                <a:cs typeface="Courier New" pitchFamily="49" charset="0"/>
              </a:rPr>
              <a:t>i</a:t>
            </a:r>
            <a:r>
              <a:rPr lang="en-US" sz="1600" b="1" dirty="0" smtClean="0">
                <a:solidFill>
                  <a:schemeClr val="tx2"/>
                </a:solidFill>
                <a:latin typeface="Courier New" pitchFamily="49" charset="0"/>
                <a:cs typeface="Courier New" pitchFamily="49" charset="0"/>
              </a:rPr>
              <a:t>) )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recurseInnerSwapped(o, 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recurseOuterSwapped(o.c1, 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recurseOuterSwapped(o.c2, i);</a:t>
            </a: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recurseInnerSwapped(Node o, Node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a:t>
            </a:r>
            <a:r>
              <a:rPr lang="en-US" sz="1600" b="1" dirty="0" smtClean="0">
                <a:solidFill>
                  <a:schemeClr val="tx2"/>
                </a:solidFill>
                <a:latin typeface="Courier New" pitchFamily="49" charset="0"/>
                <a:cs typeface="Courier New" pitchFamily="49" charset="0"/>
              </a:rPr>
              <a:t>truncateOuter?(</a:t>
            </a:r>
            <a:r>
              <a:rPr lang="en-US" sz="1600" b="1" dirty="0">
                <a:solidFill>
                  <a:schemeClr val="tx2"/>
                </a:solidFill>
                <a:latin typeface="Courier New" pitchFamily="49" charset="0"/>
                <a:cs typeface="Courier New" pitchFamily="49" charset="0"/>
              </a:rPr>
              <a:t>o</a:t>
            </a:r>
            <a:r>
              <a:rPr lang="en-US" sz="1600" b="1" dirty="0" smtClean="0">
                <a:solidFill>
                  <a:schemeClr val="tx2"/>
                </a:solidFill>
                <a:latin typeface="Courier New" pitchFamily="49" charset="0"/>
                <a:cs typeface="Courier New" pitchFamily="49" charset="0"/>
              </a:rPr>
              <a:t>) ) </a:t>
            </a:r>
            <a:r>
              <a:rPr lang="en-US" sz="1600" b="1" dirty="0">
                <a:solidFill>
                  <a:schemeClr val="tx2"/>
                </a:solidFill>
                <a:latin typeface="Courier New" pitchFamily="49" charset="0"/>
                <a:cs typeface="Courier New" pitchFamily="49" charset="0"/>
              </a:rPr>
              <a:t>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work(o,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recurseInnerSwapped(o, i.c1);</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recurseInnerSwapped(o, i.c2);</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4" name="Rectangle 3"/>
          <p:cNvSpPr/>
          <p:nvPr/>
        </p:nvSpPr>
        <p:spPr>
          <a:xfrm>
            <a:off x="685800" y="1696380"/>
            <a:ext cx="4191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685800" y="3385788"/>
            <a:ext cx="4191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85800" y="2190750"/>
            <a:ext cx="4191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5800" y="3880158"/>
            <a:ext cx="4191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2"/>
          </p:nvPr>
        </p:nvSpPr>
        <p:spPr/>
        <p:txBody>
          <a:bodyPr/>
          <a:lstStyle/>
          <a:p>
            <a:fld id="{C162BB0D-B5A7-4AD7-8624-6645CF0AB6F4}" type="slidenum">
              <a:rPr lang="en-US" smtClean="0"/>
              <a:pPr/>
              <a:t>31</a:t>
            </a:fld>
            <a:endParaRPr lang="en-US" dirty="0"/>
          </a:p>
        </p:txBody>
      </p:sp>
      <p:sp>
        <p:nvSpPr>
          <p:cNvPr id="9" name="Oval 8"/>
          <p:cNvSpPr/>
          <p:nvPr/>
        </p:nvSpPr>
        <p:spPr>
          <a:xfrm>
            <a:off x="562515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6068704"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649747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6940456" y="16573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7378891"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7805384"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8229600"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562515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6068704"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649747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6940456" y="2114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7378891"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7805384"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8229600"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62515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068704"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49747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6940456" y="255525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7378891"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7805384"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8229600"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562515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6068704"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649747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6940456" y="300051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7385715"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7805384"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8229600"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62515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6068704"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64974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940456" y="347591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7378891"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7805384"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8229600"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62515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6068704"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649747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6940456" y="4400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7378891"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7805384"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8229600"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Arrow Connector 50"/>
          <p:cNvCxnSpPr/>
          <p:nvPr/>
        </p:nvCxnSpPr>
        <p:spPr>
          <a:xfrm>
            <a:off x="5410200" y="1504950"/>
            <a:ext cx="0" cy="3276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10200" y="1504950"/>
            <a:ext cx="3200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486400" y="1200150"/>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54" name="Oval 53"/>
          <p:cNvSpPr/>
          <p:nvPr/>
        </p:nvSpPr>
        <p:spPr>
          <a:xfrm>
            <a:off x="5625720"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60692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64974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6940456" y="391832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7378891"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7805384"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8229600"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5625720"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60692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p:cNvGrpSpPr/>
          <p:nvPr/>
        </p:nvGrpSpPr>
        <p:grpSpPr>
          <a:xfrm>
            <a:off x="5105400" y="1636567"/>
            <a:ext cx="228600" cy="3016780"/>
            <a:chOff x="5105400" y="1636567"/>
            <a:chExt cx="228600" cy="3016780"/>
          </a:xfrm>
        </p:grpSpPr>
        <p:sp>
          <p:nvSpPr>
            <p:cNvPr id="64" name="TextBox 63"/>
            <p:cNvSpPr txBox="1"/>
            <p:nvPr/>
          </p:nvSpPr>
          <p:spPr>
            <a:xfrm>
              <a:off x="5105400" y="2100902"/>
              <a:ext cx="228600" cy="261610"/>
            </a:xfrm>
            <a:prstGeom prst="rect">
              <a:avLst/>
            </a:prstGeom>
            <a:noFill/>
          </p:spPr>
          <p:txBody>
            <a:bodyPr wrap="square" rtlCol="0">
              <a:spAutoFit/>
            </a:bodyPr>
            <a:lstStyle/>
            <a:p>
              <a:r>
                <a:rPr lang="en-US" sz="1100" dirty="0" smtClean="0">
                  <a:solidFill>
                    <a:schemeClr val="tx2"/>
                  </a:solidFill>
                </a:rPr>
                <a:t>2</a:t>
              </a:r>
              <a:endParaRPr lang="en-US" sz="1100" dirty="0">
                <a:solidFill>
                  <a:schemeClr val="tx2"/>
                </a:solidFill>
              </a:endParaRPr>
            </a:p>
          </p:txBody>
        </p:sp>
        <p:sp>
          <p:nvSpPr>
            <p:cNvPr id="65" name="TextBox 64"/>
            <p:cNvSpPr txBox="1"/>
            <p:nvPr/>
          </p:nvSpPr>
          <p:spPr>
            <a:xfrm>
              <a:off x="5105400" y="1636567"/>
              <a:ext cx="228600" cy="261610"/>
            </a:xfrm>
            <a:prstGeom prst="rect">
              <a:avLst/>
            </a:prstGeom>
            <a:noFill/>
          </p:spPr>
          <p:txBody>
            <a:bodyPr wrap="square" rtlCol="0">
              <a:spAutoFit/>
            </a:bodyPr>
            <a:lstStyle/>
            <a:p>
              <a:r>
                <a:rPr lang="en-US" sz="1100" dirty="0" smtClean="0">
                  <a:solidFill>
                    <a:schemeClr val="tx2"/>
                  </a:solidFill>
                </a:rPr>
                <a:t>1</a:t>
              </a:r>
              <a:endParaRPr lang="en-US" sz="1100" dirty="0">
                <a:solidFill>
                  <a:schemeClr val="tx2"/>
                </a:solidFill>
              </a:endParaRPr>
            </a:p>
          </p:txBody>
        </p:sp>
        <p:sp>
          <p:nvSpPr>
            <p:cNvPr id="66" name="TextBox 65"/>
            <p:cNvSpPr txBox="1"/>
            <p:nvPr/>
          </p:nvSpPr>
          <p:spPr>
            <a:xfrm>
              <a:off x="5105400" y="2537346"/>
              <a:ext cx="228600" cy="261610"/>
            </a:xfrm>
            <a:prstGeom prst="rect">
              <a:avLst/>
            </a:prstGeom>
            <a:noFill/>
          </p:spPr>
          <p:txBody>
            <a:bodyPr wrap="square" rtlCol="0">
              <a:spAutoFit/>
            </a:bodyPr>
            <a:lstStyle/>
            <a:p>
              <a:r>
                <a:rPr lang="en-US" sz="1100" dirty="0">
                  <a:solidFill>
                    <a:schemeClr val="tx2"/>
                  </a:solidFill>
                </a:rPr>
                <a:t>3</a:t>
              </a:r>
            </a:p>
          </p:txBody>
        </p:sp>
        <p:sp>
          <p:nvSpPr>
            <p:cNvPr id="67" name="TextBox 66"/>
            <p:cNvSpPr txBox="1"/>
            <p:nvPr/>
          </p:nvSpPr>
          <p:spPr>
            <a:xfrm>
              <a:off x="5105400" y="2984013"/>
              <a:ext cx="228600" cy="261610"/>
            </a:xfrm>
            <a:prstGeom prst="rect">
              <a:avLst/>
            </a:prstGeom>
            <a:noFill/>
          </p:spPr>
          <p:txBody>
            <a:bodyPr wrap="square" rtlCol="0">
              <a:spAutoFit/>
            </a:bodyPr>
            <a:lstStyle/>
            <a:p>
              <a:r>
                <a:rPr lang="en-US" sz="1100" dirty="0">
                  <a:solidFill>
                    <a:schemeClr val="tx2"/>
                  </a:solidFill>
                </a:rPr>
                <a:t>4</a:t>
              </a:r>
            </a:p>
          </p:txBody>
        </p:sp>
        <p:sp>
          <p:nvSpPr>
            <p:cNvPr id="68" name="TextBox 67"/>
            <p:cNvSpPr txBox="1"/>
            <p:nvPr/>
          </p:nvSpPr>
          <p:spPr>
            <a:xfrm>
              <a:off x="5105400" y="3450894"/>
              <a:ext cx="228600" cy="261610"/>
            </a:xfrm>
            <a:prstGeom prst="rect">
              <a:avLst/>
            </a:prstGeom>
            <a:noFill/>
          </p:spPr>
          <p:txBody>
            <a:bodyPr wrap="square" rtlCol="0">
              <a:spAutoFit/>
            </a:bodyPr>
            <a:lstStyle/>
            <a:p>
              <a:r>
                <a:rPr lang="en-US" sz="1100" dirty="0">
                  <a:solidFill>
                    <a:schemeClr val="tx2"/>
                  </a:solidFill>
                </a:rPr>
                <a:t>5</a:t>
              </a:r>
            </a:p>
          </p:txBody>
        </p:sp>
        <p:sp>
          <p:nvSpPr>
            <p:cNvPr id="69" name="TextBox 68"/>
            <p:cNvSpPr txBox="1"/>
            <p:nvPr/>
          </p:nvSpPr>
          <p:spPr>
            <a:xfrm>
              <a:off x="5105400" y="3928566"/>
              <a:ext cx="228600" cy="261610"/>
            </a:xfrm>
            <a:prstGeom prst="rect">
              <a:avLst/>
            </a:prstGeom>
            <a:noFill/>
          </p:spPr>
          <p:txBody>
            <a:bodyPr wrap="square" rtlCol="0">
              <a:spAutoFit/>
            </a:bodyPr>
            <a:lstStyle/>
            <a:p>
              <a:r>
                <a:rPr lang="en-US" sz="1100" dirty="0">
                  <a:solidFill>
                    <a:schemeClr val="tx2"/>
                  </a:solidFill>
                </a:rPr>
                <a:t>6</a:t>
              </a:r>
            </a:p>
          </p:txBody>
        </p:sp>
        <p:sp>
          <p:nvSpPr>
            <p:cNvPr id="70" name="TextBox 69"/>
            <p:cNvSpPr txBox="1"/>
            <p:nvPr/>
          </p:nvSpPr>
          <p:spPr>
            <a:xfrm>
              <a:off x="5105400" y="4391737"/>
              <a:ext cx="228600" cy="261610"/>
            </a:xfrm>
            <a:prstGeom prst="rect">
              <a:avLst/>
            </a:prstGeom>
            <a:noFill/>
          </p:spPr>
          <p:txBody>
            <a:bodyPr wrap="square" rtlCol="0">
              <a:spAutoFit/>
            </a:bodyPr>
            <a:lstStyle/>
            <a:p>
              <a:r>
                <a:rPr lang="en-US" sz="1100" dirty="0">
                  <a:solidFill>
                    <a:schemeClr val="tx2"/>
                  </a:solidFill>
                </a:rPr>
                <a:t>7</a:t>
              </a:r>
            </a:p>
          </p:txBody>
        </p:sp>
      </p:grpSp>
      <p:cxnSp>
        <p:nvCxnSpPr>
          <p:cNvPr id="71" name="Straight Arrow Connector 70"/>
          <p:cNvCxnSpPr>
            <a:stCxn id="9" idx="6"/>
            <a:endCxn id="10" idx="2"/>
          </p:cNvCxnSpPr>
          <p:nvPr/>
        </p:nvCxnSpPr>
        <p:spPr>
          <a:xfrm>
            <a:off x="5853752" y="17716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0" idx="6"/>
            <a:endCxn id="11" idx="2"/>
          </p:cNvCxnSpPr>
          <p:nvPr/>
        </p:nvCxnSpPr>
        <p:spPr>
          <a:xfrm>
            <a:off x="6297304" y="17716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6"/>
            <a:endCxn id="12" idx="2"/>
          </p:cNvCxnSpPr>
          <p:nvPr/>
        </p:nvCxnSpPr>
        <p:spPr>
          <a:xfrm flipV="1">
            <a:off x="6726072" y="17716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6"/>
            <a:endCxn id="13" idx="2"/>
          </p:cNvCxnSpPr>
          <p:nvPr/>
        </p:nvCxnSpPr>
        <p:spPr>
          <a:xfrm>
            <a:off x="7169056" y="17716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3" idx="6"/>
            <a:endCxn id="14" idx="2"/>
          </p:cNvCxnSpPr>
          <p:nvPr/>
        </p:nvCxnSpPr>
        <p:spPr>
          <a:xfrm>
            <a:off x="7607491" y="17750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4" idx="6"/>
            <a:endCxn id="15" idx="2"/>
          </p:cNvCxnSpPr>
          <p:nvPr/>
        </p:nvCxnSpPr>
        <p:spPr>
          <a:xfrm>
            <a:off x="8033984" y="17750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6" idx="6"/>
            <a:endCxn id="17" idx="2"/>
          </p:cNvCxnSpPr>
          <p:nvPr/>
        </p:nvCxnSpPr>
        <p:spPr>
          <a:xfrm>
            <a:off x="5853752" y="2228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7" idx="6"/>
            <a:endCxn id="18" idx="2"/>
          </p:cNvCxnSpPr>
          <p:nvPr/>
        </p:nvCxnSpPr>
        <p:spPr>
          <a:xfrm>
            <a:off x="6297304" y="22288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3" idx="6"/>
            <a:endCxn id="24" idx="2"/>
          </p:cNvCxnSpPr>
          <p:nvPr/>
        </p:nvCxnSpPr>
        <p:spPr>
          <a:xfrm>
            <a:off x="5853752" y="2669558"/>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0" idx="6"/>
            <a:endCxn id="31" idx="2"/>
          </p:cNvCxnSpPr>
          <p:nvPr/>
        </p:nvCxnSpPr>
        <p:spPr>
          <a:xfrm>
            <a:off x="5853752" y="3114818"/>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7" idx="6"/>
            <a:endCxn id="38" idx="2"/>
          </p:cNvCxnSpPr>
          <p:nvPr/>
        </p:nvCxnSpPr>
        <p:spPr>
          <a:xfrm>
            <a:off x="5853752" y="3590214"/>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1" idx="6"/>
            <a:endCxn id="62" idx="2"/>
          </p:cNvCxnSpPr>
          <p:nvPr/>
        </p:nvCxnSpPr>
        <p:spPr>
          <a:xfrm>
            <a:off x="5854320" y="403263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4" idx="6"/>
            <a:endCxn id="45" idx="2"/>
          </p:cNvCxnSpPr>
          <p:nvPr/>
        </p:nvCxnSpPr>
        <p:spPr>
          <a:xfrm>
            <a:off x="5853752" y="4514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6"/>
            <a:endCxn id="25" idx="2"/>
          </p:cNvCxnSpPr>
          <p:nvPr/>
        </p:nvCxnSpPr>
        <p:spPr>
          <a:xfrm>
            <a:off x="6297304" y="2669558"/>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31" idx="6"/>
            <a:endCxn id="32" idx="2"/>
          </p:cNvCxnSpPr>
          <p:nvPr/>
        </p:nvCxnSpPr>
        <p:spPr>
          <a:xfrm>
            <a:off x="6297304" y="3114818"/>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8" idx="6"/>
            <a:endCxn id="39" idx="2"/>
          </p:cNvCxnSpPr>
          <p:nvPr/>
        </p:nvCxnSpPr>
        <p:spPr>
          <a:xfrm>
            <a:off x="6297304" y="3590214"/>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6"/>
            <a:endCxn id="56" idx="2"/>
          </p:cNvCxnSpPr>
          <p:nvPr/>
        </p:nvCxnSpPr>
        <p:spPr>
          <a:xfrm>
            <a:off x="6297872" y="4032630"/>
            <a:ext cx="1996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5" idx="6"/>
            <a:endCxn id="46" idx="2"/>
          </p:cNvCxnSpPr>
          <p:nvPr/>
        </p:nvCxnSpPr>
        <p:spPr>
          <a:xfrm>
            <a:off x="6297304" y="45148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8" idx="6"/>
            <a:endCxn id="19" idx="2"/>
          </p:cNvCxnSpPr>
          <p:nvPr/>
        </p:nvCxnSpPr>
        <p:spPr>
          <a:xfrm flipV="1">
            <a:off x="6726072" y="22288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5" idx="6"/>
            <a:endCxn id="26" idx="2"/>
          </p:cNvCxnSpPr>
          <p:nvPr/>
        </p:nvCxnSpPr>
        <p:spPr>
          <a:xfrm flipV="1">
            <a:off x="6726072" y="2669557"/>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2" idx="6"/>
            <a:endCxn id="33" idx="2"/>
          </p:cNvCxnSpPr>
          <p:nvPr/>
        </p:nvCxnSpPr>
        <p:spPr>
          <a:xfrm flipV="1">
            <a:off x="6726072" y="3114817"/>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39" idx="6"/>
            <a:endCxn id="40" idx="2"/>
          </p:cNvCxnSpPr>
          <p:nvPr/>
        </p:nvCxnSpPr>
        <p:spPr>
          <a:xfrm flipV="1">
            <a:off x="6726072" y="3590213"/>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6" idx="6"/>
            <a:endCxn id="57" idx="2"/>
          </p:cNvCxnSpPr>
          <p:nvPr/>
        </p:nvCxnSpPr>
        <p:spPr>
          <a:xfrm flipV="1">
            <a:off x="6726072" y="403262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6" idx="6"/>
            <a:endCxn id="47" idx="2"/>
          </p:cNvCxnSpPr>
          <p:nvPr/>
        </p:nvCxnSpPr>
        <p:spPr>
          <a:xfrm flipV="1">
            <a:off x="6726072" y="45148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9" idx="6"/>
            <a:endCxn id="20" idx="2"/>
          </p:cNvCxnSpPr>
          <p:nvPr/>
        </p:nvCxnSpPr>
        <p:spPr>
          <a:xfrm>
            <a:off x="7169056" y="22288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6" idx="6"/>
            <a:endCxn id="27" idx="2"/>
          </p:cNvCxnSpPr>
          <p:nvPr/>
        </p:nvCxnSpPr>
        <p:spPr>
          <a:xfrm>
            <a:off x="7169056" y="2669557"/>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0" idx="6"/>
            <a:endCxn id="21" idx="2"/>
          </p:cNvCxnSpPr>
          <p:nvPr/>
        </p:nvCxnSpPr>
        <p:spPr>
          <a:xfrm>
            <a:off x="7607491" y="2232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1" idx="6"/>
            <a:endCxn id="22" idx="2"/>
          </p:cNvCxnSpPr>
          <p:nvPr/>
        </p:nvCxnSpPr>
        <p:spPr>
          <a:xfrm>
            <a:off x="8033984" y="2232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27" idx="6"/>
            <a:endCxn id="28" idx="2"/>
          </p:cNvCxnSpPr>
          <p:nvPr/>
        </p:nvCxnSpPr>
        <p:spPr>
          <a:xfrm>
            <a:off x="7607491" y="2672970"/>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8" idx="6"/>
            <a:endCxn id="29" idx="2"/>
          </p:cNvCxnSpPr>
          <p:nvPr/>
        </p:nvCxnSpPr>
        <p:spPr>
          <a:xfrm>
            <a:off x="8033984" y="267297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3" idx="6"/>
            <a:endCxn id="34" idx="2"/>
          </p:cNvCxnSpPr>
          <p:nvPr/>
        </p:nvCxnSpPr>
        <p:spPr>
          <a:xfrm>
            <a:off x="7169056" y="3114817"/>
            <a:ext cx="216659"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4" idx="6"/>
            <a:endCxn id="35" idx="2"/>
          </p:cNvCxnSpPr>
          <p:nvPr/>
        </p:nvCxnSpPr>
        <p:spPr>
          <a:xfrm>
            <a:off x="7614315" y="3118230"/>
            <a:ext cx="19106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5" idx="6"/>
            <a:endCxn id="36" idx="2"/>
          </p:cNvCxnSpPr>
          <p:nvPr/>
        </p:nvCxnSpPr>
        <p:spPr>
          <a:xfrm>
            <a:off x="8033984" y="311823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40" idx="6"/>
            <a:endCxn id="41" idx="2"/>
          </p:cNvCxnSpPr>
          <p:nvPr/>
        </p:nvCxnSpPr>
        <p:spPr>
          <a:xfrm>
            <a:off x="7169056" y="3590213"/>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1" idx="6"/>
            <a:endCxn id="42" idx="2"/>
          </p:cNvCxnSpPr>
          <p:nvPr/>
        </p:nvCxnSpPr>
        <p:spPr>
          <a:xfrm>
            <a:off x="7607491" y="3593626"/>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42" idx="6"/>
            <a:endCxn id="43" idx="2"/>
          </p:cNvCxnSpPr>
          <p:nvPr/>
        </p:nvCxnSpPr>
        <p:spPr>
          <a:xfrm>
            <a:off x="8033984" y="3593626"/>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57" idx="6"/>
            <a:endCxn id="58" idx="2"/>
          </p:cNvCxnSpPr>
          <p:nvPr/>
        </p:nvCxnSpPr>
        <p:spPr>
          <a:xfrm>
            <a:off x="7169056" y="403262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6"/>
            <a:endCxn id="59" idx="2"/>
          </p:cNvCxnSpPr>
          <p:nvPr/>
        </p:nvCxnSpPr>
        <p:spPr>
          <a:xfrm>
            <a:off x="7607491" y="403604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9" idx="6"/>
            <a:endCxn id="60" idx="2"/>
          </p:cNvCxnSpPr>
          <p:nvPr/>
        </p:nvCxnSpPr>
        <p:spPr>
          <a:xfrm>
            <a:off x="8033984" y="403604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47" idx="6"/>
            <a:endCxn id="48" idx="2"/>
          </p:cNvCxnSpPr>
          <p:nvPr/>
        </p:nvCxnSpPr>
        <p:spPr>
          <a:xfrm>
            <a:off x="7169056" y="45148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8" idx="6"/>
            <a:endCxn id="49" idx="2"/>
          </p:cNvCxnSpPr>
          <p:nvPr/>
        </p:nvCxnSpPr>
        <p:spPr>
          <a:xfrm>
            <a:off x="7607491" y="4518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49" idx="6"/>
            <a:endCxn id="50" idx="2"/>
          </p:cNvCxnSpPr>
          <p:nvPr/>
        </p:nvCxnSpPr>
        <p:spPr>
          <a:xfrm>
            <a:off x="8033984" y="4518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5" idx="4"/>
            <a:endCxn id="16" idx="0"/>
          </p:cNvCxnSpPr>
          <p:nvPr/>
        </p:nvCxnSpPr>
        <p:spPr>
          <a:xfrm flipH="1">
            <a:off x="5739452" y="1889362"/>
            <a:ext cx="2604448" cy="2251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22" idx="4"/>
            <a:endCxn id="23" idx="0"/>
          </p:cNvCxnSpPr>
          <p:nvPr/>
        </p:nvCxnSpPr>
        <p:spPr>
          <a:xfrm flipH="1">
            <a:off x="5739452" y="2346562"/>
            <a:ext cx="2604448" cy="2086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9" idx="4"/>
            <a:endCxn id="30" idx="0"/>
          </p:cNvCxnSpPr>
          <p:nvPr/>
        </p:nvCxnSpPr>
        <p:spPr>
          <a:xfrm flipH="1">
            <a:off x="5739452" y="2787270"/>
            <a:ext cx="2604448" cy="2132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6" idx="4"/>
            <a:endCxn id="37" idx="0"/>
          </p:cNvCxnSpPr>
          <p:nvPr/>
        </p:nvCxnSpPr>
        <p:spPr>
          <a:xfrm flipH="1">
            <a:off x="5739452" y="3232530"/>
            <a:ext cx="2604448" cy="2433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43" idx="4"/>
            <a:endCxn id="61" idx="0"/>
          </p:cNvCxnSpPr>
          <p:nvPr/>
        </p:nvCxnSpPr>
        <p:spPr>
          <a:xfrm flipH="1">
            <a:off x="5740020" y="3707926"/>
            <a:ext cx="2603880" cy="2104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0" idx="4"/>
            <a:endCxn id="44" idx="0"/>
          </p:cNvCxnSpPr>
          <p:nvPr/>
        </p:nvCxnSpPr>
        <p:spPr>
          <a:xfrm flipH="1">
            <a:off x="5739452" y="4150342"/>
            <a:ext cx="2604448" cy="2502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8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DC"/>
                </a:solidFill>
                <a:latin typeface="Gill Sans MT" pitchFamily="34" charset="0"/>
              </a:rPr>
              <a:t>Nested Loops</a:t>
            </a:r>
            <a:endParaRPr lang="en-US" dirty="0">
              <a:solidFill>
                <a:srgbClr val="0000DC"/>
              </a:solidFill>
              <a:latin typeface="Gill Sans MT" pitchFamily="34" charset="0"/>
            </a:endParaRPr>
          </a:p>
        </p:txBody>
      </p:sp>
      <p:sp>
        <p:nvSpPr>
          <p:cNvPr id="4" name="Oval 3"/>
          <p:cNvSpPr/>
          <p:nvPr/>
        </p:nvSpPr>
        <p:spPr>
          <a:xfrm>
            <a:off x="5791200" y="2781066"/>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6400800" y="2781066"/>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7010400" y="2781602"/>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7620000" y="2781602"/>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5791200" y="3302124"/>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6400800" y="3302124"/>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7010400" y="3302660"/>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7620000" y="3302660"/>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791200" y="3864232"/>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6400800" y="3864232"/>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7010400" y="3864768"/>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7620000" y="3864768"/>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5791200" y="4397632"/>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6400800" y="4397632"/>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010400" y="4398168"/>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7620000" y="4398168"/>
            <a:ext cx="228600" cy="2444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stCxn id="4" idx="6"/>
            <a:endCxn id="5" idx="2"/>
          </p:cNvCxnSpPr>
          <p:nvPr/>
        </p:nvCxnSpPr>
        <p:spPr>
          <a:xfrm>
            <a:off x="6019800" y="2903281"/>
            <a:ext cx="381000" cy="0"/>
          </a:xfrm>
          <a:prstGeom prst="straightConnector1">
            <a:avLst/>
          </a:prstGeom>
          <a:ln w="12700" cap="flat">
            <a:roun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4"/>
            <a:endCxn id="8" idx="0"/>
          </p:cNvCxnSpPr>
          <p:nvPr/>
        </p:nvCxnSpPr>
        <p:spPr>
          <a:xfrm flipH="1">
            <a:off x="5905500" y="3026032"/>
            <a:ext cx="1828800" cy="2760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 idx="6"/>
            <a:endCxn id="6" idx="2"/>
          </p:cNvCxnSpPr>
          <p:nvPr/>
        </p:nvCxnSpPr>
        <p:spPr>
          <a:xfrm>
            <a:off x="6629400" y="2903281"/>
            <a:ext cx="381000" cy="5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 idx="6"/>
            <a:endCxn id="7" idx="2"/>
          </p:cNvCxnSpPr>
          <p:nvPr/>
        </p:nvCxnSpPr>
        <p:spPr>
          <a:xfrm>
            <a:off x="7239000" y="2903817"/>
            <a:ext cx="381000"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 idx="6"/>
            <a:endCxn id="9" idx="2"/>
          </p:cNvCxnSpPr>
          <p:nvPr/>
        </p:nvCxnSpPr>
        <p:spPr>
          <a:xfrm>
            <a:off x="6019800" y="3424339"/>
            <a:ext cx="381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 idx="6"/>
            <a:endCxn id="10" idx="2"/>
          </p:cNvCxnSpPr>
          <p:nvPr/>
        </p:nvCxnSpPr>
        <p:spPr>
          <a:xfrm>
            <a:off x="6629400" y="3424339"/>
            <a:ext cx="381000" cy="5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0" idx="6"/>
            <a:endCxn id="11" idx="2"/>
          </p:cNvCxnSpPr>
          <p:nvPr/>
        </p:nvCxnSpPr>
        <p:spPr>
          <a:xfrm>
            <a:off x="7239000" y="3424875"/>
            <a:ext cx="381000"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2" idx="6"/>
            <a:endCxn id="13" idx="2"/>
          </p:cNvCxnSpPr>
          <p:nvPr/>
        </p:nvCxnSpPr>
        <p:spPr>
          <a:xfrm>
            <a:off x="6019800" y="3986447"/>
            <a:ext cx="381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3" idx="6"/>
            <a:endCxn id="14" idx="2"/>
          </p:cNvCxnSpPr>
          <p:nvPr/>
        </p:nvCxnSpPr>
        <p:spPr>
          <a:xfrm>
            <a:off x="6629400" y="3986447"/>
            <a:ext cx="381000" cy="5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4" idx="6"/>
            <a:endCxn id="15" idx="2"/>
          </p:cNvCxnSpPr>
          <p:nvPr/>
        </p:nvCxnSpPr>
        <p:spPr>
          <a:xfrm>
            <a:off x="7239000" y="3986983"/>
            <a:ext cx="381000"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6" idx="6"/>
            <a:endCxn id="17" idx="2"/>
          </p:cNvCxnSpPr>
          <p:nvPr/>
        </p:nvCxnSpPr>
        <p:spPr>
          <a:xfrm>
            <a:off x="6019800" y="4519847"/>
            <a:ext cx="381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7" idx="6"/>
            <a:endCxn id="18" idx="2"/>
          </p:cNvCxnSpPr>
          <p:nvPr/>
        </p:nvCxnSpPr>
        <p:spPr>
          <a:xfrm>
            <a:off x="6629400" y="4519847"/>
            <a:ext cx="381000" cy="5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8" idx="6"/>
            <a:endCxn id="19" idx="2"/>
          </p:cNvCxnSpPr>
          <p:nvPr/>
        </p:nvCxnSpPr>
        <p:spPr>
          <a:xfrm>
            <a:off x="7239000" y="4520383"/>
            <a:ext cx="381000"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4"/>
            <a:endCxn id="12" idx="0"/>
          </p:cNvCxnSpPr>
          <p:nvPr/>
        </p:nvCxnSpPr>
        <p:spPr>
          <a:xfrm flipH="1">
            <a:off x="5905500" y="3547090"/>
            <a:ext cx="1828800" cy="31714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5" idx="4"/>
            <a:endCxn id="16" idx="0"/>
          </p:cNvCxnSpPr>
          <p:nvPr/>
        </p:nvCxnSpPr>
        <p:spPr>
          <a:xfrm flipH="1">
            <a:off x="5905500" y="4109198"/>
            <a:ext cx="1828800" cy="288434"/>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1143000" y="21145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U</a:t>
            </a:r>
            <a:r>
              <a:rPr lang="en-US" sz="800" b="1" baseline="-25000" dirty="0" smtClean="0">
                <a:solidFill>
                  <a:schemeClr val="tx2"/>
                </a:solidFill>
              </a:rPr>
              <a:t>1</a:t>
            </a:r>
          </a:p>
        </p:txBody>
      </p:sp>
      <p:sp>
        <p:nvSpPr>
          <p:cNvPr id="137" name="Oval 136"/>
          <p:cNvSpPr/>
          <p:nvPr/>
        </p:nvSpPr>
        <p:spPr>
          <a:xfrm>
            <a:off x="1143000" y="2800886"/>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U</a:t>
            </a:r>
            <a:r>
              <a:rPr lang="en-US" sz="800" b="1" baseline="-25000" dirty="0" smtClean="0">
                <a:solidFill>
                  <a:schemeClr val="tx2"/>
                </a:solidFill>
              </a:rPr>
              <a:t>2</a:t>
            </a:r>
            <a:endParaRPr lang="en-US" sz="800" b="1" baseline="-25000" dirty="0">
              <a:solidFill>
                <a:schemeClr val="tx2"/>
              </a:solidFill>
            </a:endParaRPr>
          </a:p>
        </p:txBody>
      </p:sp>
      <p:sp>
        <p:nvSpPr>
          <p:cNvPr id="138" name="Oval 137"/>
          <p:cNvSpPr/>
          <p:nvPr/>
        </p:nvSpPr>
        <p:spPr>
          <a:xfrm>
            <a:off x="1143000" y="3562886"/>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a:t>
            </a:r>
            <a:endParaRPr lang="en-US" sz="800" b="1" dirty="0">
              <a:solidFill>
                <a:schemeClr val="tx2"/>
              </a:solidFill>
            </a:endParaRPr>
          </a:p>
        </p:txBody>
      </p:sp>
      <p:sp>
        <p:nvSpPr>
          <p:cNvPr id="139" name="Oval 138"/>
          <p:cNvSpPr/>
          <p:nvPr/>
        </p:nvSpPr>
        <p:spPr>
          <a:xfrm>
            <a:off x="1143000" y="4324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U</a:t>
            </a:r>
            <a:r>
              <a:rPr lang="en-US" sz="800" b="1" baseline="-25000" dirty="0" smtClean="0">
                <a:solidFill>
                  <a:schemeClr val="tx2"/>
                </a:solidFill>
              </a:rPr>
              <a:t>n</a:t>
            </a:r>
            <a:endParaRPr lang="en-US" sz="800" b="1" dirty="0">
              <a:solidFill>
                <a:schemeClr val="tx2"/>
              </a:solidFill>
            </a:endParaRPr>
          </a:p>
        </p:txBody>
      </p:sp>
      <p:sp>
        <p:nvSpPr>
          <p:cNvPr id="144" name="Oval 143"/>
          <p:cNvSpPr/>
          <p:nvPr/>
        </p:nvSpPr>
        <p:spPr>
          <a:xfrm>
            <a:off x="2057400" y="2085842"/>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V</a:t>
            </a:r>
            <a:r>
              <a:rPr lang="en-US" sz="800" b="1" baseline="-25000" dirty="0" smtClean="0">
                <a:solidFill>
                  <a:schemeClr val="tx2"/>
                </a:solidFill>
              </a:rPr>
              <a:t>1</a:t>
            </a:r>
            <a:endParaRPr lang="en-US" sz="800" b="1" baseline="-25000" dirty="0">
              <a:solidFill>
                <a:schemeClr val="tx2"/>
              </a:solidFill>
            </a:endParaRPr>
          </a:p>
        </p:txBody>
      </p:sp>
      <p:sp>
        <p:nvSpPr>
          <p:cNvPr id="145" name="Oval 144"/>
          <p:cNvSpPr/>
          <p:nvPr/>
        </p:nvSpPr>
        <p:spPr>
          <a:xfrm>
            <a:off x="2895600" y="2085842"/>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V</a:t>
            </a:r>
            <a:r>
              <a:rPr lang="en-US" sz="800" b="1" baseline="-25000" dirty="0" smtClean="0">
                <a:solidFill>
                  <a:schemeClr val="tx2"/>
                </a:solidFill>
              </a:rPr>
              <a:t>2</a:t>
            </a:r>
          </a:p>
        </p:txBody>
      </p:sp>
      <p:sp>
        <p:nvSpPr>
          <p:cNvPr id="146" name="Oval 145"/>
          <p:cNvSpPr/>
          <p:nvPr/>
        </p:nvSpPr>
        <p:spPr>
          <a:xfrm>
            <a:off x="3733800" y="208637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a:t>
            </a:r>
            <a:endParaRPr lang="en-US" sz="800" b="1" dirty="0">
              <a:solidFill>
                <a:schemeClr val="tx2"/>
              </a:solidFill>
            </a:endParaRPr>
          </a:p>
        </p:txBody>
      </p:sp>
      <p:sp>
        <p:nvSpPr>
          <p:cNvPr id="147" name="Oval 146"/>
          <p:cNvSpPr/>
          <p:nvPr/>
        </p:nvSpPr>
        <p:spPr>
          <a:xfrm>
            <a:off x="4572000" y="208637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V</a:t>
            </a:r>
            <a:r>
              <a:rPr lang="en-US" sz="800" b="1" baseline="-25000" dirty="0" smtClean="0">
                <a:solidFill>
                  <a:schemeClr val="tx2"/>
                </a:solidFill>
              </a:rPr>
              <a:t>m</a:t>
            </a:r>
            <a:endParaRPr lang="en-US" sz="800" b="1" baseline="-25000" dirty="0">
              <a:solidFill>
                <a:schemeClr val="tx2"/>
              </a:solidFill>
            </a:endParaRPr>
          </a:p>
        </p:txBody>
      </p:sp>
      <p:sp>
        <p:nvSpPr>
          <p:cNvPr id="148" name="TextBox 147"/>
          <p:cNvSpPr txBox="1"/>
          <p:nvPr/>
        </p:nvSpPr>
        <p:spPr>
          <a:xfrm>
            <a:off x="2286000" y="1047750"/>
            <a:ext cx="4648200" cy="923330"/>
          </a:xfrm>
          <a:prstGeom prst="rect">
            <a:avLst/>
          </a:prstGeom>
          <a:noFill/>
        </p:spPr>
        <p:txBody>
          <a:bodyPr wrap="square" rtlCol="0">
            <a:spAutoFit/>
          </a:bodyPr>
          <a:lstStyle/>
          <a:p>
            <a:r>
              <a:rPr lang="en-US" b="1" dirty="0" smtClean="0">
                <a:solidFill>
                  <a:schemeClr val="tx2"/>
                </a:solidFill>
                <a:latin typeface="Courier New" pitchFamily="49" charset="0"/>
                <a:cs typeface="Courier New" pitchFamily="49" charset="0"/>
              </a:rPr>
              <a:t>for (int i = 1; i &lt;= n; i++)</a:t>
            </a:r>
          </a:p>
          <a:p>
            <a:r>
              <a:rPr lang="en-US" b="1" dirty="0">
                <a:solidFill>
                  <a:schemeClr val="tx2"/>
                </a:solidFill>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   for (int j = 1; j &lt;= m; j++)</a:t>
            </a:r>
          </a:p>
          <a:p>
            <a:r>
              <a:rPr lang="en-US" b="1" dirty="0">
                <a:solidFill>
                  <a:schemeClr val="tx2"/>
                </a:solidFill>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       w[i][j] = u[i] * v[j]; </a:t>
            </a:r>
            <a:endParaRPr lang="en-US" b="1" dirty="0">
              <a:solidFill>
                <a:schemeClr val="tx2"/>
              </a:solidFill>
              <a:latin typeface="Courier New" pitchFamily="49" charset="0"/>
              <a:cs typeface="Courier New" pitchFamily="49" charset="0"/>
            </a:endParaRPr>
          </a:p>
        </p:txBody>
      </p:sp>
      <p:sp>
        <p:nvSpPr>
          <p:cNvPr id="43" name="Rectangle 42"/>
          <p:cNvSpPr/>
          <p:nvPr/>
        </p:nvSpPr>
        <p:spPr>
          <a:xfrm>
            <a:off x="1905000" y="2673440"/>
            <a:ext cx="3124200" cy="2094696"/>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latin typeface="Calibri" pitchFamily="34" charset="0"/>
                <a:cs typeface="Calibri" pitchFamily="34" charset="0"/>
              </a:rPr>
              <a:t>Reuse Distances</a:t>
            </a:r>
          </a:p>
          <a:p>
            <a:pPr algn="ctr"/>
            <a:r>
              <a:rPr lang="en-US" sz="3200" dirty="0">
                <a:solidFill>
                  <a:schemeClr val="bg2"/>
                </a:solidFill>
                <a:latin typeface="Calibri" pitchFamily="34" charset="0"/>
                <a:cs typeface="Calibri" pitchFamily="34" charset="0"/>
              </a:rPr>
              <a:t>U : </a:t>
            </a:r>
            <a:r>
              <a:rPr lang="en-US" sz="3200" dirty="0" smtClean="0">
                <a:solidFill>
                  <a:schemeClr val="bg2"/>
                </a:solidFill>
                <a:latin typeface="Calibri" pitchFamily="34" charset="0"/>
                <a:cs typeface="Calibri" pitchFamily="34" charset="0"/>
              </a:rPr>
              <a:t>O(1)</a:t>
            </a:r>
            <a:endParaRPr lang="en-US" sz="3200" dirty="0">
              <a:solidFill>
                <a:schemeClr val="bg2"/>
              </a:solidFill>
              <a:latin typeface="Calibri" pitchFamily="34" charset="0"/>
              <a:cs typeface="Calibri" pitchFamily="34" charset="0"/>
            </a:endParaRPr>
          </a:p>
          <a:p>
            <a:pPr algn="ctr"/>
            <a:r>
              <a:rPr lang="en-US" sz="3200" dirty="0">
                <a:solidFill>
                  <a:schemeClr val="bg2"/>
                </a:solidFill>
                <a:latin typeface="Calibri" pitchFamily="34" charset="0"/>
                <a:cs typeface="Calibri" pitchFamily="34" charset="0"/>
              </a:rPr>
              <a:t>V : </a:t>
            </a:r>
            <a:r>
              <a:rPr lang="en-US" sz="3200" dirty="0" smtClean="0">
                <a:solidFill>
                  <a:schemeClr val="bg2"/>
                </a:solidFill>
                <a:latin typeface="Calibri" pitchFamily="34" charset="0"/>
                <a:cs typeface="Calibri" pitchFamily="34" charset="0"/>
              </a:rPr>
              <a:t>O(m) </a:t>
            </a:r>
            <a:endParaRPr lang="en-US" sz="3200" dirty="0">
              <a:solidFill>
                <a:schemeClr val="bg2"/>
              </a:solidFill>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fld id="{C162BB0D-B5A7-4AD7-8624-6645CF0AB6F4}" type="slidenum">
              <a:rPr lang="en-US" smtClean="0"/>
              <a:pPr/>
              <a:t>32</a:t>
            </a:fld>
            <a:endParaRPr lang="en-US" dirty="0"/>
          </a:p>
        </p:txBody>
      </p:sp>
      <p:cxnSp>
        <p:nvCxnSpPr>
          <p:cNvPr id="60" name="Straight Arrow Connector 59"/>
          <p:cNvCxnSpPr/>
          <p:nvPr/>
        </p:nvCxnSpPr>
        <p:spPr>
          <a:xfrm>
            <a:off x="5681380" y="2686042"/>
            <a:ext cx="0" cy="2120186"/>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81380" y="2686042"/>
            <a:ext cx="231962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577420" y="2349874"/>
            <a:ext cx="311524" cy="369332"/>
          </a:xfrm>
          <a:prstGeom prst="rect">
            <a:avLst/>
          </a:prstGeom>
          <a:noFill/>
        </p:spPr>
        <p:txBody>
          <a:bodyPr wrap="square" rtlCol="0">
            <a:spAutoFit/>
          </a:bodyPr>
          <a:lstStyle/>
          <a:p>
            <a:pPr algn="ctr"/>
            <a:r>
              <a:rPr lang="en-US" b="1" dirty="0" smtClean="0">
                <a:solidFill>
                  <a:schemeClr val="tx2"/>
                </a:solidFill>
              </a:rPr>
              <a:t>V</a:t>
            </a:r>
            <a:endParaRPr lang="en-US" b="1" dirty="0">
              <a:solidFill>
                <a:schemeClr val="tx2"/>
              </a:solidFill>
            </a:endParaRPr>
          </a:p>
        </p:txBody>
      </p:sp>
      <p:sp>
        <p:nvSpPr>
          <p:cNvPr id="63" name="TextBox 62"/>
          <p:cNvSpPr txBox="1"/>
          <p:nvPr/>
        </p:nvSpPr>
        <p:spPr>
          <a:xfrm>
            <a:off x="5334000" y="4351246"/>
            <a:ext cx="311524" cy="369332"/>
          </a:xfrm>
          <a:prstGeom prst="rect">
            <a:avLst/>
          </a:prstGeom>
          <a:noFill/>
        </p:spPr>
        <p:txBody>
          <a:bodyPr wrap="square" rtlCol="0">
            <a:spAutoFit/>
          </a:bodyPr>
          <a:lstStyle/>
          <a:p>
            <a:pPr algn="ctr"/>
            <a:r>
              <a:rPr lang="en-US" b="1" dirty="0">
                <a:solidFill>
                  <a:schemeClr val="tx2"/>
                </a:solidFill>
              </a:rPr>
              <a:t>U</a:t>
            </a:r>
          </a:p>
        </p:txBody>
      </p:sp>
    </p:spTree>
    <p:extLst>
      <p:ext uri="{BB962C8B-B14F-4D97-AF65-F5344CB8AC3E}">
        <p14:creationId xmlns:p14="http://schemas.microsoft.com/office/powerpoint/2010/main" val="2569395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500" fill="hold"/>
                                        <p:tgtEl>
                                          <p:spTgt spid="136"/>
                                        </p:tgtEl>
                                        <p:attrNameLst>
                                          <p:attrName>fillcolor</p:attrName>
                                        </p:attrNameLst>
                                      </p:cBhvr>
                                      <p:to>
                                        <a:srgbClr val="FF5050"/>
                                      </p:to>
                                    </p:animClr>
                                    <p:set>
                                      <p:cBhvr>
                                        <p:cTn id="69" dur="500" fill="hold"/>
                                        <p:tgtEl>
                                          <p:spTgt spid="136"/>
                                        </p:tgtEl>
                                        <p:attrNameLst>
                                          <p:attrName>fill.type</p:attrName>
                                        </p:attrNameLst>
                                      </p:cBhvr>
                                      <p:to>
                                        <p:strVal val="solid"/>
                                      </p:to>
                                    </p:set>
                                    <p:set>
                                      <p:cBhvr>
                                        <p:cTn id="70" dur="500" fill="hold"/>
                                        <p:tgtEl>
                                          <p:spTgt spid="136"/>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500" fill="hold"/>
                                        <p:tgtEl>
                                          <p:spTgt spid="144"/>
                                        </p:tgtEl>
                                        <p:attrNameLst>
                                          <p:attrName>fillcolor</p:attrName>
                                        </p:attrNameLst>
                                      </p:cBhvr>
                                      <p:to>
                                        <a:srgbClr val="66FF66"/>
                                      </p:to>
                                    </p:animClr>
                                    <p:set>
                                      <p:cBhvr>
                                        <p:cTn id="75" dur="500" fill="hold"/>
                                        <p:tgtEl>
                                          <p:spTgt spid="144"/>
                                        </p:tgtEl>
                                        <p:attrNameLst>
                                          <p:attrName>fill.type</p:attrName>
                                        </p:attrNameLst>
                                      </p:cBhvr>
                                      <p:to>
                                        <p:strVal val="solid"/>
                                      </p:to>
                                    </p:set>
                                    <p:set>
                                      <p:cBhvr>
                                        <p:cTn id="76" dur="500" fill="hold"/>
                                        <p:tgtEl>
                                          <p:spTgt spid="14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500" fill="hold"/>
                                        <p:tgtEl>
                                          <p:spTgt spid="4"/>
                                        </p:tgtEl>
                                        <p:attrNameLst>
                                          <p:attrName>fillcolor</p:attrName>
                                        </p:attrNameLst>
                                      </p:cBhvr>
                                      <p:to>
                                        <a:schemeClr val="tx1"/>
                                      </p:to>
                                    </p:animClr>
                                    <p:set>
                                      <p:cBhvr>
                                        <p:cTn id="79" dur="500" fill="hold"/>
                                        <p:tgtEl>
                                          <p:spTgt spid="4"/>
                                        </p:tgtEl>
                                        <p:attrNameLst>
                                          <p:attrName>fill.type</p:attrName>
                                        </p:attrNameLst>
                                      </p:cBhvr>
                                      <p:to>
                                        <p:strVal val="solid"/>
                                      </p:to>
                                    </p:set>
                                    <p:set>
                                      <p:cBhvr>
                                        <p:cTn id="80" dur="500" fill="hold"/>
                                        <p:tgtEl>
                                          <p:spTgt spid="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500" fill="hold"/>
                                        <p:tgtEl>
                                          <p:spTgt spid="145"/>
                                        </p:tgtEl>
                                        <p:attrNameLst>
                                          <p:attrName>fillcolor</p:attrName>
                                        </p:attrNameLst>
                                      </p:cBhvr>
                                      <p:to>
                                        <a:srgbClr val="66FF66"/>
                                      </p:to>
                                    </p:animClr>
                                    <p:set>
                                      <p:cBhvr>
                                        <p:cTn id="85" dur="500" fill="hold"/>
                                        <p:tgtEl>
                                          <p:spTgt spid="145"/>
                                        </p:tgtEl>
                                        <p:attrNameLst>
                                          <p:attrName>fill.type</p:attrName>
                                        </p:attrNameLst>
                                      </p:cBhvr>
                                      <p:to>
                                        <p:strVal val="solid"/>
                                      </p:to>
                                    </p:set>
                                    <p:set>
                                      <p:cBhvr>
                                        <p:cTn id="86" dur="500" fill="hold"/>
                                        <p:tgtEl>
                                          <p:spTgt spid="145"/>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500" fill="hold"/>
                                        <p:tgtEl>
                                          <p:spTgt spid="5"/>
                                        </p:tgtEl>
                                        <p:attrNameLst>
                                          <p:attrName>fillcolor</p:attrName>
                                        </p:attrNameLst>
                                      </p:cBhvr>
                                      <p:to>
                                        <a:schemeClr val="tx1"/>
                                      </p:to>
                                    </p:animClr>
                                    <p:set>
                                      <p:cBhvr>
                                        <p:cTn id="89" dur="500" fill="hold"/>
                                        <p:tgtEl>
                                          <p:spTgt spid="5"/>
                                        </p:tgtEl>
                                        <p:attrNameLst>
                                          <p:attrName>fill.type</p:attrName>
                                        </p:attrNameLst>
                                      </p:cBhvr>
                                      <p:to>
                                        <p:strVal val="solid"/>
                                      </p:to>
                                    </p:set>
                                    <p:set>
                                      <p:cBhvr>
                                        <p:cTn id="90" dur="500" fill="hold"/>
                                        <p:tgtEl>
                                          <p:spTgt spid="5"/>
                                        </p:tgtEl>
                                        <p:attrNameLst>
                                          <p:attrName>fill.on</p:attrName>
                                        </p:attrNameLst>
                                      </p:cBhvr>
                                      <p:to>
                                        <p:strVal val="true"/>
                                      </p:to>
                                    </p:set>
                                  </p:childTnLst>
                                </p:cTn>
                              </p:par>
                              <p:par>
                                <p:cTn id="91" presetID="1"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500" fill="hold"/>
                                        <p:tgtEl>
                                          <p:spTgt spid="146"/>
                                        </p:tgtEl>
                                        <p:attrNameLst>
                                          <p:attrName>fillcolor</p:attrName>
                                        </p:attrNameLst>
                                      </p:cBhvr>
                                      <p:to>
                                        <a:srgbClr val="66FF66"/>
                                      </p:to>
                                    </p:animClr>
                                    <p:set>
                                      <p:cBhvr>
                                        <p:cTn id="97" dur="500" fill="hold"/>
                                        <p:tgtEl>
                                          <p:spTgt spid="146"/>
                                        </p:tgtEl>
                                        <p:attrNameLst>
                                          <p:attrName>fill.type</p:attrName>
                                        </p:attrNameLst>
                                      </p:cBhvr>
                                      <p:to>
                                        <p:strVal val="solid"/>
                                      </p:to>
                                    </p:set>
                                    <p:set>
                                      <p:cBhvr>
                                        <p:cTn id="98" dur="500" fill="hold"/>
                                        <p:tgtEl>
                                          <p:spTgt spid="146"/>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500" fill="hold"/>
                                        <p:tgtEl>
                                          <p:spTgt spid="6"/>
                                        </p:tgtEl>
                                        <p:attrNameLst>
                                          <p:attrName>fillcolor</p:attrName>
                                        </p:attrNameLst>
                                      </p:cBhvr>
                                      <p:to>
                                        <a:schemeClr val="tx1"/>
                                      </p:to>
                                    </p:animClr>
                                    <p:set>
                                      <p:cBhvr>
                                        <p:cTn id="101" dur="500" fill="hold"/>
                                        <p:tgtEl>
                                          <p:spTgt spid="6"/>
                                        </p:tgtEl>
                                        <p:attrNameLst>
                                          <p:attrName>fill.type</p:attrName>
                                        </p:attrNameLst>
                                      </p:cBhvr>
                                      <p:to>
                                        <p:strVal val="solid"/>
                                      </p:to>
                                    </p:set>
                                    <p:set>
                                      <p:cBhvr>
                                        <p:cTn id="102" dur="500" fill="hold"/>
                                        <p:tgtEl>
                                          <p:spTgt spid="6"/>
                                        </p:tgtEl>
                                        <p:attrNameLst>
                                          <p:attrName>fill.on</p:attrName>
                                        </p:attrNameLst>
                                      </p:cBhvr>
                                      <p:to>
                                        <p:strVal val="true"/>
                                      </p:to>
                                    </p:set>
                                  </p:childTnLst>
                                </p:cTn>
                              </p:par>
                              <p:par>
                                <p:cTn id="103" presetID="1" presetClass="entr" presetSubtype="0" fill="hold" nodeType="withEffect">
                                  <p:stCondLst>
                                    <p:cond delay="0"/>
                                  </p:stCondLst>
                                  <p:childTnLst>
                                    <p:set>
                                      <p:cBhvr>
                                        <p:cTn id="104" dur="1" fill="hold">
                                          <p:stCondLst>
                                            <p:cond delay="0"/>
                                          </p:stCondLst>
                                        </p:cTn>
                                        <p:tgtEl>
                                          <p:spTgt spid="9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500" fill="hold"/>
                                        <p:tgtEl>
                                          <p:spTgt spid="147"/>
                                        </p:tgtEl>
                                        <p:attrNameLst>
                                          <p:attrName>fillcolor</p:attrName>
                                        </p:attrNameLst>
                                      </p:cBhvr>
                                      <p:to>
                                        <a:srgbClr val="66FF66"/>
                                      </p:to>
                                    </p:animClr>
                                    <p:set>
                                      <p:cBhvr>
                                        <p:cTn id="109" dur="500" fill="hold"/>
                                        <p:tgtEl>
                                          <p:spTgt spid="147"/>
                                        </p:tgtEl>
                                        <p:attrNameLst>
                                          <p:attrName>fill.type</p:attrName>
                                        </p:attrNameLst>
                                      </p:cBhvr>
                                      <p:to>
                                        <p:strVal val="solid"/>
                                      </p:to>
                                    </p:set>
                                    <p:set>
                                      <p:cBhvr>
                                        <p:cTn id="110" dur="500" fill="hold"/>
                                        <p:tgtEl>
                                          <p:spTgt spid="147"/>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500" fill="hold"/>
                                        <p:tgtEl>
                                          <p:spTgt spid="7"/>
                                        </p:tgtEl>
                                        <p:attrNameLst>
                                          <p:attrName>fillcolor</p:attrName>
                                        </p:attrNameLst>
                                      </p:cBhvr>
                                      <p:to>
                                        <a:schemeClr val="tx1"/>
                                      </p:to>
                                    </p:animClr>
                                    <p:set>
                                      <p:cBhvr>
                                        <p:cTn id="113" dur="500" fill="hold"/>
                                        <p:tgtEl>
                                          <p:spTgt spid="7"/>
                                        </p:tgtEl>
                                        <p:attrNameLst>
                                          <p:attrName>fill.type</p:attrName>
                                        </p:attrNameLst>
                                      </p:cBhvr>
                                      <p:to>
                                        <p:strVal val="solid"/>
                                      </p:to>
                                    </p:set>
                                    <p:set>
                                      <p:cBhvr>
                                        <p:cTn id="114" dur="500" fill="hold"/>
                                        <p:tgtEl>
                                          <p:spTgt spid="7"/>
                                        </p:tgtEl>
                                        <p:attrNameLst>
                                          <p:attrName>fill.on</p:attrName>
                                        </p:attrNameLst>
                                      </p:cBhvr>
                                      <p:to>
                                        <p:strVal val="true"/>
                                      </p:to>
                                    </p:set>
                                  </p:childTnLst>
                                </p:cTn>
                              </p:par>
                              <p:par>
                                <p:cTn id="115" presetID="1" presetClass="entr" presetSubtype="0"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2" fill="hold" nodeType="clickEffect">
                                  <p:stCondLst>
                                    <p:cond delay="0"/>
                                  </p:stCondLst>
                                  <p:childTnLst>
                                    <p:animClr clrSpc="rgb" dir="cw">
                                      <p:cBhvr>
                                        <p:cTn id="120" dur="500" fill="hold"/>
                                        <p:tgtEl>
                                          <p:spTgt spid="136"/>
                                        </p:tgtEl>
                                        <p:attrNameLst>
                                          <p:attrName>fillcolor</p:attrName>
                                        </p:attrNameLst>
                                      </p:cBhvr>
                                      <p:to>
                                        <a:schemeClr val="bg1"/>
                                      </p:to>
                                    </p:animClr>
                                    <p:set>
                                      <p:cBhvr>
                                        <p:cTn id="121" dur="500" fill="hold"/>
                                        <p:tgtEl>
                                          <p:spTgt spid="136"/>
                                        </p:tgtEl>
                                        <p:attrNameLst>
                                          <p:attrName>fill.type</p:attrName>
                                        </p:attrNameLst>
                                      </p:cBhvr>
                                      <p:to>
                                        <p:strVal val="solid"/>
                                      </p:to>
                                    </p:set>
                                    <p:set>
                                      <p:cBhvr>
                                        <p:cTn id="122" dur="500" fill="hold"/>
                                        <p:tgtEl>
                                          <p:spTgt spid="136"/>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144"/>
                                        </p:tgtEl>
                                        <p:attrNameLst>
                                          <p:attrName>fillcolor</p:attrName>
                                        </p:attrNameLst>
                                      </p:cBhvr>
                                      <p:to>
                                        <a:schemeClr val="bg1"/>
                                      </p:to>
                                    </p:animClr>
                                    <p:set>
                                      <p:cBhvr>
                                        <p:cTn id="125" dur="500" fill="hold"/>
                                        <p:tgtEl>
                                          <p:spTgt spid="144"/>
                                        </p:tgtEl>
                                        <p:attrNameLst>
                                          <p:attrName>fill.type</p:attrName>
                                        </p:attrNameLst>
                                      </p:cBhvr>
                                      <p:to>
                                        <p:strVal val="solid"/>
                                      </p:to>
                                    </p:set>
                                    <p:set>
                                      <p:cBhvr>
                                        <p:cTn id="126" dur="500" fill="hold"/>
                                        <p:tgtEl>
                                          <p:spTgt spid="144"/>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500" fill="hold"/>
                                        <p:tgtEl>
                                          <p:spTgt spid="145"/>
                                        </p:tgtEl>
                                        <p:attrNameLst>
                                          <p:attrName>fillcolor</p:attrName>
                                        </p:attrNameLst>
                                      </p:cBhvr>
                                      <p:to>
                                        <a:schemeClr val="bg1"/>
                                      </p:to>
                                    </p:animClr>
                                    <p:set>
                                      <p:cBhvr>
                                        <p:cTn id="129" dur="500" fill="hold"/>
                                        <p:tgtEl>
                                          <p:spTgt spid="145"/>
                                        </p:tgtEl>
                                        <p:attrNameLst>
                                          <p:attrName>fill.type</p:attrName>
                                        </p:attrNameLst>
                                      </p:cBhvr>
                                      <p:to>
                                        <p:strVal val="solid"/>
                                      </p:to>
                                    </p:set>
                                    <p:set>
                                      <p:cBhvr>
                                        <p:cTn id="130" dur="500" fill="hold"/>
                                        <p:tgtEl>
                                          <p:spTgt spid="145"/>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500" fill="hold"/>
                                        <p:tgtEl>
                                          <p:spTgt spid="146"/>
                                        </p:tgtEl>
                                        <p:attrNameLst>
                                          <p:attrName>fillcolor</p:attrName>
                                        </p:attrNameLst>
                                      </p:cBhvr>
                                      <p:to>
                                        <a:schemeClr val="bg1"/>
                                      </p:to>
                                    </p:animClr>
                                    <p:set>
                                      <p:cBhvr>
                                        <p:cTn id="133" dur="500" fill="hold"/>
                                        <p:tgtEl>
                                          <p:spTgt spid="146"/>
                                        </p:tgtEl>
                                        <p:attrNameLst>
                                          <p:attrName>fill.type</p:attrName>
                                        </p:attrNameLst>
                                      </p:cBhvr>
                                      <p:to>
                                        <p:strVal val="solid"/>
                                      </p:to>
                                    </p:set>
                                    <p:set>
                                      <p:cBhvr>
                                        <p:cTn id="134" dur="500" fill="hold"/>
                                        <p:tgtEl>
                                          <p:spTgt spid="146"/>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500" fill="hold"/>
                                        <p:tgtEl>
                                          <p:spTgt spid="147"/>
                                        </p:tgtEl>
                                        <p:attrNameLst>
                                          <p:attrName>fillcolor</p:attrName>
                                        </p:attrNameLst>
                                      </p:cBhvr>
                                      <p:to>
                                        <a:schemeClr val="bg1"/>
                                      </p:to>
                                    </p:animClr>
                                    <p:set>
                                      <p:cBhvr>
                                        <p:cTn id="137" dur="500" fill="hold"/>
                                        <p:tgtEl>
                                          <p:spTgt spid="147"/>
                                        </p:tgtEl>
                                        <p:attrNameLst>
                                          <p:attrName>fill.type</p:attrName>
                                        </p:attrNameLst>
                                      </p:cBhvr>
                                      <p:to>
                                        <p:strVal val="solid"/>
                                      </p:to>
                                    </p:set>
                                    <p:set>
                                      <p:cBhvr>
                                        <p:cTn id="138" dur="500" fill="hold"/>
                                        <p:tgtEl>
                                          <p:spTgt spid="147"/>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500" fill="hold"/>
                                        <p:tgtEl>
                                          <p:spTgt spid="8"/>
                                        </p:tgtEl>
                                        <p:attrNameLst>
                                          <p:attrName>fillcolor</p:attrName>
                                        </p:attrNameLst>
                                      </p:cBhvr>
                                      <p:to>
                                        <a:schemeClr val="tx1"/>
                                      </p:to>
                                    </p:animClr>
                                    <p:set>
                                      <p:cBhvr>
                                        <p:cTn id="143" dur="500" fill="hold"/>
                                        <p:tgtEl>
                                          <p:spTgt spid="8"/>
                                        </p:tgtEl>
                                        <p:attrNameLst>
                                          <p:attrName>fill.type</p:attrName>
                                        </p:attrNameLst>
                                      </p:cBhvr>
                                      <p:to>
                                        <p:strVal val="solid"/>
                                      </p:to>
                                    </p:set>
                                    <p:set>
                                      <p:cBhvr>
                                        <p:cTn id="144" dur="500" fill="hold"/>
                                        <p:tgtEl>
                                          <p:spTgt spid="8"/>
                                        </p:tgtEl>
                                        <p:attrNameLst>
                                          <p:attrName>fill.on</p:attrName>
                                        </p:attrNameLst>
                                      </p:cBhvr>
                                      <p:to>
                                        <p:strVal val="true"/>
                                      </p:to>
                                    </p:set>
                                  </p:childTnLst>
                                </p:cTn>
                              </p:par>
                              <p:par>
                                <p:cTn id="145" presetID="1" presetClass="entr" presetSubtype="0" fill="hold" nodeType="withEffect">
                                  <p:stCondLst>
                                    <p:cond delay="0"/>
                                  </p:stCondLst>
                                  <p:childTnLst>
                                    <p:set>
                                      <p:cBhvr>
                                        <p:cTn id="146" dur="1" fill="hold">
                                          <p:stCondLst>
                                            <p:cond delay="0"/>
                                          </p:stCondLst>
                                        </p:cTn>
                                        <p:tgtEl>
                                          <p:spTgt spid="4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500" fill="hold"/>
                                        <p:tgtEl>
                                          <p:spTgt spid="9"/>
                                        </p:tgtEl>
                                        <p:attrNameLst>
                                          <p:attrName>fillcolor</p:attrName>
                                        </p:attrNameLst>
                                      </p:cBhvr>
                                      <p:to>
                                        <a:schemeClr val="tx1"/>
                                      </p:to>
                                    </p:animClr>
                                    <p:set>
                                      <p:cBhvr>
                                        <p:cTn id="151" dur="500" fill="hold"/>
                                        <p:tgtEl>
                                          <p:spTgt spid="9"/>
                                        </p:tgtEl>
                                        <p:attrNameLst>
                                          <p:attrName>fill.type</p:attrName>
                                        </p:attrNameLst>
                                      </p:cBhvr>
                                      <p:to>
                                        <p:strVal val="solid"/>
                                      </p:to>
                                    </p:set>
                                    <p:set>
                                      <p:cBhvr>
                                        <p:cTn id="152" dur="500" fill="hold"/>
                                        <p:tgtEl>
                                          <p:spTgt spid="9"/>
                                        </p:tgtEl>
                                        <p:attrNameLst>
                                          <p:attrName>fill.on</p:attrName>
                                        </p:attrNameLst>
                                      </p:cBhvr>
                                      <p:to>
                                        <p:strVal val="true"/>
                                      </p:to>
                                    </p:set>
                                  </p:childTnLst>
                                </p:cTn>
                              </p:par>
                              <p:par>
                                <p:cTn id="153" presetID="1" presetClass="entr" presetSubtype="0" fill="hold" nodeType="withEffect">
                                  <p:stCondLst>
                                    <p:cond delay="0"/>
                                  </p:stCondLst>
                                  <p:childTnLst>
                                    <p:set>
                                      <p:cBhvr>
                                        <p:cTn id="154" dur="1" fill="hold">
                                          <p:stCondLst>
                                            <p:cond delay="0"/>
                                          </p:stCondLst>
                                        </p:cTn>
                                        <p:tgtEl>
                                          <p:spTgt spid="10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500" fill="hold"/>
                                        <p:tgtEl>
                                          <p:spTgt spid="10"/>
                                        </p:tgtEl>
                                        <p:attrNameLst>
                                          <p:attrName>fillcolor</p:attrName>
                                        </p:attrNameLst>
                                      </p:cBhvr>
                                      <p:to>
                                        <a:schemeClr val="tx1"/>
                                      </p:to>
                                    </p:animClr>
                                    <p:set>
                                      <p:cBhvr>
                                        <p:cTn id="159" dur="500" fill="hold"/>
                                        <p:tgtEl>
                                          <p:spTgt spid="10"/>
                                        </p:tgtEl>
                                        <p:attrNameLst>
                                          <p:attrName>fill.type</p:attrName>
                                        </p:attrNameLst>
                                      </p:cBhvr>
                                      <p:to>
                                        <p:strVal val="solid"/>
                                      </p:to>
                                    </p:set>
                                    <p:set>
                                      <p:cBhvr>
                                        <p:cTn id="160" dur="500" fill="hold"/>
                                        <p:tgtEl>
                                          <p:spTgt spid="10"/>
                                        </p:tgtEl>
                                        <p:attrNameLst>
                                          <p:attrName>fill.on</p:attrName>
                                        </p:attrNameLst>
                                      </p:cBhvr>
                                      <p:to>
                                        <p:strVal val="true"/>
                                      </p:to>
                                    </p:set>
                                  </p:childTnLst>
                                </p:cTn>
                              </p:par>
                              <p:par>
                                <p:cTn id="161" presetID="1" presetClass="entr" presetSubtype="0" fill="hold" nodeType="withEffect">
                                  <p:stCondLst>
                                    <p:cond delay="0"/>
                                  </p:stCondLst>
                                  <p:childTnLst>
                                    <p:set>
                                      <p:cBhvr>
                                        <p:cTn id="162" dur="1" fill="hold">
                                          <p:stCondLst>
                                            <p:cond delay="0"/>
                                          </p:stCondLst>
                                        </p:cTn>
                                        <p:tgtEl>
                                          <p:spTgt spid="10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2" fill="hold" nodeType="clickEffect">
                                  <p:stCondLst>
                                    <p:cond delay="0"/>
                                  </p:stCondLst>
                                  <p:childTnLst>
                                    <p:animClr clrSpc="rgb" dir="cw">
                                      <p:cBhvr>
                                        <p:cTn id="166" dur="500" fill="hold"/>
                                        <p:tgtEl>
                                          <p:spTgt spid="11"/>
                                        </p:tgtEl>
                                        <p:attrNameLst>
                                          <p:attrName>fillcolor</p:attrName>
                                        </p:attrNameLst>
                                      </p:cBhvr>
                                      <p:to>
                                        <a:schemeClr val="tx1"/>
                                      </p:to>
                                    </p:animClr>
                                    <p:set>
                                      <p:cBhvr>
                                        <p:cTn id="167" dur="500" fill="hold"/>
                                        <p:tgtEl>
                                          <p:spTgt spid="11"/>
                                        </p:tgtEl>
                                        <p:attrNameLst>
                                          <p:attrName>fill.type</p:attrName>
                                        </p:attrNameLst>
                                      </p:cBhvr>
                                      <p:to>
                                        <p:strVal val="solid"/>
                                      </p:to>
                                    </p:set>
                                    <p:set>
                                      <p:cBhvr>
                                        <p:cTn id="168" dur="500" fill="hold"/>
                                        <p:tgtEl>
                                          <p:spTgt spid="11"/>
                                        </p:tgtEl>
                                        <p:attrNameLst>
                                          <p:attrName>fill.on</p:attrName>
                                        </p:attrNameLst>
                                      </p:cBhvr>
                                      <p:to>
                                        <p:strVal val="true"/>
                                      </p:to>
                                    </p:set>
                                  </p:childTnLst>
                                </p:cTn>
                              </p:par>
                              <p:par>
                                <p:cTn id="169" presetID="1" presetClass="entr" presetSubtype="0" fill="hold" nodeType="withEffect">
                                  <p:stCondLst>
                                    <p:cond delay="0"/>
                                  </p:stCondLst>
                                  <p:childTnLst>
                                    <p:set>
                                      <p:cBhvr>
                                        <p:cTn id="170" dur="1" fill="hold">
                                          <p:stCondLst>
                                            <p:cond delay="0"/>
                                          </p:stCondLst>
                                        </p:cTn>
                                        <p:tgtEl>
                                          <p:spTgt spid="10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mph" presetSubtype="2" fill="hold" nodeType="clickEffect">
                                  <p:stCondLst>
                                    <p:cond delay="0"/>
                                  </p:stCondLst>
                                  <p:childTnLst>
                                    <p:animClr clrSpc="rgb" dir="cw">
                                      <p:cBhvr>
                                        <p:cTn id="174" dur="500" fill="hold"/>
                                        <p:tgtEl>
                                          <p:spTgt spid="12"/>
                                        </p:tgtEl>
                                        <p:attrNameLst>
                                          <p:attrName>fillcolor</p:attrName>
                                        </p:attrNameLst>
                                      </p:cBhvr>
                                      <p:to>
                                        <a:schemeClr val="tx1"/>
                                      </p:to>
                                    </p:animClr>
                                    <p:set>
                                      <p:cBhvr>
                                        <p:cTn id="175" dur="500" fill="hold"/>
                                        <p:tgtEl>
                                          <p:spTgt spid="12"/>
                                        </p:tgtEl>
                                        <p:attrNameLst>
                                          <p:attrName>fill.type</p:attrName>
                                        </p:attrNameLst>
                                      </p:cBhvr>
                                      <p:to>
                                        <p:strVal val="solid"/>
                                      </p:to>
                                    </p:set>
                                    <p:set>
                                      <p:cBhvr>
                                        <p:cTn id="176" dur="500" fill="hold"/>
                                        <p:tgtEl>
                                          <p:spTgt spid="12"/>
                                        </p:tgtEl>
                                        <p:attrNameLst>
                                          <p:attrName>fill.on</p:attrName>
                                        </p:attrNameLst>
                                      </p:cBhvr>
                                      <p:to>
                                        <p:strVal val="true"/>
                                      </p:to>
                                    </p:set>
                                  </p:childTnLst>
                                </p:cTn>
                              </p:par>
                              <p:par>
                                <p:cTn id="177" presetID="1" presetClass="entr" presetSubtype="0" fill="hold" nodeType="withEffect">
                                  <p:stCondLst>
                                    <p:cond delay="0"/>
                                  </p:stCondLst>
                                  <p:childTnLst>
                                    <p:set>
                                      <p:cBhvr>
                                        <p:cTn id="178" dur="1" fill="hold">
                                          <p:stCondLst>
                                            <p:cond delay="0"/>
                                          </p:stCondLst>
                                        </p:cTn>
                                        <p:tgtEl>
                                          <p:spTgt spid="122"/>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2" fill="hold" nodeType="clickEffect">
                                  <p:stCondLst>
                                    <p:cond delay="0"/>
                                  </p:stCondLst>
                                  <p:childTnLst>
                                    <p:animClr clrSpc="rgb" dir="cw">
                                      <p:cBhvr>
                                        <p:cTn id="182" dur="500" fill="hold"/>
                                        <p:tgtEl>
                                          <p:spTgt spid="13"/>
                                        </p:tgtEl>
                                        <p:attrNameLst>
                                          <p:attrName>fillcolor</p:attrName>
                                        </p:attrNameLst>
                                      </p:cBhvr>
                                      <p:to>
                                        <a:schemeClr val="tx1"/>
                                      </p:to>
                                    </p:animClr>
                                    <p:set>
                                      <p:cBhvr>
                                        <p:cTn id="183" dur="500" fill="hold"/>
                                        <p:tgtEl>
                                          <p:spTgt spid="13"/>
                                        </p:tgtEl>
                                        <p:attrNameLst>
                                          <p:attrName>fill.type</p:attrName>
                                        </p:attrNameLst>
                                      </p:cBhvr>
                                      <p:to>
                                        <p:strVal val="solid"/>
                                      </p:to>
                                    </p:set>
                                    <p:set>
                                      <p:cBhvr>
                                        <p:cTn id="184" dur="500" fill="hold"/>
                                        <p:tgtEl>
                                          <p:spTgt spid="13"/>
                                        </p:tgtEl>
                                        <p:attrNameLst>
                                          <p:attrName>fill.on</p:attrName>
                                        </p:attrNameLst>
                                      </p:cBhvr>
                                      <p:to>
                                        <p:strVal val="true"/>
                                      </p:to>
                                    </p:set>
                                  </p:childTnLst>
                                </p:cTn>
                              </p:par>
                              <p:par>
                                <p:cTn id="185" presetID="1" presetClass="entr" presetSubtype="0" fill="hold" nodeType="withEffect">
                                  <p:stCondLst>
                                    <p:cond delay="0"/>
                                  </p:stCondLst>
                                  <p:childTnLst>
                                    <p:set>
                                      <p:cBhvr>
                                        <p:cTn id="186" dur="1" fill="hold">
                                          <p:stCondLst>
                                            <p:cond delay="0"/>
                                          </p:stCondLst>
                                        </p:cTn>
                                        <p:tgtEl>
                                          <p:spTgt spid="108"/>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mph" presetSubtype="2" fill="hold" nodeType="clickEffect">
                                  <p:stCondLst>
                                    <p:cond delay="0"/>
                                  </p:stCondLst>
                                  <p:childTnLst>
                                    <p:animClr clrSpc="rgb" dir="cw">
                                      <p:cBhvr>
                                        <p:cTn id="190" dur="500" fill="hold"/>
                                        <p:tgtEl>
                                          <p:spTgt spid="14"/>
                                        </p:tgtEl>
                                        <p:attrNameLst>
                                          <p:attrName>fillcolor</p:attrName>
                                        </p:attrNameLst>
                                      </p:cBhvr>
                                      <p:to>
                                        <a:schemeClr val="tx1"/>
                                      </p:to>
                                    </p:animClr>
                                    <p:set>
                                      <p:cBhvr>
                                        <p:cTn id="191" dur="500" fill="hold"/>
                                        <p:tgtEl>
                                          <p:spTgt spid="14"/>
                                        </p:tgtEl>
                                        <p:attrNameLst>
                                          <p:attrName>fill.type</p:attrName>
                                        </p:attrNameLst>
                                      </p:cBhvr>
                                      <p:to>
                                        <p:strVal val="solid"/>
                                      </p:to>
                                    </p:set>
                                    <p:set>
                                      <p:cBhvr>
                                        <p:cTn id="192" dur="500" fill="hold"/>
                                        <p:tgtEl>
                                          <p:spTgt spid="14"/>
                                        </p:tgtEl>
                                        <p:attrNameLst>
                                          <p:attrName>fill.on</p:attrName>
                                        </p:attrNameLst>
                                      </p:cBhvr>
                                      <p:to>
                                        <p:strVal val="true"/>
                                      </p:to>
                                    </p:set>
                                  </p:childTnLst>
                                </p:cTn>
                              </p:par>
                              <p:par>
                                <p:cTn id="193" presetID="1" presetClass="entr" presetSubtype="0" fill="hold" nodeType="withEffect">
                                  <p:stCondLst>
                                    <p:cond delay="0"/>
                                  </p:stCondLst>
                                  <p:childTnLst>
                                    <p:set>
                                      <p:cBhvr>
                                        <p:cTn id="194" dur="1" fill="hold">
                                          <p:stCondLst>
                                            <p:cond delay="0"/>
                                          </p:stCondLst>
                                        </p:cTn>
                                        <p:tgtEl>
                                          <p:spTgt spid="11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2" fill="hold" nodeType="clickEffect">
                                  <p:stCondLst>
                                    <p:cond delay="0"/>
                                  </p:stCondLst>
                                  <p:childTnLst>
                                    <p:animClr clrSpc="rgb" dir="cw">
                                      <p:cBhvr>
                                        <p:cTn id="198" dur="500" fill="hold"/>
                                        <p:tgtEl>
                                          <p:spTgt spid="15"/>
                                        </p:tgtEl>
                                        <p:attrNameLst>
                                          <p:attrName>fillcolor</p:attrName>
                                        </p:attrNameLst>
                                      </p:cBhvr>
                                      <p:to>
                                        <a:schemeClr val="tx1"/>
                                      </p:to>
                                    </p:animClr>
                                    <p:set>
                                      <p:cBhvr>
                                        <p:cTn id="199" dur="500" fill="hold"/>
                                        <p:tgtEl>
                                          <p:spTgt spid="15"/>
                                        </p:tgtEl>
                                        <p:attrNameLst>
                                          <p:attrName>fill.type</p:attrName>
                                        </p:attrNameLst>
                                      </p:cBhvr>
                                      <p:to>
                                        <p:strVal val="solid"/>
                                      </p:to>
                                    </p:set>
                                    <p:set>
                                      <p:cBhvr>
                                        <p:cTn id="200" dur="500" fill="hold"/>
                                        <p:tgtEl>
                                          <p:spTgt spid="15"/>
                                        </p:tgtEl>
                                        <p:attrNameLst>
                                          <p:attrName>fill.on</p:attrName>
                                        </p:attrNameLst>
                                      </p:cBhvr>
                                      <p:to>
                                        <p:strVal val="true"/>
                                      </p:to>
                                    </p:set>
                                  </p:childTnLst>
                                </p:cTn>
                              </p:par>
                              <p:par>
                                <p:cTn id="201" presetID="1" presetClass="entr" presetSubtype="0" fill="hold" nodeType="withEffect">
                                  <p:stCondLst>
                                    <p:cond delay="0"/>
                                  </p:stCondLst>
                                  <p:childTnLst>
                                    <p:set>
                                      <p:cBhvr>
                                        <p:cTn id="202" dur="1" fill="hold">
                                          <p:stCondLst>
                                            <p:cond delay="0"/>
                                          </p:stCondLst>
                                        </p:cTn>
                                        <p:tgtEl>
                                          <p:spTgt spid="11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2" fill="hold" nodeType="clickEffect">
                                  <p:stCondLst>
                                    <p:cond delay="0"/>
                                  </p:stCondLst>
                                  <p:childTnLst>
                                    <p:animClr clrSpc="rgb" dir="cw">
                                      <p:cBhvr>
                                        <p:cTn id="206" dur="500" fill="hold"/>
                                        <p:tgtEl>
                                          <p:spTgt spid="16"/>
                                        </p:tgtEl>
                                        <p:attrNameLst>
                                          <p:attrName>fillcolor</p:attrName>
                                        </p:attrNameLst>
                                      </p:cBhvr>
                                      <p:to>
                                        <a:schemeClr val="tx1"/>
                                      </p:to>
                                    </p:animClr>
                                    <p:set>
                                      <p:cBhvr>
                                        <p:cTn id="207" dur="500" fill="hold"/>
                                        <p:tgtEl>
                                          <p:spTgt spid="16"/>
                                        </p:tgtEl>
                                        <p:attrNameLst>
                                          <p:attrName>fill.type</p:attrName>
                                        </p:attrNameLst>
                                      </p:cBhvr>
                                      <p:to>
                                        <p:strVal val="solid"/>
                                      </p:to>
                                    </p:set>
                                    <p:set>
                                      <p:cBhvr>
                                        <p:cTn id="208" dur="500" fill="hold"/>
                                        <p:tgtEl>
                                          <p:spTgt spid="16"/>
                                        </p:tgtEl>
                                        <p:attrNameLst>
                                          <p:attrName>fill.on</p:attrName>
                                        </p:attrNameLst>
                                      </p:cBhvr>
                                      <p:to>
                                        <p:strVal val="true"/>
                                      </p:to>
                                    </p:set>
                                  </p:childTnLst>
                                </p:cTn>
                              </p:par>
                              <p:par>
                                <p:cTn id="209" presetID="1" presetClass="entr" presetSubtype="0" fill="hold" nodeType="withEffect">
                                  <p:stCondLst>
                                    <p:cond delay="0"/>
                                  </p:stCondLst>
                                  <p:childTnLst>
                                    <p:set>
                                      <p:cBhvr>
                                        <p:cTn id="210" dur="1" fill="hold">
                                          <p:stCondLst>
                                            <p:cond delay="0"/>
                                          </p:stCondLst>
                                        </p:cTn>
                                        <p:tgtEl>
                                          <p:spTgt spid="124"/>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500" fill="hold"/>
                                        <p:tgtEl>
                                          <p:spTgt spid="17"/>
                                        </p:tgtEl>
                                        <p:attrNameLst>
                                          <p:attrName>fillcolor</p:attrName>
                                        </p:attrNameLst>
                                      </p:cBhvr>
                                      <p:to>
                                        <a:schemeClr val="tx1"/>
                                      </p:to>
                                    </p:animClr>
                                    <p:set>
                                      <p:cBhvr>
                                        <p:cTn id="215" dur="500" fill="hold"/>
                                        <p:tgtEl>
                                          <p:spTgt spid="17"/>
                                        </p:tgtEl>
                                        <p:attrNameLst>
                                          <p:attrName>fill.type</p:attrName>
                                        </p:attrNameLst>
                                      </p:cBhvr>
                                      <p:to>
                                        <p:strVal val="solid"/>
                                      </p:to>
                                    </p:set>
                                    <p:set>
                                      <p:cBhvr>
                                        <p:cTn id="216" dur="500" fill="hold"/>
                                        <p:tgtEl>
                                          <p:spTgt spid="17"/>
                                        </p:tgtEl>
                                        <p:attrNameLst>
                                          <p:attrName>fill.on</p:attrName>
                                        </p:attrNameLst>
                                      </p:cBhvr>
                                      <p:to>
                                        <p:strVal val="true"/>
                                      </p:to>
                                    </p:set>
                                  </p:childTnLst>
                                </p:cTn>
                              </p:par>
                              <p:par>
                                <p:cTn id="217" presetID="1" presetClass="entr" presetSubtype="0" fill="hold" nodeType="withEffect">
                                  <p:stCondLst>
                                    <p:cond delay="0"/>
                                  </p:stCondLst>
                                  <p:childTnLst>
                                    <p:set>
                                      <p:cBhvr>
                                        <p:cTn id="218" dur="1" fill="hold">
                                          <p:stCondLst>
                                            <p:cond delay="0"/>
                                          </p:stCondLst>
                                        </p:cTn>
                                        <p:tgtEl>
                                          <p:spTgt spid="11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2" fill="hold" nodeType="clickEffect">
                                  <p:stCondLst>
                                    <p:cond delay="0"/>
                                  </p:stCondLst>
                                  <p:childTnLst>
                                    <p:animClr clrSpc="rgb" dir="cw">
                                      <p:cBhvr>
                                        <p:cTn id="222" dur="500" fill="hold"/>
                                        <p:tgtEl>
                                          <p:spTgt spid="18"/>
                                        </p:tgtEl>
                                        <p:attrNameLst>
                                          <p:attrName>fillcolor</p:attrName>
                                        </p:attrNameLst>
                                      </p:cBhvr>
                                      <p:to>
                                        <a:schemeClr val="tx1"/>
                                      </p:to>
                                    </p:animClr>
                                    <p:set>
                                      <p:cBhvr>
                                        <p:cTn id="223" dur="500" fill="hold"/>
                                        <p:tgtEl>
                                          <p:spTgt spid="18"/>
                                        </p:tgtEl>
                                        <p:attrNameLst>
                                          <p:attrName>fill.type</p:attrName>
                                        </p:attrNameLst>
                                      </p:cBhvr>
                                      <p:to>
                                        <p:strVal val="solid"/>
                                      </p:to>
                                    </p:set>
                                    <p:set>
                                      <p:cBhvr>
                                        <p:cTn id="224" dur="500" fill="hold"/>
                                        <p:tgtEl>
                                          <p:spTgt spid="18"/>
                                        </p:tgtEl>
                                        <p:attrNameLst>
                                          <p:attrName>fill.on</p:attrName>
                                        </p:attrNameLst>
                                      </p:cBhvr>
                                      <p:to>
                                        <p:strVal val="true"/>
                                      </p:to>
                                    </p:set>
                                  </p:childTnLst>
                                </p:cTn>
                              </p:par>
                              <p:par>
                                <p:cTn id="225" presetID="1" presetClass="entr" presetSubtype="0" fill="hold" nodeType="withEffect">
                                  <p:stCondLst>
                                    <p:cond delay="0"/>
                                  </p:stCondLst>
                                  <p:childTnLst>
                                    <p:set>
                                      <p:cBhvr>
                                        <p:cTn id="226" dur="1" fill="hold">
                                          <p:stCondLst>
                                            <p:cond delay="0"/>
                                          </p:stCondLst>
                                        </p:cTn>
                                        <p:tgtEl>
                                          <p:spTgt spid="116"/>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mph" presetSubtype="2" fill="hold" nodeType="clickEffect">
                                  <p:stCondLst>
                                    <p:cond delay="0"/>
                                  </p:stCondLst>
                                  <p:childTnLst>
                                    <p:animClr clrSpc="rgb" dir="cw">
                                      <p:cBhvr>
                                        <p:cTn id="230" dur="500" fill="hold"/>
                                        <p:tgtEl>
                                          <p:spTgt spid="19"/>
                                        </p:tgtEl>
                                        <p:attrNameLst>
                                          <p:attrName>fillcolor</p:attrName>
                                        </p:attrNameLst>
                                      </p:cBhvr>
                                      <p:to>
                                        <a:schemeClr val="tx1"/>
                                      </p:to>
                                    </p:animClr>
                                    <p:set>
                                      <p:cBhvr>
                                        <p:cTn id="231" dur="500" fill="hold"/>
                                        <p:tgtEl>
                                          <p:spTgt spid="19"/>
                                        </p:tgtEl>
                                        <p:attrNameLst>
                                          <p:attrName>fill.type</p:attrName>
                                        </p:attrNameLst>
                                      </p:cBhvr>
                                      <p:to>
                                        <p:strVal val="solid"/>
                                      </p:to>
                                    </p:set>
                                    <p:set>
                                      <p:cBhvr>
                                        <p:cTn id="232" dur="500" fill="hold"/>
                                        <p:tgtEl>
                                          <p:spTgt spid="19"/>
                                        </p:tgtEl>
                                        <p:attrNameLst>
                                          <p:attrName>fill.on</p:attrName>
                                        </p:attrNameLst>
                                      </p:cBhvr>
                                      <p:to>
                                        <p:strVal val="true"/>
                                      </p:to>
                                    </p:set>
                                  </p:childTnLst>
                                </p:cTn>
                              </p:par>
                              <p:par>
                                <p:cTn id="233" presetID="1" presetClass="entr" presetSubtype="0" fill="hold" nodeType="withEffect">
                                  <p:stCondLst>
                                    <p:cond delay="0"/>
                                  </p:stCondLst>
                                  <p:childTnLst>
                                    <p:set>
                                      <p:cBhvr>
                                        <p:cTn id="234" dur="1" fill="hold">
                                          <p:stCondLst>
                                            <p:cond delay="0"/>
                                          </p:stCondLst>
                                        </p:cTn>
                                        <p:tgtEl>
                                          <p:spTgt spid="118"/>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136" grpId="0" animBg="1"/>
      <p:bldP spid="137" grpId="0" animBg="1"/>
      <p:bldP spid="138" grpId="0" animBg="1"/>
      <p:bldP spid="139" grpId="0" animBg="1"/>
      <p:bldP spid="144" grpId="0" animBg="1"/>
      <p:bldP spid="145" grpId="0" animBg="1"/>
      <p:bldP spid="146" grpId="0" animBg="1"/>
      <p:bldP spid="147" grpId="0" animBg="1"/>
      <p:bldP spid="43" grpId="0" animBg="1"/>
      <p:bldP spid="62" grpId="0"/>
      <p:bldP spid="63"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DC"/>
                </a:solidFill>
              </a:rPr>
              <a:t>Loop Interchange</a:t>
            </a:r>
            <a:endParaRPr lang="en-US" dirty="0">
              <a:solidFill>
                <a:srgbClr val="0000DC"/>
              </a:solidFill>
              <a:latin typeface="Gill Sans MT" pitchFamily="34" charset="0"/>
            </a:endParaRPr>
          </a:p>
        </p:txBody>
      </p:sp>
      <p:sp>
        <p:nvSpPr>
          <p:cNvPr id="61" name="Oval 60"/>
          <p:cNvSpPr/>
          <p:nvPr/>
        </p:nvSpPr>
        <p:spPr>
          <a:xfrm>
            <a:off x="5867400" y="2777966"/>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6477000" y="2777966"/>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7086600" y="2778502"/>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7696200" y="2778502"/>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867400" y="3311366"/>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477000" y="3311366"/>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7086600" y="3311902"/>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7696200" y="3311902"/>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5867400" y="3832424"/>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6477000" y="3832424"/>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7086600" y="3832960"/>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7696200" y="3832960"/>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5867400" y="4442024"/>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6477000" y="4442024"/>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7086600" y="4442560"/>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7696200" y="4442560"/>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143000" y="21145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U</a:t>
            </a:r>
            <a:r>
              <a:rPr lang="en-US" sz="800" b="1" baseline="-25000" dirty="0" smtClean="0">
                <a:solidFill>
                  <a:schemeClr val="tx2"/>
                </a:solidFill>
              </a:rPr>
              <a:t>1</a:t>
            </a:r>
          </a:p>
        </p:txBody>
      </p:sp>
      <p:sp>
        <p:nvSpPr>
          <p:cNvPr id="93" name="Oval 92"/>
          <p:cNvSpPr/>
          <p:nvPr/>
        </p:nvSpPr>
        <p:spPr>
          <a:xfrm>
            <a:off x="1143000" y="2800886"/>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U</a:t>
            </a:r>
            <a:r>
              <a:rPr lang="en-US" sz="800" b="1" baseline="-25000" dirty="0" smtClean="0">
                <a:solidFill>
                  <a:schemeClr val="tx2"/>
                </a:solidFill>
              </a:rPr>
              <a:t>2</a:t>
            </a:r>
            <a:endParaRPr lang="en-US" sz="800" b="1" baseline="-25000" dirty="0">
              <a:solidFill>
                <a:schemeClr val="tx2"/>
              </a:solidFill>
            </a:endParaRPr>
          </a:p>
        </p:txBody>
      </p:sp>
      <p:sp>
        <p:nvSpPr>
          <p:cNvPr id="94" name="Oval 93"/>
          <p:cNvSpPr/>
          <p:nvPr/>
        </p:nvSpPr>
        <p:spPr>
          <a:xfrm>
            <a:off x="1143000" y="3562886"/>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a:t>
            </a:r>
            <a:endParaRPr lang="en-US" sz="800" b="1" dirty="0">
              <a:solidFill>
                <a:schemeClr val="tx2"/>
              </a:solidFill>
            </a:endParaRPr>
          </a:p>
        </p:txBody>
      </p:sp>
      <p:sp>
        <p:nvSpPr>
          <p:cNvPr id="95" name="Oval 94"/>
          <p:cNvSpPr/>
          <p:nvPr/>
        </p:nvSpPr>
        <p:spPr>
          <a:xfrm>
            <a:off x="1143000" y="4324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U</a:t>
            </a:r>
            <a:r>
              <a:rPr lang="en-US" sz="800" b="1" baseline="-25000" dirty="0" smtClean="0">
                <a:solidFill>
                  <a:schemeClr val="tx2"/>
                </a:solidFill>
              </a:rPr>
              <a:t>n</a:t>
            </a:r>
            <a:endParaRPr lang="en-US" sz="800" b="1" dirty="0">
              <a:solidFill>
                <a:schemeClr val="tx2"/>
              </a:solidFill>
            </a:endParaRPr>
          </a:p>
        </p:txBody>
      </p:sp>
      <p:sp>
        <p:nvSpPr>
          <p:cNvPr id="96" name="Oval 95"/>
          <p:cNvSpPr/>
          <p:nvPr/>
        </p:nvSpPr>
        <p:spPr>
          <a:xfrm>
            <a:off x="2057400" y="2085842"/>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V</a:t>
            </a:r>
            <a:r>
              <a:rPr lang="en-US" sz="800" b="1" baseline="-25000" dirty="0" smtClean="0">
                <a:solidFill>
                  <a:schemeClr val="tx2"/>
                </a:solidFill>
              </a:rPr>
              <a:t>1</a:t>
            </a:r>
            <a:endParaRPr lang="en-US" sz="800" b="1" baseline="-25000" dirty="0">
              <a:solidFill>
                <a:schemeClr val="tx2"/>
              </a:solidFill>
            </a:endParaRPr>
          </a:p>
        </p:txBody>
      </p:sp>
      <p:sp>
        <p:nvSpPr>
          <p:cNvPr id="97" name="Oval 96"/>
          <p:cNvSpPr/>
          <p:nvPr/>
        </p:nvSpPr>
        <p:spPr>
          <a:xfrm>
            <a:off x="2895600" y="2085842"/>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V</a:t>
            </a:r>
            <a:r>
              <a:rPr lang="en-US" sz="800" b="1" baseline="-25000" dirty="0" smtClean="0">
                <a:solidFill>
                  <a:schemeClr val="tx2"/>
                </a:solidFill>
              </a:rPr>
              <a:t>2</a:t>
            </a:r>
          </a:p>
        </p:txBody>
      </p:sp>
      <p:sp>
        <p:nvSpPr>
          <p:cNvPr id="98" name="Oval 97"/>
          <p:cNvSpPr/>
          <p:nvPr/>
        </p:nvSpPr>
        <p:spPr>
          <a:xfrm>
            <a:off x="3733800" y="208637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a:t>
            </a:r>
            <a:endParaRPr lang="en-US" sz="800" b="1" dirty="0">
              <a:solidFill>
                <a:schemeClr val="tx2"/>
              </a:solidFill>
            </a:endParaRPr>
          </a:p>
        </p:txBody>
      </p:sp>
      <p:sp>
        <p:nvSpPr>
          <p:cNvPr id="99" name="Oval 98"/>
          <p:cNvSpPr/>
          <p:nvPr/>
        </p:nvSpPr>
        <p:spPr>
          <a:xfrm>
            <a:off x="4572000" y="208637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V</a:t>
            </a:r>
            <a:r>
              <a:rPr lang="en-US" sz="800" b="1" baseline="-25000" dirty="0" smtClean="0">
                <a:solidFill>
                  <a:schemeClr val="tx2"/>
                </a:solidFill>
              </a:rPr>
              <a:t>m</a:t>
            </a:r>
            <a:endParaRPr lang="en-US" sz="800" b="1" baseline="-25000" dirty="0">
              <a:solidFill>
                <a:schemeClr val="tx2"/>
              </a:solidFill>
            </a:endParaRPr>
          </a:p>
        </p:txBody>
      </p:sp>
      <p:sp>
        <p:nvSpPr>
          <p:cNvPr id="100" name="TextBox 99"/>
          <p:cNvSpPr txBox="1"/>
          <p:nvPr/>
        </p:nvSpPr>
        <p:spPr>
          <a:xfrm>
            <a:off x="2286000" y="1047750"/>
            <a:ext cx="4648200" cy="923330"/>
          </a:xfrm>
          <a:prstGeom prst="rect">
            <a:avLst/>
          </a:prstGeom>
          <a:noFill/>
        </p:spPr>
        <p:txBody>
          <a:bodyPr wrap="square" rtlCol="0">
            <a:spAutoFit/>
          </a:bodyPr>
          <a:lstStyle/>
          <a:p>
            <a:r>
              <a:rPr lang="en-US" b="1" dirty="0" smtClean="0">
                <a:solidFill>
                  <a:schemeClr val="tx2"/>
                </a:solidFill>
                <a:latin typeface="Courier New" pitchFamily="49" charset="0"/>
                <a:cs typeface="Courier New" pitchFamily="49" charset="0"/>
              </a:rPr>
              <a:t>for (int j = 1; j &lt;= m; j++)</a:t>
            </a:r>
          </a:p>
          <a:p>
            <a:r>
              <a:rPr lang="en-US" b="1" dirty="0">
                <a:solidFill>
                  <a:schemeClr val="tx2"/>
                </a:solidFill>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   for (int i = 1; i &lt;= n; </a:t>
            </a:r>
            <a:r>
              <a:rPr lang="en-US" b="1" dirty="0">
                <a:solidFill>
                  <a:schemeClr val="tx2"/>
                </a:solidFill>
                <a:latin typeface="Courier New" pitchFamily="49" charset="0"/>
                <a:cs typeface="Courier New" pitchFamily="49" charset="0"/>
              </a:rPr>
              <a:t>i</a:t>
            </a:r>
            <a:r>
              <a:rPr lang="en-US" b="1" dirty="0" smtClean="0">
                <a:solidFill>
                  <a:schemeClr val="tx2"/>
                </a:solidFill>
                <a:latin typeface="Courier New" pitchFamily="49" charset="0"/>
                <a:cs typeface="Courier New" pitchFamily="49" charset="0"/>
              </a:rPr>
              <a:t>++)</a:t>
            </a:r>
          </a:p>
          <a:p>
            <a:r>
              <a:rPr lang="en-US" b="1" dirty="0">
                <a:solidFill>
                  <a:schemeClr val="tx2"/>
                </a:solidFill>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       w[i][j] = u[i] * v[j]; </a:t>
            </a:r>
            <a:endParaRPr lang="en-US" b="1" dirty="0">
              <a:solidFill>
                <a:schemeClr val="tx2"/>
              </a:solidFill>
              <a:latin typeface="Courier New" pitchFamily="49" charset="0"/>
              <a:cs typeface="Courier New" pitchFamily="49" charset="0"/>
            </a:endParaRPr>
          </a:p>
        </p:txBody>
      </p:sp>
      <p:cxnSp>
        <p:nvCxnSpPr>
          <p:cNvPr id="102" name="Straight Arrow Connector 101"/>
          <p:cNvCxnSpPr>
            <a:stCxn id="61" idx="4"/>
            <a:endCxn id="65" idx="0"/>
          </p:cNvCxnSpPr>
          <p:nvPr/>
        </p:nvCxnSpPr>
        <p:spPr>
          <a:xfrm>
            <a:off x="5981700" y="2993688"/>
            <a:ext cx="0" cy="317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5" idx="4"/>
            <a:endCxn id="69" idx="0"/>
          </p:cNvCxnSpPr>
          <p:nvPr/>
        </p:nvCxnSpPr>
        <p:spPr>
          <a:xfrm>
            <a:off x="5981700" y="3527088"/>
            <a:ext cx="0" cy="3053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9" idx="4"/>
            <a:endCxn id="73" idx="0"/>
          </p:cNvCxnSpPr>
          <p:nvPr/>
        </p:nvCxnSpPr>
        <p:spPr>
          <a:xfrm>
            <a:off x="5981700" y="4048146"/>
            <a:ext cx="0" cy="39387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73" idx="6"/>
            <a:endCxn id="62" idx="2"/>
          </p:cNvCxnSpPr>
          <p:nvPr/>
        </p:nvCxnSpPr>
        <p:spPr>
          <a:xfrm flipV="1">
            <a:off x="6096000" y="2885827"/>
            <a:ext cx="381000" cy="16640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2" idx="4"/>
            <a:endCxn id="66" idx="0"/>
          </p:cNvCxnSpPr>
          <p:nvPr/>
        </p:nvCxnSpPr>
        <p:spPr>
          <a:xfrm>
            <a:off x="6591300" y="2993688"/>
            <a:ext cx="0" cy="317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6" idx="4"/>
            <a:endCxn id="70" idx="0"/>
          </p:cNvCxnSpPr>
          <p:nvPr/>
        </p:nvCxnSpPr>
        <p:spPr>
          <a:xfrm>
            <a:off x="6591300" y="3527088"/>
            <a:ext cx="0" cy="3053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0" idx="4"/>
            <a:endCxn id="74" idx="0"/>
          </p:cNvCxnSpPr>
          <p:nvPr/>
        </p:nvCxnSpPr>
        <p:spPr>
          <a:xfrm>
            <a:off x="6591300" y="4048146"/>
            <a:ext cx="0" cy="39387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4" idx="6"/>
            <a:endCxn id="63" idx="2"/>
          </p:cNvCxnSpPr>
          <p:nvPr/>
        </p:nvCxnSpPr>
        <p:spPr>
          <a:xfrm flipV="1">
            <a:off x="6705600" y="2886363"/>
            <a:ext cx="381000" cy="16635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3" idx="4"/>
            <a:endCxn id="67" idx="0"/>
          </p:cNvCxnSpPr>
          <p:nvPr/>
        </p:nvCxnSpPr>
        <p:spPr>
          <a:xfrm>
            <a:off x="7200900" y="2994224"/>
            <a:ext cx="0" cy="317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4"/>
            <a:endCxn id="71" idx="0"/>
          </p:cNvCxnSpPr>
          <p:nvPr/>
        </p:nvCxnSpPr>
        <p:spPr>
          <a:xfrm>
            <a:off x="7200900" y="3527624"/>
            <a:ext cx="0" cy="3053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71" idx="4"/>
            <a:endCxn id="75" idx="0"/>
          </p:cNvCxnSpPr>
          <p:nvPr/>
        </p:nvCxnSpPr>
        <p:spPr>
          <a:xfrm>
            <a:off x="7200900" y="4048682"/>
            <a:ext cx="0" cy="39387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75" idx="6"/>
            <a:endCxn id="64" idx="2"/>
          </p:cNvCxnSpPr>
          <p:nvPr/>
        </p:nvCxnSpPr>
        <p:spPr>
          <a:xfrm flipV="1">
            <a:off x="7315200" y="2886363"/>
            <a:ext cx="381000" cy="166405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64" idx="4"/>
            <a:endCxn id="68" idx="0"/>
          </p:cNvCxnSpPr>
          <p:nvPr/>
        </p:nvCxnSpPr>
        <p:spPr>
          <a:xfrm>
            <a:off x="7810500" y="2994224"/>
            <a:ext cx="0" cy="317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68" idx="4"/>
            <a:endCxn id="72" idx="0"/>
          </p:cNvCxnSpPr>
          <p:nvPr/>
        </p:nvCxnSpPr>
        <p:spPr>
          <a:xfrm>
            <a:off x="7810500" y="3527624"/>
            <a:ext cx="0" cy="3053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72" idx="4"/>
            <a:endCxn id="76" idx="0"/>
          </p:cNvCxnSpPr>
          <p:nvPr/>
        </p:nvCxnSpPr>
        <p:spPr>
          <a:xfrm>
            <a:off x="7810500" y="4048682"/>
            <a:ext cx="0" cy="39387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05000" y="2673440"/>
            <a:ext cx="3124200" cy="2094696"/>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latin typeface="Calibri" pitchFamily="34" charset="0"/>
                <a:cs typeface="Calibri" pitchFamily="34" charset="0"/>
              </a:rPr>
              <a:t>Reuse Distances</a:t>
            </a:r>
          </a:p>
          <a:p>
            <a:pPr algn="ctr"/>
            <a:r>
              <a:rPr lang="en-US" sz="3200" dirty="0">
                <a:solidFill>
                  <a:schemeClr val="bg2"/>
                </a:solidFill>
                <a:latin typeface="Calibri" pitchFamily="34" charset="0"/>
                <a:cs typeface="Calibri" pitchFamily="34" charset="0"/>
              </a:rPr>
              <a:t>U </a:t>
            </a:r>
            <a:r>
              <a:rPr lang="en-US" sz="3200" dirty="0" smtClean="0">
                <a:solidFill>
                  <a:schemeClr val="bg2"/>
                </a:solidFill>
                <a:latin typeface="Calibri" pitchFamily="34" charset="0"/>
                <a:cs typeface="Calibri" pitchFamily="34" charset="0"/>
              </a:rPr>
              <a:t>: O(n)</a:t>
            </a:r>
            <a:endParaRPr lang="en-US" sz="3200" dirty="0">
              <a:solidFill>
                <a:schemeClr val="bg2"/>
              </a:solidFill>
              <a:latin typeface="Calibri" pitchFamily="34" charset="0"/>
              <a:cs typeface="Calibri" pitchFamily="34" charset="0"/>
            </a:endParaRPr>
          </a:p>
          <a:p>
            <a:pPr algn="ctr"/>
            <a:r>
              <a:rPr lang="en-US" sz="3200" dirty="0">
                <a:solidFill>
                  <a:schemeClr val="bg2"/>
                </a:solidFill>
                <a:latin typeface="Calibri" pitchFamily="34" charset="0"/>
                <a:cs typeface="Calibri" pitchFamily="34" charset="0"/>
              </a:rPr>
              <a:t>V </a:t>
            </a:r>
            <a:r>
              <a:rPr lang="en-US" sz="3200" dirty="0" smtClean="0">
                <a:solidFill>
                  <a:schemeClr val="bg2"/>
                </a:solidFill>
                <a:latin typeface="Calibri" pitchFamily="34" charset="0"/>
                <a:cs typeface="Calibri" pitchFamily="34" charset="0"/>
              </a:rPr>
              <a:t>: O(1) </a:t>
            </a:r>
            <a:endParaRPr lang="en-US" sz="3200" dirty="0">
              <a:solidFill>
                <a:schemeClr val="bg2"/>
              </a:solidFill>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C162BB0D-B5A7-4AD7-8624-6645CF0AB6F4}" type="slidenum">
              <a:rPr lang="en-US" smtClean="0"/>
              <a:pPr/>
              <a:t>33</a:t>
            </a:fld>
            <a:endParaRPr lang="en-US" dirty="0"/>
          </a:p>
        </p:txBody>
      </p:sp>
      <p:cxnSp>
        <p:nvCxnSpPr>
          <p:cNvPr id="45" name="Straight Arrow Connector 44"/>
          <p:cNvCxnSpPr/>
          <p:nvPr/>
        </p:nvCxnSpPr>
        <p:spPr>
          <a:xfrm>
            <a:off x="5681380" y="2647950"/>
            <a:ext cx="0" cy="2120186"/>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681380" y="2647950"/>
            <a:ext cx="2424952"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653620" y="2311782"/>
            <a:ext cx="311524" cy="369332"/>
          </a:xfrm>
          <a:prstGeom prst="rect">
            <a:avLst/>
          </a:prstGeom>
          <a:noFill/>
        </p:spPr>
        <p:txBody>
          <a:bodyPr wrap="square" rtlCol="0">
            <a:spAutoFit/>
          </a:bodyPr>
          <a:lstStyle/>
          <a:p>
            <a:pPr algn="ctr"/>
            <a:r>
              <a:rPr lang="en-US" b="1" dirty="0" smtClean="0">
                <a:solidFill>
                  <a:schemeClr val="tx2"/>
                </a:solidFill>
              </a:rPr>
              <a:t>V</a:t>
            </a:r>
            <a:endParaRPr lang="en-US" b="1" dirty="0">
              <a:solidFill>
                <a:schemeClr val="tx2"/>
              </a:solidFill>
            </a:endParaRPr>
          </a:p>
        </p:txBody>
      </p:sp>
      <p:sp>
        <p:nvSpPr>
          <p:cNvPr id="48" name="TextBox 47"/>
          <p:cNvSpPr txBox="1"/>
          <p:nvPr/>
        </p:nvSpPr>
        <p:spPr>
          <a:xfrm>
            <a:off x="5334000" y="4371874"/>
            <a:ext cx="311524" cy="369332"/>
          </a:xfrm>
          <a:prstGeom prst="rect">
            <a:avLst/>
          </a:prstGeom>
          <a:noFill/>
        </p:spPr>
        <p:txBody>
          <a:bodyPr wrap="square" rtlCol="0">
            <a:spAutoFit/>
          </a:bodyPr>
          <a:lstStyle/>
          <a:p>
            <a:pPr algn="ctr"/>
            <a:r>
              <a:rPr lang="en-US" b="1" dirty="0">
                <a:solidFill>
                  <a:schemeClr val="tx2"/>
                </a:solidFill>
              </a:rPr>
              <a:t>U</a:t>
            </a:r>
          </a:p>
        </p:txBody>
      </p:sp>
    </p:spTree>
    <p:extLst>
      <p:ext uri="{BB962C8B-B14F-4D97-AF65-F5344CB8AC3E}">
        <p14:creationId xmlns:p14="http://schemas.microsoft.com/office/powerpoint/2010/main" val="2317482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500" fill="hold"/>
                                        <p:tgtEl>
                                          <p:spTgt spid="96"/>
                                        </p:tgtEl>
                                        <p:attrNameLst>
                                          <p:attrName>fillcolor</p:attrName>
                                        </p:attrNameLst>
                                      </p:cBhvr>
                                      <p:to>
                                        <a:srgbClr val="FF5050"/>
                                      </p:to>
                                    </p:animClr>
                                    <p:set>
                                      <p:cBhvr>
                                        <p:cTn id="69" dur="500" fill="hold"/>
                                        <p:tgtEl>
                                          <p:spTgt spid="96"/>
                                        </p:tgtEl>
                                        <p:attrNameLst>
                                          <p:attrName>fill.type</p:attrName>
                                        </p:attrNameLst>
                                      </p:cBhvr>
                                      <p:to>
                                        <p:strVal val="solid"/>
                                      </p:to>
                                    </p:set>
                                    <p:set>
                                      <p:cBhvr>
                                        <p:cTn id="70" dur="500" fill="hold"/>
                                        <p:tgtEl>
                                          <p:spTgt spid="96"/>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500" fill="hold"/>
                                        <p:tgtEl>
                                          <p:spTgt spid="92"/>
                                        </p:tgtEl>
                                        <p:attrNameLst>
                                          <p:attrName>fillcolor</p:attrName>
                                        </p:attrNameLst>
                                      </p:cBhvr>
                                      <p:to>
                                        <a:srgbClr val="66FF66"/>
                                      </p:to>
                                    </p:animClr>
                                    <p:set>
                                      <p:cBhvr>
                                        <p:cTn id="75" dur="500" fill="hold"/>
                                        <p:tgtEl>
                                          <p:spTgt spid="92"/>
                                        </p:tgtEl>
                                        <p:attrNameLst>
                                          <p:attrName>fill.type</p:attrName>
                                        </p:attrNameLst>
                                      </p:cBhvr>
                                      <p:to>
                                        <p:strVal val="solid"/>
                                      </p:to>
                                    </p:set>
                                    <p:set>
                                      <p:cBhvr>
                                        <p:cTn id="76" dur="500" fill="hold"/>
                                        <p:tgtEl>
                                          <p:spTgt spid="92"/>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500" fill="hold"/>
                                        <p:tgtEl>
                                          <p:spTgt spid="61"/>
                                        </p:tgtEl>
                                        <p:attrNameLst>
                                          <p:attrName>fillcolor</p:attrName>
                                        </p:attrNameLst>
                                      </p:cBhvr>
                                      <p:to>
                                        <a:schemeClr val="tx1"/>
                                      </p:to>
                                    </p:animClr>
                                    <p:set>
                                      <p:cBhvr>
                                        <p:cTn id="79" dur="500" fill="hold"/>
                                        <p:tgtEl>
                                          <p:spTgt spid="61"/>
                                        </p:tgtEl>
                                        <p:attrNameLst>
                                          <p:attrName>fill.type</p:attrName>
                                        </p:attrNameLst>
                                      </p:cBhvr>
                                      <p:to>
                                        <p:strVal val="solid"/>
                                      </p:to>
                                    </p:set>
                                    <p:set>
                                      <p:cBhvr>
                                        <p:cTn id="80" dur="500" fill="hold"/>
                                        <p:tgtEl>
                                          <p:spTgt spid="61"/>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500" fill="hold"/>
                                        <p:tgtEl>
                                          <p:spTgt spid="93"/>
                                        </p:tgtEl>
                                        <p:attrNameLst>
                                          <p:attrName>fillcolor</p:attrName>
                                        </p:attrNameLst>
                                      </p:cBhvr>
                                      <p:to>
                                        <a:srgbClr val="66FF66"/>
                                      </p:to>
                                    </p:animClr>
                                    <p:set>
                                      <p:cBhvr>
                                        <p:cTn id="85" dur="500" fill="hold"/>
                                        <p:tgtEl>
                                          <p:spTgt spid="93"/>
                                        </p:tgtEl>
                                        <p:attrNameLst>
                                          <p:attrName>fill.type</p:attrName>
                                        </p:attrNameLst>
                                      </p:cBhvr>
                                      <p:to>
                                        <p:strVal val="solid"/>
                                      </p:to>
                                    </p:set>
                                    <p:set>
                                      <p:cBhvr>
                                        <p:cTn id="86" dur="500" fill="hold"/>
                                        <p:tgtEl>
                                          <p:spTgt spid="93"/>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500" fill="hold"/>
                                        <p:tgtEl>
                                          <p:spTgt spid="65"/>
                                        </p:tgtEl>
                                        <p:attrNameLst>
                                          <p:attrName>fillcolor</p:attrName>
                                        </p:attrNameLst>
                                      </p:cBhvr>
                                      <p:to>
                                        <a:schemeClr val="tx1"/>
                                      </p:to>
                                    </p:animClr>
                                    <p:set>
                                      <p:cBhvr>
                                        <p:cTn id="89" dur="500" fill="hold"/>
                                        <p:tgtEl>
                                          <p:spTgt spid="65"/>
                                        </p:tgtEl>
                                        <p:attrNameLst>
                                          <p:attrName>fill.type</p:attrName>
                                        </p:attrNameLst>
                                      </p:cBhvr>
                                      <p:to>
                                        <p:strVal val="solid"/>
                                      </p:to>
                                    </p:set>
                                    <p:set>
                                      <p:cBhvr>
                                        <p:cTn id="90" dur="500" fill="hold"/>
                                        <p:tgtEl>
                                          <p:spTgt spid="65"/>
                                        </p:tgtEl>
                                        <p:attrNameLst>
                                          <p:attrName>fill.on</p:attrName>
                                        </p:attrNameLst>
                                      </p:cBhvr>
                                      <p:to>
                                        <p:strVal val="true"/>
                                      </p:to>
                                    </p:set>
                                  </p:childTnLst>
                                </p:cTn>
                              </p:par>
                              <p:par>
                                <p:cTn id="91" presetID="1" presetClass="entr" presetSubtype="0" fill="hold" nodeType="withEffect">
                                  <p:stCondLst>
                                    <p:cond delay="0"/>
                                  </p:stCondLst>
                                  <p:childTnLst>
                                    <p:set>
                                      <p:cBhvr>
                                        <p:cTn id="92" dur="1" fill="hold">
                                          <p:stCondLst>
                                            <p:cond delay="0"/>
                                          </p:stCondLst>
                                        </p:cTn>
                                        <p:tgtEl>
                                          <p:spTgt spid="10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500" fill="hold"/>
                                        <p:tgtEl>
                                          <p:spTgt spid="94"/>
                                        </p:tgtEl>
                                        <p:attrNameLst>
                                          <p:attrName>fillcolor</p:attrName>
                                        </p:attrNameLst>
                                      </p:cBhvr>
                                      <p:to>
                                        <a:srgbClr val="66FF66"/>
                                      </p:to>
                                    </p:animClr>
                                    <p:set>
                                      <p:cBhvr>
                                        <p:cTn id="97" dur="500" fill="hold"/>
                                        <p:tgtEl>
                                          <p:spTgt spid="94"/>
                                        </p:tgtEl>
                                        <p:attrNameLst>
                                          <p:attrName>fill.type</p:attrName>
                                        </p:attrNameLst>
                                      </p:cBhvr>
                                      <p:to>
                                        <p:strVal val="solid"/>
                                      </p:to>
                                    </p:set>
                                    <p:set>
                                      <p:cBhvr>
                                        <p:cTn id="98" dur="500" fill="hold"/>
                                        <p:tgtEl>
                                          <p:spTgt spid="94"/>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500" fill="hold"/>
                                        <p:tgtEl>
                                          <p:spTgt spid="69"/>
                                        </p:tgtEl>
                                        <p:attrNameLst>
                                          <p:attrName>fillcolor</p:attrName>
                                        </p:attrNameLst>
                                      </p:cBhvr>
                                      <p:to>
                                        <a:schemeClr val="tx1"/>
                                      </p:to>
                                    </p:animClr>
                                    <p:set>
                                      <p:cBhvr>
                                        <p:cTn id="101" dur="500" fill="hold"/>
                                        <p:tgtEl>
                                          <p:spTgt spid="69"/>
                                        </p:tgtEl>
                                        <p:attrNameLst>
                                          <p:attrName>fill.type</p:attrName>
                                        </p:attrNameLst>
                                      </p:cBhvr>
                                      <p:to>
                                        <p:strVal val="solid"/>
                                      </p:to>
                                    </p:set>
                                    <p:set>
                                      <p:cBhvr>
                                        <p:cTn id="102" dur="500" fill="hold"/>
                                        <p:tgtEl>
                                          <p:spTgt spid="69"/>
                                        </p:tgtEl>
                                        <p:attrNameLst>
                                          <p:attrName>fill.on</p:attrName>
                                        </p:attrNameLst>
                                      </p:cBhvr>
                                      <p:to>
                                        <p:strVal val="true"/>
                                      </p:to>
                                    </p:set>
                                  </p:childTnLst>
                                </p:cTn>
                              </p:par>
                              <p:par>
                                <p:cTn id="103" presetID="1" presetClass="entr" presetSubtype="0" fill="hold"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500" fill="hold"/>
                                        <p:tgtEl>
                                          <p:spTgt spid="95"/>
                                        </p:tgtEl>
                                        <p:attrNameLst>
                                          <p:attrName>fillcolor</p:attrName>
                                        </p:attrNameLst>
                                      </p:cBhvr>
                                      <p:to>
                                        <a:srgbClr val="66FF66"/>
                                      </p:to>
                                    </p:animClr>
                                    <p:set>
                                      <p:cBhvr>
                                        <p:cTn id="109" dur="500" fill="hold"/>
                                        <p:tgtEl>
                                          <p:spTgt spid="95"/>
                                        </p:tgtEl>
                                        <p:attrNameLst>
                                          <p:attrName>fill.type</p:attrName>
                                        </p:attrNameLst>
                                      </p:cBhvr>
                                      <p:to>
                                        <p:strVal val="solid"/>
                                      </p:to>
                                    </p:set>
                                    <p:set>
                                      <p:cBhvr>
                                        <p:cTn id="110" dur="500" fill="hold"/>
                                        <p:tgtEl>
                                          <p:spTgt spid="95"/>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500" fill="hold"/>
                                        <p:tgtEl>
                                          <p:spTgt spid="73"/>
                                        </p:tgtEl>
                                        <p:attrNameLst>
                                          <p:attrName>fillcolor</p:attrName>
                                        </p:attrNameLst>
                                      </p:cBhvr>
                                      <p:to>
                                        <a:schemeClr val="tx1"/>
                                      </p:to>
                                    </p:animClr>
                                    <p:set>
                                      <p:cBhvr>
                                        <p:cTn id="113" dur="500" fill="hold"/>
                                        <p:tgtEl>
                                          <p:spTgt spid="73"/>
                                        </p:tgtEl>
                                        <p:attrNameLst>
                                          <p:attrName>fill.type</p:attrName>
                                        </p:attrNameLst>
                                      </p:cBhvr>
                                      <p:to>
                                        <p:strVal val="solid"/>
                                      </p:to>
                                    </p:set>
                                    <p:set>
                                      <p:cBhvr>
                                        <p:cTn id="114" dur="500" fill="hold"/>
                                        <p:tgtEl>
                                          <p:spTgt spid="73"/>
                                        </p:tgtEl>
                                        <p:attrNameLst>
                                          <p:attrName>fill.on</p:attrName>
                                        </p:attrNameLst>
                                      </p:cBhvr>
                                      <p:to>
                                        <p:strVal val="true"/>
                                      </p:to>
                                    </p:set>
                                  </p:childTnLst>
                                </p:cTn>
                              </p:par>
                              <p:par>
                                <p:cTn id="115" presetID="1" presetClass="entr" presetSubtype="0" fill="hold" nodeType="withEffect">
                                  <p:stCondLst>
                                    <p:cond delay="0"/>
                                  </p:stCondLst>
                                  <p:childTnLst>
                                    <p:set>
                                      <p:cBhvr>
                                        <p:cTn id="116" dur="1" fill="hold">
                                          <p:stCondLst>
                                            <p:cond delay="0"/>
                                          </p:stCondLst>
                                        </p:cTn>
                                        <p:tgtEl>
                                          <p:spTgt spid="10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2" fill="hold" nodeType="clickEffect">
                                  <p:stCondLst>
                                    <p:cond delay="0"/>
                                  </p:stCondLst>
                                  <p:childTnLst>
                                    <p:animClr clrSpc="rgb" dir="cw">
                                      <p:cBhvr>
                                        <p:cTn id="120" dur="500" fill="hold"/>
                                        <p:tgtEl>
                                          <p:spTgt spid="92"/>
                                        </p:tgtEl>
                                        <p:attrNameLst>
                                          <p:attrName>fillcolor</p:attrName>
                                        </p:attrNameLst>
                                      </p:cBhvr>
                                      <p:to>
                                        <a:schemeClr val="bg1"/>
                                      </p:to>
                                    </p:animClr>
                                    <p:set>
                                      <p:cBhvr>
                                        <p:cTn id="121" dur="500" fill="hold"/>
                                        <p:tgtEl>
                                          <p:spTgt spid="92"/>
                                        </p:tgtEl>
                                        <p:attrNameLst>
                                          <p:attrName>fill.type</p:attrName>
                                        </p:attrNameLst>
                                      </p:cBhvr>
                                      <p:to>
                                        <p:strVal val="solid"/>
                                      </p:to>
                                    </p:set>
                                    <p:set>
                                      <p:cBhvr>
                                        <p:cTn id="122" dur="500" fill="hold"/>
                                        <p:tgtEl>
                                          <p:spTgt spid="92"/>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93"/>
                                        </p:tgtEl>
                                        <p:attrNameLst>
                                          <p:attrName>fillcolor</p:attrName>
                                        </p:attrNameLst>
                                      </p:cBhvr>
                                      <p:to>
                                        <a:schemeClr val="bg1"/>
                                      </p:to>
                                    </p:animClr>
                                    <p:set>
                                      <p:cBhvr>
                                        <p:cTn id="125" dur="500" fill="hold"/>
                                        <p:tgtEl>
                                          <p:spTgt spid="93"/>
                                        </p:tgtEl>
                                        <p:attrNameLst>
                                          <p:attrName>fill.type</p:attrName>
                                        </p:attrNameLst>
                                      </p:cBhvr>
                                      <p:to>
                                        <p:strVal val="solid"/>
                                      </p:to>
                                    </p:set>
                                    <p:set>
                                      <p:cBhvr>
                                        <p:cTn id="126" dur="500" fill="hold"/>
                                        <p:tgtEl>
                                          <p:spTgt spid="93"/>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500" fill="hold"/>
                                        <p:tgtEl>
                                          <p:spTgt spid="94"/>
                                        </p:tgtEl>
                                        <p:attrNameLst>
                                          <p:attrName>fillcolor</p:attrName>
                                        </p:attrNameLst>
                                      </p:cBhvr>
                                      <p:to>
                                        <a:schemeClr val="bg1"/>
                                      </p:to>
                                    </p:animClr>
                                    <p:set>
                                      <p:cBhvr>
                                        <p:cTn id="129" dur="500" fill="hold"/>
                                        <p:tgtEl>
                                          <p:spTgt spid="94"/>
                                        </p:tgtEl>
                                        <p:attrNameLst>
                                          <p:attrName>fill.type</p:attrName>
                                        </p:attrNameLst>
                                      </p:cBhvr>
                                      <p:to>
                                        <p:strVal val="solid"/>
                                      </p:to>
                                    </p:set>
                                    <p:set>
                                      <p:cBhvr>
                                        <p:cTn id="130" dur="500" fill="hold"/>
                                        <p:tgtEl>
                                          <p:spTgt spid="94"/>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500" fill="hold"/>
                                        <p:tgtEl>
                                          <p:spTgt spid="95"/>
                                        </p:tgtEl>
                                        <p:attrNameLst>
                                          <p:attrName>fillcolor</p:attrName>
                                        </p:attrNameLst>
                                      </p:cBhvr>
                                      <p:to>
                                        <a:schemeClr val="bg1"/>
                                      </p:to>
                                    </p:animClr>
                                    <p:set>
                                      <p:cBhvr>
                                        <p:cTn id="133" dur="500" fill="hold"/>
                                        <p:tgtEl>
                                          <p:spTgt spid="95"/>
                                        </p:tgtEl>
                                        <p:attrNameLst>
                                          <p:attrName>fill.type</p:attrName>
                                        </p:attrNameLst>
                                      </p:cBhvr>
                                      <p:to>
                                        <p:strVal val="solid"/>
                                      </p:to>
                                    </p:set>
                                    <p:set>
                                      <p:cBhvr>
                                        <p:cTn id="134" dur="500" fill="hold"/>
                                        <p:tgtEl>
                                          <p:spTgt spid="95"/>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500" fill="hold"/>
                                        <p:tgtEl>
                                          <p:spTgt spid="96"/>
                                        </p:tgtEl>
                                        <p:attrNameLst>
                                          <p:attrName>fillcolor</p:attrName>
                                        </p:attrNameLst>
                                      </p:cBhvr>
                                      <p:to>
                                        <a:schemeClr val="bg1"/>
                                      </p:to>
                                    </p:animClr>
                                    <p:set>
                                      <p:cBhvr>
                                        <p:cTn id="137" dur="500" fill="hold"/>
                                        <p:tgtEl>
                                          <p:spTgt spid="96"/>
                                        </p:tgtEl>
                                        <p:attrNameLst>
                                          <p:attrName>fill.type</p:attrName>
                                        </p:attrNameLst>
                                      </p:cBhvr>
                                      <p:to>
                                        <p:strVal val="solid"/>
                                      </p:to>
                                    </p:set>
                                    <p:set>
                                      <p:cBhvr>
                                        <p:cTn id="138" dur="500" fill="hold"/>
                                        <p:tgtEl>
                                          <p:spTgt spid="9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500" fill="hold"/>
                                        <p:tgtEl>
                                          <p:spTgt spid="62"/>
                                        </p:tgtEl>
                                        <p:attrNameLst>
                                          <p:attrName>fillcolor</p:attrName>
                                        </p:attrNameLst>
                                      </p:cBhvr>
                                      <p:to>
                                        <a:schemeClr val="tx1"/>
                                      </p:to>
                                    </p:animClr>
                                    <p:set>
                                      <p:cBhvr>
                                        <p:cTn id="143" dur="500" fill="hold"/>
                                        <p:tgtEl>
                                          <p:spTgt spid="62"/>
                                        </p:tgtEl>
                                        <p:attrNameLst>
                                          <p:attrName>fill.type</p:attrName>
                                        </p:attrNameLst>
                                      </p:cBhvr>
                                      <p:to>
                                        <p:strVal val="solid"/>
                                      </p:to>
                                    </p:set>
                                    <p:set>
                                      <p:cBhvr>
                                        <p:cTn id="144" dur="500" fill="hold"/>
                                        <p:tgtEl>
                                          <p:spTgt spid="62"/>
                                        </p:tgtEl>
                                        <p:attrNameLst>
                                          <p:attrName>fill.on</p:attrName>
                                        </p:attrNameLst>
                                      </p:cBhvr>
                                      <p:to>
                                        <p:strVal val="true"/>
                                      </p:to>
                                    </p:set>
                                  </p:childTnLst>
                                </p:cTn>
                              </p:par>
                              <p:par>
                                <p:cTn id="145" presetID="1" presetClass="entr" presetSubtype="0" fill="hold" nodeType="withEffect">
                                  <p:stCondLst>
                                    <p:cond delay="0"/>
                                  </p:stCondLst>
                                  <p:childTnLst>
                                    <p:set>
                                      <p:cBhvr>
                                        <p:cTn id="146" dur="1" fill="hold">
                                          <p:stCondLst>
                                            <p:cond delay="0"/>
                                          </p:stCondLst>
                                        </p:cTn>
                                        <p:tgtEl>
                                          <p:spTgt spid="10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500" fill="hold"/>
                                        <p:tgtEl>
                                          <p:spTgt spid="66"/>
                                        </p:tgtEl>
                                        <p:attrNameLst>
                                          <p:attrName>fillcolor</p:attrName>
                                        </p:attrNameLst>
                                      </p:cBhvr>
                                      <p:to>
                                        <a:schemeClr val="tx1"/>
                                      </p:to>
                                    </p:animClr>
                                    <p:set>
                                      <p:cBhvr>
                                        <p:cTn id="151" dur="500" fill="hold"/>
                                        <p:tgtEl>
                                          <p:spTgt spid="66"/>
                                        </p:tgtEl>
                                        <p:attrNameLst>
                                          <p:attrName>fill.type</p:attrName>
                                        </p:attrNameLst>
                                      </p:cBhvr>
                                      <p:to>
                                        <p:strVal val="solid"/>
                                      </p:to>
                                    </p:set>
                                    <p:set>
                                      <p:cBhvr>
                                        <p:cTn id="152" dur="500" fill="hold"/>
                                        <p:tgtEl>
                                          <p:spTgt spid="66"/>
                                        </p:tgtEl>
                                        <p:attrNameLst>
                                          <p:attrName>fill.on</p:attrName>
                                        </p:attrNameLst>
                                      </p:cBhvr>
                                      <p:to>
                                        <p:strVal val="true"/>
                                      </p:to>
                                    </p:set>
                                  </p:childTnLst>
                                </p:cTn>
                              </p:par>
                              <p:par>
                                <p:cTn id="153" presetID="1" presetClass="entr" presetSubtype="0" fill="hold" nodeType="withEffect">
                                  <p:stCondLst>
                                    <p:cond delay="0"/>
                                  </p:stCondLst>
                                  <p:childTnLst>
                                    <p:set>
                                      <p:cBhvr>
                                        <p:cTn id="154" dur="1" fill="hold">
                                          <p:stCondLst>
                                            <p:cond delay="0"/>
                                          </p:stCondLst>
                                        </p:cTn>
                                        <p:tgtEl>
                                          <p:spTgt spid="11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500" fill="hold"/>
                                        <p:tgtEl>
                                          <p:spTgt spid="70"/>
                                        </p:tgtEl>
                                        <p:attrNameLst>
                                          <p:attrName>fillcolor</p:attrName>
                                        </p:attrNameLst>
                                      </p:cBhvr>
                                      <p:to>
                                        <a:schemeClr val="tx1"/>
                                      </p:to>
                                    </p:animClr>
                                    <p:set>
                                      <p:cBhvr>
                                        <p:cTn id="159" dur="500" fill="hold"/>
                                        <p:tgtEl>
                                          <p:spTgt spid="70"/>
                                        </p:tgtEl>
                                        <p:attrNameLst>
                                          <p:attrName>fill.type</p:attrName>
                                        </p:attrNameLst>
                                      </p:cBhvr>
                                      <p:to>
                                        <p:strVal val="solid"/>
                                      </p:to>
                                    </p:set>
                                    <p:set>
                                      <p:cBhvr>
                                        <p:cTn id="160" dur="500" fill="hold"/>
                                        <p:tgtEl>
                                          <p:spTgt spid="70"/>
                                        </p:tgtEl>
                                        <p:attrNameLst>
                                          <p:attrName>fill.on</p:attrName>
                                        </p:attrNameLst>
                                      </p:cBhvr>
                                      <p:to>
                                        <p:strVal val="true"/>
                                      </p:to>
                                    </p:set>
                                  </p:childTnLst>
                                </p:cTn>
                              </p:par>
                              <p:par>
                                <p:cTn id="161" presetID="1" presetClass="entr" presetSubtype="0" fill="hold" nodeType="withEffect">
                                  <p:stCondLst>
                                    <p:cond delay="0"/>
                                  </p:stCondLst>
                                  <p:childTnLst>
                                    <p:set>
                                      <p:cBhvr>
                                        <p:cTn id="162" dur="1" fill="hold">
                                          <p:stCondLst>
                                            <p:cond delay="0"/>
                                          </p:stCondLst>
                                        </p:cTn>
                                        <p:tgtEl>
                                          <p:spTgt spid="11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2" fill="hold" nodeType="clickEffect">
                                  <p:stCondLst>
                                    <p:cond delay="0"/>
                                  </p:stCondLst>
                                  <p:childTnLst>
                                    <p:animClr clrSpc="rgb" dir="cw">
                                      <p:cBhvr>
                                        <p:cTn id="166" dur="500" fill="hold"/>
                                        <p:tgtEl>
                                          <p:spTgt spid="74"/>
                                        </p:tgtEl>
                                        <p:attrNameLst>
                                          <p:attrName>fillcolor</p:attrName>
                                        </p:attrNameLst>
                                      </p:cBhvr>
                                      <p:to>
                                        <a:schemeClr val="tx1"/>
                                      </p:to>
                                    </p:animClr>
                                    <p:set>
                                      <p:cBhvr>
                                        <p:cTn id="167" dur="500" fill="hold"/>
                                        <p:tgtEl>
                                          <p:spTgt spid="74"/>
                                        </p:tgtEl>
                                        <p:attrNameLst>
                                          <p:attrName>fill.type</p:attrName>
                                        </p:attrNameLst>
                                      </p:cBhvr>
                                      <p:to>
                                        <p:strVal val="solid"/>
                                      </p:to>
                                    </p:set>
                                    <p:set>
                                      <p:cBhvr>
                                        <p:cTn id="168" dur="500" fill="hold"/>
                                        <p:tgtEl>
                                          <p:spTgt spid="74"/>
                                        </p:tgtEl>
                                        <p:attrNameLst>
                                          <p:attrName>fill.on</p:attrName>
                                        </p:attrNameLst>
                                      </p:cBhvr>
                                      <p:to>
                                        <p:strVal val="true"/>
                                      </p:to>
                                    </p:set>
                                  </p:childTnLst>
                                </p:cTn>
                              </p:par>
                              <p:par>
                                <p:cTn id="169" presetID="1" presetClass="entr" presetSubtype="0" fill="hold" nodeType="withEffect">
                                  <p:stCondLst>
                                    <p:cond delay="0"/>
                                  </p:stCondLst>
                                  <p:childTnLst>
                                    <p:set>
                                      <p:cBhvr>
                                        <p:cTn id="170" dur="1" fill="hold">
                                          <p:stCondLst>
                                            <p:cond delay="0"/>
                                          </p:stCondLst>
                                        </p:cTn>
                                        <p:tgtEl>
                                          <p:spTgt spid="11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mph" presetSubtype="2" fill="hold" nodeType="clickEffect">
                                  <p:stCondLst>
                                    <p:cond delay="0"/>
                                  </p:stCondLst>
                                  <p:childTnLst>
                                    <p:animClr clrSpc="rgb" dir="cw">
                                      <p:cBhvr>
                                        <p:cTn id="174" dur="500" fill="hold"/>
                                        <p:tgtEl>
                                          <p:spTgt spid="63"/>
                                        </p:tgtEl>
                                        <p:attrNameLst>
                                          <p:attrName>fillcolor</p:attrName>
                                        </p:attrNameLst>
                                      </p:cBhvr>
                                      <p:to>
                                        <a:schemeClr val="tx1"/>
                                      </p:to>
                                    </p:animClr>
                                    <p:set>
                                      <p:cBhvr>
                                        <p:cTn id="175" dur="500" fill="hold"/>
                                        <p:tgtEl>
                                          <p:spTgt spid="63"/>
                                        </p:tgtEl>
                                        <p:attrNameLst>
                                          <p:attrName>fill.type</p:attrName>
                                        </p:attrNameLst>
                                      </p:cBhvr>
                                      <p:to>
                                        <p:strVal val="solid"/>
                                      </p:to>
                                    </p:set>
                                    <p:set>
                                      <p:cBhvr>
                                        <p:cTn id="176" dur="500" fill="hold"/>
                                        <p:tgtEl>
                                          <p:spTgt spid="63"/>
                                        </p:tgtEl>
                                        <p:attrNameLst>
                                          <p:attrName>fill.on</p:attrName>
                                        </p:attrNameLst>
                                      </p:cBhvr>
                                      <p:to>
                                        <p:strVal val="true"/>
                                      </p:to>
                                    </p:set>
                                  </p:childTnLst>
                                </p:cTn>
                              </p:par>
                              <p:par>
                                <p:cTn id="177" presetID="1" presetClass="entr" presetSubtype="0" fill="hold" nodeType="withEffect">
                                  <p:stCondLst>
                                    <p:cond delay="0"/>
                                  </p:stCondLst>
                                  <p:childTnLst>
                                    <p:set>
                                      <p:cBhvr>
                                        <p:cTn id="178" dur="1" fill="hold">
                                          <p:stCondLst>
                                            <p:cond delay="0"/>
                                          </p:stCondLst>
                                        </p:cTn>
                                        <p:tgtEl>
                                          <p:spTgt spid="11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2" fill="hold" nodeType="clickEffect">
                                  <p:stCondLst>
                                    <p:cond delay="0"/>
                                  </p:stCondLst>
                                  <p:childTnLst>
                                    <p:animClr clrSpc="rgb" dir="cw">
                                      <p:cBhvr>
                                        <p:cTn id="182" dur="500" fill="hold"/>
                                        <p:tgtEl>
                                          <p:spTgt spid="67"/>
                                        </p:tgtEl>
                                        <p:attrNameLst>
                                          <p:attrName>fillcolor</p:attrName>
                                        </p:attrNameLst>
                                      </p:cBhvr>
                                      <p:to>
                                        <a:schemeClr val="tx1"/>
                                      </p:to>
                                    </p:animClr>
                                    <p:set>
                                      <p:cBhvr>
                                        <p:cTn id="183" dur="500" fill="hold"/>
                                        <p:tgtEl>
                                          <p:spTgt spid="67"/>
                                        </p:tgtEl>
                                        <p:attrNameLst>
                                          <p:attrName>fill.type</p:attrName>
                                        </p:attrNameLst>
                                      </p:cBhvr>
                                      <p:to>
                                        <p:strVal val="solid"/>
                                      </p:to>
                                    </p:set>
                                    <p:set>
                                      <p:cBhvr>
                                        <p:cTn id="184" dur="500" fill="hold"/>
                                        <p:tgtEl>
                                          <p:spTgt spid="67"/>
                                        </p:tgtEl>
                                        <p:attrNameLst>
                                          <p:attrName>fill.on</p:attrName>
                                        </p:attrNameLst>
                                      </p:cBhvr>
                                      <p:to>
                                        <p:strVal val="true"/>
                                      </p:to>
                                    </p:set>
                                  </p:childTnLst>
                                </p:cTn>
                              </p:par>
                              <p:par>
                                <p:cTn id="185" presetID="1" presetClass="entr" presetSubtype="0" fill="hold" nodeType="withEffect">
                                  <p:stCondLst>
                                    <p:cond delay="0"/>
                                  </p:stCondLst>
                                  <p:childTnLst>
                                    <p:set>
                                      <p:cBhvr>
                                        <p:cTn id="186" dur="1" fill="hold">
                                          <p:stCondLst>
                                            <p:cond delay="0"/>
                                          </p:stCondLst>
                                        </p:cTn>
                                        <p:tgtEl>
                                          <p:spTgt spid="118"/>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mph" presetSubtype="2" fill="hold" nodeType="clickEffect">
                                  <p:stCondLst>
                                    <p:cond delay="0"/>
                                  </p:stCondLst>
                                  <p:childTnLst>
                                    <p:animClr clrSpc="rgb" dir="cw">
                                      <p:cBhvr>
                                        <p:cTn id="190" dur="500" fill="hold"/>
                                        <p:tgtEl>
                                          <p:spTgt spid="71"/>
                                        </p:tgtEl>
                                        <p:attrNameLst>
                                          <p:attrName>fillcolor</p:attrName>
                                        </p:attrNameLst>
                                      </p:cBhvr>
                                      <p:to>
                                        <a:schemeClr val="tx1"/>
                                      </p:to>
                                    </p:animClr>
                                    <p:set>
                                      <p:cBhvr>
                                        <p:cTn id="191" dur="500" fill="hold"/>
                                        <p:tgtEl>
                                          <p:spTgt spid="71"/>
                                        </p:tgtEl>
                                        <p:attrNameLst>
                                          <p:attrName>fill.type</p:attrName>
                                        </p:attrNameLst>
                                      </p:cBhvr>
                                      <p:to>
                                        <p:strVal val="solid"/>
                                      </p:to>
                                    </p:set>
                                    <p:set>
                                      <p:cBhvr>
                                        <p:cTn id="192" dur="500" fill="hold"/>
                                        <p:tgtEl>
                                          <p:spTgt spid="71"/>
                                        </p:tgtEl>
                                        <p:attrNameLst>
                                          <p:attrName>fill.on</p:attrName>
                                        </p:attrNameLst>
                                      </p:cBhvr>
                                      <p:to>
                                        <p:strVal val="true"/>
                                      </p:to>
                                    </p:set>
                                  </p:childTnLst>
                                </p:cTn>
                              </p:par>
                              <p:par>
                                <p:cTn id="193" presetID="1" presetClass="entr" presetSubtype="0" fill="hold" nodeType="withEffect">
                                  <p:stCondLst>
                                    <p:cond delay="0"/>
                                  </p:stCondLst>
                                  <p:childTnLst>
                                    <p:set>
                                      <p:cBhvr>
                                        <p:cTn id="194" dur="1" fill="hold">
                                          <p:stCondLst>
                                            <p:cond delay="0"/>
                                          </p:stCondLst>
                                        </p:cTn>
                                        <p:tgtEl>
                                          <p:spTgt spid="12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2" fill="hold" nodeType="clickEffect">
                                  <p:stCondLst>
                                    <p:cond delay="0"/>
                                  </p:stCondLst>
                                  <p:childTnLst>
                                    <p:animClr clrSpc="rgb" dir="cw">
                                      <p:cBhvr>
                                        <p:cTn id="198" dur="500" fill="hold"/>
                                        <p:tgtEl>
                                          <p:spTgt spid="75"/>
                                        </p:tgtEl>
                                        <p:attrNameLst>
                                          <p:attrName>fillcolor</p:attrName>
                                        </p:attrNameLst>
                                      </p:cBhvr>
                                      <p:to>
                                        <a:schemeClr val="tx1"/>
                                      </p:to>
                                    </p:animClr>
                                    <p:set>
                                      <p:cBhvr>
                                        <p:cTn id="199" dur="500" fill="hold"/>
                                        <p:tgtEl>
                                          <p:spTgt spid="75"/>
                                        </p:tgtEl>
                                        <p:attrNameLst>
                                          <p:attrName>fill.type</p:attrName>
                                        </p:attrNameLst>
                                      </p:cBhvr>
                                      <p:to>
                                        <p:strVal val="solid"/>
                                      </p:to>
                                    </p:set>
                                    <p:set>
                                      <p:cBhvr>
                                        <p:cTn id="200" dur="500" fill="hold"/>
                                        <p:tgtEl>
                                          <p:spTgt spid="75"/>
                                        </p:tgtEl>
                                        <p:attrNameLst>
                                          <p:attrName>fill.on</p:attrName>
                                        </p:attrNameLst>
                                      </p:cBhvr>
                                      <p:to>
                                        <p:strVal val="true"/>
                                      </p:to>
                                    </p:set>
                                  </p:childTnLst>
                                </p:cTn>
                              </p:par>
                              <p:par>
                                <p:cTn id="201" presetID="1" presetClass="entr" presetSubtype="0" fill="hold" nodeType="withEffect">
                                  <p:stCondLst>
                                    <p:cond delay="0"/>
                                  </p:stCondLst>
                                  <p:childTnLst>
                                    <p:set>
                                      <p:cBhvr>
                                        <p:cTn id="202" dur="1" fill="hold">
                                          <p:stCondLst>
                                            <p:cond delay="0"/>
                                          </p:stCondLst>
                                        </p:cTn>
                                        <p:tgtEl>
                                          <p:spTgt spid="12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2" fill="hold" nodeType="clickEffect">
                                  <p:stCondLst>
                                    <p:cond delay="0"/>
                                  </p:stCondLst>
                                  <p:childTnLst>
                                    <p:animClr clrSpc="rgb" dir="cw">
                                      <p:cBhvr>
                                        <p:cTn id="206" dur="500" fill="hold"/>
                                        <p:tgtEl>
                                          <p:spTgt spid="64"/>
                                        </p:tgtEl>
                                        <p:attrNameLst>
                                          <p:attrName>fillcolor</p:attrName>
                                        </p:attrNameLst>
                                      </p:cBhvr>
                                      <p:to>
                                        <a:schemeClr val="tx1"/>
                                      </p:to>
                                    </p:animClr>
                                    <p:set>
                                      <p:cBhvr>
                                        <p:cTn id="207" dur="500" fill="hold"/>
                                        <p:tgtEl>
                                          <p:spTgt spid="64"/>
                                        </p:tgtEl>
                                        <p:attrNameLst>
                                          <p:attrName>fill.type</p:attrName>
                                        </p:attrNameLst>
                                      </p:cBhvr>
                                      <p:to>
                                        <p:strVal val="solid"/>
                                      </p:to>
                                    </p:set>
                                    <p:set>
                                      <p:cBhvr>
                                        <p:cTn id="208" dur="500" fill="hold"/>
                                        <p:tgtEl>
                                          <p:spTgt spid="64"/>
                                        </p:tgtEl>
                                        <p:attrNameLst>
                                          <p:attrName>fill.on</p:attrName>
                                        </p:attrNameLst>
                                      </p:cBhvr>
                                      <p:to>
                                        <p:strVal val="true"/>
                                      </p:to>
                                    </p:set>
                                  </p:childTnLst>
                                </p:cTn>
                              </p:par>
                              <p:par>
                                <p:cTn id="209" presetID="1" presetClass="entr" presetSubtype="0" fill="hold" nodeType="withEffect">
                                  <p:stCondLst>
                                    <p:cond delay="0"/>
                                  </p:stCondLst>
                                  <p:childTnLst>
                                    <p:set>
                                      <p:cBhvr>
                                        <p:cTn id="210" dur="1" fill="hold">
                                          <p:stCondLst>
                                            <p:cond delay="0"/>
                                          </p:stCondLst>
                                        </p:cTn>
                                        <p:tgtEl>
                                          <p:spTgt spid="124"/>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500" fill="hold"/>
                                        <p:tgtEl>
                                          <p:spTgt spid="68"/>
                                        </p:tgtEl>
                                        <p:attrNameLst>
                                          <p:attrName>fillcolor</p:attrName>
                                        </p:attrNameLst>
                                      </p:cBhvr>
                                      <p:to>
                                        <a:schemeClr val="tx1"/>
                                      </p:to>
                                    </p:animClr>
                                    <p:set>
                                      <p:cBhvr>
                                        <p:cTn id="215" dur="500" fill="hold"/>
                                        <p:tgtEl>
                                          <p:spTgt spid="68"/>
                                        </p:tgtEl>
                                        <p:attrNameLst>
                                          <p:attrName>fill.type</p:attrName>
                                        </p:attrNameLst>
                                      </p:cBhvr>
                                      <p:to>
                                        <p:strVal val="solid"/>
                                      </p:to>
                                    </p:set>
                                    <p:set>
                                      <p:cBhvr>
                                        <p:cTn id="216" dur="500" fill="hold"/>
                                        <p:tgtEl>
                                          <p:spTgt spid="68"/>
                                        </p:tgtEl>
                                        <p:attrNameLst>
                                          <p:attrName>fill.on</p:attrName>
                                        </p:attrNameLst>
                                      </p:cBhvr>
                                      <p:to>
                                        <p:strVal val="true"/>
                                      </p:to>
                                    </p:set>
                                  </p:childTnLst>
                                </p:cTn>
                              </p:par>
                              <p:par>
                                <p:cTn id="217" presetID="1" presetClass="entr" presetSubtype="0" fill="hold" nodeType="withEffect">
                                  <p:stCondLst>
                                    <p:cond delay="0"/>
                                  </p:stCondLst>
                                  <p:childTnLst>
                                    <p:set>
                                      <p:cBhvr>
                                        <p:cTn id="218" dur="1" fill="hold">
                                          <p:stCondLst>
                                            <p:cond delay="0"/>
                                          </p:stCondLst>
                                        </p:cTn>
                                        <p:tgtEl>
                                          <p:spTgt spid="1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2" fill="hold" nodeType="clickEffect">
                                  <p:stCondLst>
                                    <p:cond delay="0"/>
                                  </p:stCondLst>
                                  <p:childTnLst>
                                    <p:animClr clrSpc="rgb" dir="cw">
                                      <p:cBhvr>
                                        <p:cTn id="222" dur="500" fill="hold"/>
                                        <p:tgtEl>
                                          <p:spTgt spid="72"/>
                                        </p:tgtEl>
                                        <p:attrNameLst>
                                          <p:attrName>fillcolor</p:attrName>
                                        </p:attrNameLst>
                                      </p:cBhvr>
                                      <p:to>
                                        <a:schemeClr val="tx1"/>
                                      </p:to>
                                    </p:animClr>
                                    <p:set>
                                      <p:cBhvr>
                                        <p:cTn id="223" dur="500" fill="hold"/>
                                        <p:tgtEl>
                                          <p:spTgt spid="72"/>
                                        </p:tgtEl>
                                        <p:attrNameLst>
                                          <p:attrName>fill.type</p:attrName>
                                        </p:attrNameLst>
                                      </p:cBhvr>
                                      <p:to>
                                        <p:strVal val="solid"/>
                                      </p:to>
                                    </p:set>
                                    <p:set>
                                      <p:cBhvr>
                                        <p:cTn id="224" dur="500" fill="hold"/>
                                        <p:tgtEl>
                                          <p:spTgt spid="72"/>
                                        </p:tgtEl>
                                        <p:attrNameLst>
                                          <p:attrName>fill.on</p:attrName>
                                        </p:attrNameLst>
                                      </p:cBhvr>
                                      <p:to>
                                        <p:strVal val="true"/>
                                      </p:to>
                                    </p:set>
                                  </p:childTnLst>
                                </p:cTn>
                              </p:par>
                              <p:par>
                                <p:cTn id="225" presetID="1" presetClass="entr" presetSubtype="0" fill="hold" nodeType="withEffect">
                                  <p:stCondLst>
                                    <p:cond delay="0"/>
                                  </p:stCondLst>
                                  <p:childTnLst>
                                    <p:set>
                                      <p:cBhvr>
                                        <p:cTn id="226" dur="1" fill="hold">
                                          <p:stCondLst>
                                            <p:cond delay="0"/>
                                          </p:stCondLst>
                                        </p:cTn>
                                        <p:tgtEl>
                                          <p:spTgt spid="128"/>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mph" presetSubtype="2" fill="hold" nodeType="clickEffect">
                                  <p:stCondLst>
                                    <p:cond delay="0"/>
                                  </p:stCondLst>
                                  <p:childTnLst>
                                    <p:animClr clrSpc="rgb" dir="cw">
                                      <p:cBhvr>
                                        <p:cTn id="230" dur="500" fill="hold"/>
                                        <p:tgtEl>
                                          <p:spTgt spid="76"/>
                                        </p:tgtEl>
                                        <p:attrNameLst>
                                          <p:attrName>fillcolor</p:attrName>
                                        </p:attrNameLst>
                                      </p:cBhvr>
                                      <p:to>
                                        <a:schemeClr val="tx1"/>
                                      </p:to>
                                    </p:animClr>
                                    <p:set>
                                      <p:cBhvr>
                                        <p:cTn id="231" dur="500" fill="hold"/>
                                        <p:tgtEl>
                                          <p:spTgt spid="76"/>
                                        </p:tgtEl>
                                        <p:attrNameLst>
                                          <p:attrName>fill.type</p:attrName>
                                        </p:attrNameLst>
                                      </p:cBhvr>
                                      <p:to>
                                        <p:strVal val="solid"/>
                                      </p:to>
                                    </p:set>
                                    <p:set>
                                      <p:cBhvr>
                                        <p:cTn id="232" dur="500" fill="hold"/>
                                        <p:tgtEl>
                                          <p:spTgt spid="76"/>
                                        </p:tgtEl>
                                        <p:attrNameLst>
                                          <p:attrName>fill.on</p:attrName>
                                        </p:attrNameLst>
                                      </p:cBhvr>
                                      <p:to>
                                        <p:strVal val="true"/>
                                      </p:to>
                                    </p:set>
                                  </p:childTnLst>
                                </p:cTn>
                              </p:par>
                              <p:par>
                                <p:cTn id="233" presetID="1" presetClass="entr" presetSubtype="0" fill="hold" nodeType="withEffect">
                                  <p:stCondLst>
                                    <p:cond delay="0"/>
                                  </p:stCondLst>
                                  <p:childTnLst>
                                    <p:set>
                                      <p:cBhvr>
                                        <p:cTn id="234" dur="1" fill="hold">
                                          <p:stCondLst>
                                            <p:cond delay="0"/>
                                          </p:stCondLst>
                                        </p:cTn>
                                        <p:tgtEl>
                                          <p:spTgt spid="13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92" grpId="0" animBg="1"/>
      <p:bldP spid="93" grpId="0" animBg="1"/>
      <p:bldP spid="94" grpId="0" animBg="1"/>
      <p:bldP spid="95" grpId="0" animBg="1"/>
      <p:bldP spid="96" grpId="0" animBg="1"/>
      <p:bldP spid="97" grpId="0" animBg="1"/>
      <p:bldP spid="98" grpId="0" animBg="1"/>
      <p:bldP spid="99" grpId="0" animBg="1"/>
      <p:bldP spid="3" grpId="0" animBg="1"/>
      <p:bldP spid="47" grpId="0"/>
      <p:bldP spid="48"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DC"/>
                </a:solidFill>
              </a:rPr>
              <a:t>Loop Tiling</a:t>
            </a:r>
            <a:endParaRPr lang="en-US" dirty="0">
              <a:solidFill>
                <a:srgbClr val="0000DC"/>
              </a:solidFill>
              <a:latin typeface="Gill Sans MT" pitchFamily="34" charset="0"/>
            </a:endParaRPr>
          </a:p>
        </p:txBody>
      </p:sp>
      <p:sp>
        <p:nvSpPr>
          <p:cNvPr id="4" name="Oval 3"/>
          <p:cNvSpPr/>
          <p:nvPr/>
        </p:nvSpPr>
        <p:spPr>
          <a:xfrm>
            <a:off x="5867400" y="2777942"/>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6477000" y="2777942"/>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7086600" y="2778478"/>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7696200" y="2778478"/>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5867400" y="3333750"/>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6477000" y="3333750"/>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7086600" y="3334286"/>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7696200" y="3334286"/>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867400" y="3871270"/>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6477000" y="3851098"/>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7086600" y="3851634"/>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7696200" y="3824738"/>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5867400" y="4437178"/>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6477000" y="4437178"/>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086600" y="4437714"/>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7696200" y="4437714"/>
            <a:ext cx="228600" cy="2157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1143000" y="21145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U</a:t>
            </a:r>
            <a:r>
              <a:rPr lang="en-US" sz="800" b="1" baseline="-25000" dirty="0" smtClean="0">
                <a:solidFill>
                  <a:schemeClr val="tx2"/>
                </a:solidFill>
              </a:rPr>
              <a:t>1</a:t>
            </a:r>
          </a:p>
        </p:txBody>
      </p:sp>
      <p:sp>
        <p:nvSpPr>
          <p:cNvPr id="21" name="Oval 20"/>
          <p:cNvSpPr/>
          <p:nvPr/>
        </p:nvSpPr>
        <p:spPr>
          <a:xfrm>
            <a:off x="1143000" y="2800886"/>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U</a:t>
            </a:r>
            <a:r>
              <a:rPr lang="en-US" sz="800" b="1" baseline="-25000" dirty="0">
                <a:solidFill>
                  <a:schemeClr val="tx2"/>
                </a:solidFill>
              </a:rPr>
              <a:t>b</a:t>
            </a:r>
          </a:p>
        </p:txBody>
      </p:sp>
      <p:sp>
        <p:nvSpPr>
          <p:cNvPr id="22" name="Oval 21"/>
          <p:cNvSpPr/>
          <p:nvPr/>
        </p:nvSpPr>
        <p:spPr>
          <a:xfrm>
            <a:off x="1143000" y="3562886"/>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a:t>
            </a:r>
            <a:endParaRPr lang="en-US" sz="800" b="1" dirty="0">
              <a:solidFill>
                <a:schemeClr val="tx2"/>
              </a:solidFill>
            </a:endParaRPr>
          </a:p>
        </p:txBody>
      </p:sp>
      <p:sp>
        <p:nvSpPr>
          <p:cNvPr id="23" name="Oval 22"/>
          <p:cNvSpPr/>
          <p:nvPr/>
        </p:nvSpPr>
        <p:spPr>
          <a:xfrm>
            <a:off x="1143000" y="4324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U</a:t>
            </a:r>
            <a:r>
              <a:rPr lang="en-US" sz="800" b="1" baseline="-25000" dirty="0" smtClean="0">
                <a:solidFill>
                  <a:schemeClr val="tx2"/>
                </a:solidFill>
              </a:rPr>
              <a:t>n</a:t>
            </a:r>
            <a:endParaRPr lang="en-US" sz="800" b="1" dirty="0">
              <a:solidFill>
                <a:schemeClr val="tx2"/>
              </a:solidFill>
            </a:endParaRPr>
          </a:p>
        </p:txBody>
      </p:sp>
      <p:sp>
        <p:nvSpPr>
          <p:cNvPr id="24" name="Oval 23"/>
          <p:cNvSpPr/>
          <p:nvPr/>
        </p:nvSpPr>
        <p:spPr>
          <a:xfrm>
            <a:off x="2057400" y="2085842"/>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V</a:t>
            </a:r>
            <a:r>
              <a:rPr lang="en-US" sz="800" b="1" baseline="-25000" dirty="0" smtClean="0">
                <a:solidFill>
                  <a:schemeClr val="tx2"/>
                </a:solidFill>
              </a:rPr>
              <a:t>1</a:t>
            </a:r>
            <a:endParaRPr lang="en-US" sz="800" b="1" baseline="-25000" dirty="0">
              <a:solidFill>
                <a:schemeClr val="tx2"/>
              </a:solidFill>
            </a:endParaRPr>
          </a:p>
        </p:txBody>
      </p:sp>
      <p:sp>
        <p:nvSpPr>
          <p:cNvPr id="25" name="Oval 24"/>
          <p:cNvSpPr/>
          <p:nvPr/>
        </p:nvSpPr>
        <p:spPr>
          <a:xfrm>
            <a:off x="2895600" y="2085842"/>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V</a:t>
            </a:r>
            <a:r>
              <a:rPr lang="en-US" sz="800" b="1" baseline="-25000" dirty="0">
                <a:solidFill>
                  <a:schemeClr val="tx2"/>
                </a:solidFill>
              </a:rPr>
              <a:t>b</a:t>
            </a:r>
            <a:endParaRPr lang="en-US" sz="800" b="1" dirty="0" smtClean="0">
              <a:solidFill>
                <a:schemeClr val="tx2"/>
              </a:solidFill>
            </a:endParaRPr>
          </a:p>
        </p:txBody>
      </p:sp>
      <p:sp>
        <p:nvSpPr>
          <p:cNvPr id="26" name="Oval 25"/>
          <p:cNvSpPr/>
          <p:nvPr/>
        </p:nvSpPr>
        <p:spPr>
          <a:xfrm>
            <a:off x="3733800" y="208637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a:t>
            </a:r>
            <a:endParaRPr lang="en-US" sz="800" b="1" dirty="0">
              <a:solidFill>
                <a:schemeClr val="tx2"/>
              </a:solidFill>
            </a:endParaRPr>
          </a:p>
        </p:txBody>
      </p:sp>
      <p:sp>
        <p:nvSpPr>
          <p:cNvPr id="27" name="Oval 26"/>
          <p:cNvSpPr/>
          <p:nvPr/>
        </p:nvSpPr>
        <p:spPr>
          <a:xfrm>
            <a:off x="4572000" y="208637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2"/>
                </a:solidFill>
              </a:rPr>
              <a:t>V</a:t>
            </a:r>
            <a:r>
              <a:rPr lang="en-US" sz="800" b="1" baseline="-25000" dirty="0" smtClean="0">
                <a:solidFill>
                  <a:schemeClr val="tx2"/>
                </a:solidFill>
              </a:rPr>
              <a:t>m</a:t>
            </a:r>
            <a:endParaRPr lang="en-US" sz="800" b="1" baseline="-25000" dirty="0">
              <a:solidFill>
                <a:schemeClr val="tx2"/>
              </a:solidFill>
            </a:endParaRPr>
          </a:p>
        </p:txBody>
      </p:sp>
      <p:sp>
        <p:nvSpPr>
          <p:cNvPr id="28" name="TextBox 27"/>
          <p:cNvSpPr txBox="1"/>
          <p:nvPr/>
        </p:nvSpPr>
        <p:spPr>
          <a:xfrm>
            <a:off x="2133600" y="945743"/>
            <a:ext cx="5029200" cy="1092607"/>
          </a:xfrm>
          <a:prstGeom prst="rect">
            <a:avLst/>
          </a:prstGeom>
          <a:noFill/>
        </p:spPr>
        <p:txBody>
          <a:bodyPr wrap="square" rtlCol="0">
            <a:spAutoFit/>
          </a:bodyPr>
          <a:lstStyle/>
          <a:p>
            <a:r>
              <a:rPr lang="en-US" sz="1300" b="1" dirty="0" smtClean="0">
                <a:solidFill>
                  <a:schemeClr val="tx2"/>
                </a:solidFill>
                <a:latin typeface="Courier New" pitchFamily="49" charset="0"/>
                <a:cs typeface="Courier New" pitchFamily="49" charset="0"/>
              </a:rPr>
              <a:t>for (int j = 1; j &lt;= m; j+=</a:t>
            </a:r>
            <a:r>
              <a:rPr lang="en-US" sz="1300" b="1" dirty="0" smtClean="0">
                <a:solidFill>
                  <a:srgbClr val="FF0000"/>
                </a:solidFill>
                <a:latin typeface="Courier New" pitchFamily="49" charset="0"/>
                <a:cs typeface="Courier New" pitchFamily="49" charset="0"/>
              </a:rPr>
              <a:t>b</a:t>
            </a:r>
            <a:r>
              <a:rPr lang="en-US" sz="1300" b="1" dirty="0" smtClean="0">
                <a:solidFill>
                  <a:schemeClr val="tx2"/>
                </a:solidFill>
                <a:latin typeface="Courier New" pitchFamily="49" charset="0"/>
                <a:cs typeface="Courier New" pitchFamily="49" charset="0"/>
              </a:rPr>
              <a:t>)</a:t>
            </a:r>
          </a:p>
          <a:p>
            <a:r>
              <a:rPr lang="en-US" sz="1300" b="1" dirty="0" smtClean="0">
                <a:solidFill>
                  <a:schemeClr val="tx2"/>
                </a:solidFill>
                <a:latin typeface="Courier New" pitchFamily="49" charset="0"/>
                <a:cs typeface="Courier New" pitchFamily="49" charset="0"/>
              </a:rPr>
              <a:t>    for (int i = 1; i &lt;= n; </a:t>
            </a:r>
            <a:r>
              <a:rPr lang="en-US" sz="1300" b="1" dirty="0">
                <a:solidFill>
                  <a:schemeClr val="tx2"/>
                </a:solidFill>
                <a:latin typeface="Courier New" pitchFamily="49" charset="0"/>
                <a:cs typeface="Courier New" pitchFamily="49" charset="0"/>
              </a:rPr>
              <a:t>i</a:t>
            </a:r>
            <a:r>
              <a:rPr lang="en-US" sz="1300" b="1" dirty="0" smtClean="0">
                <a:solidFill>
                  <a:schemeClr val="tx2"/>
                </a:solidFill>
                <a:latin typeface="Courier New" pitchFamily="49" charset="0"/>
                <a:cs typeface="Courier New" pitchFamily="49" charset="0"/>
              </a:rPr>
              <a:t>+=</a:t>
            </a:r>
            <a:r>
              <a:rPr lang="en-US" sz="1300" b="1" dirty="0" smtClean="0">
                <a:solidFill>
                  <a:srgbClr val="FF0000"/>
                </a:solidFill>
                <a:latin typeface="Courier New" pitchFamily="49" charset="0"/>
                <a:cs typeface="Courier New" pitchFamily="49" charset="0"/>
              </a:rPr>
              <a:t>b</a:t>
            </a:r>
            <a:r>
              <a:rPr lang="en-US" sz="1300" b="1" dirty="0" smtClean="0">
                <a:solidFill>
                  <a:schemeClr val="tx2"/>
                </a:solidFill>
                <a:latin typeface="Courier New" pitchFamily="49" charset="0"/>
                <a:cs typeface="Courier New" pitchFamily="49" charset="0"/>
              </a:rPr>
              <a:t>)</a:t>
            </a:r>
          </a:p>
          <a:p>
            <a:r>
              <a:rPr lang="en-US" sz="1300" b="1" dirty="0" smtClean="0">
                <a:solidFill>
                  <a:schemeClr val="tx2"/>
                </a:solidFill>
                <a:latin typeface="Courier New" pitchFamily="49" charset="0"/>
                <a:cs typeface="Courier New" pitchFamily="49" charset="0"/>
              </a:rPr>
              <a:t>        for </a:t>
            </a:r>
            <a:r>
              <a:rPr lang="en-US" sz="1300" b="1" dirty="0">
                <a:solidFill>
                  <a:schemeClr val="tx2"/>
                </a:solidFill>
                <a:latin typeface="Courier New" pitchFamily="49" charset="0"/>
                <a:cs typeface="Courier New" pitchFamily="49" charset="0"/>
              </a:rPr>
              <a:t>(int j1 = </a:t>
            </a:r>
            <a:r>
              <a:rPr lang="en-US" sz="1300" b="1" dirty="0" smtClean="0">
                <a:solidFill>
                  <a:schemeClr val="tx2"/>
                </a:solidFill>
                <a:latin typeface="Courier New" pitchFamily="49" charset="0"/>
                <a:cs typeface="Courier New" pitchFamily="49" charset="0"/>
              </a:rPr>
              <a:t>j; </a:t>
            </a:r>
            <a:r>
              <a:rPr lang="en-US" sz="1300" b="1" dirty="0">
                <a:solidFill>
                  <a:schemeClr val="tx2"/>
                </a:solidFill>
                <a:latin typeface="Courier New" pitchFamily="49" charset="0"/>
                <a:cs typeface="Courier New" pitchFamily="49" charset="0"/>
              </a:rPr>
              <a:t>j1 </a:t>
            </a:r>
            <a:r>
              <a:rPr lang="en-US" sz="1300" b="1" dirty="0" smtClean="0">
                <a:solidFill>
                  <a:schemeClr val="tx2"/>
                </a:solidFill>
                <a:latin typeface="Courier New" pitchFamily="49" charset="0"/>
                <a:cs typeface="Courier New" pitchFamily="49" charset="0"/>
              </a:rPr>
              <a:t>&lt; </a:t>
            </a:r>
            <a:r>
              <a:rPr lang="en-US" sz="1300" b="1" dirty="0">
                <a:solidFill>
                  <a:schemeClr val="tx2"/>
                </a:solidFill>
                <a:latin typeface="Courier New" pitchFamily="49" charset="0"/>
                <a:cs typeface="Courier New" pitchFamily="49" charset="0"/>
              </a:rPr>
              <a:t>j + </a:t>
            </a:r>
            <a:r>
              <a:rPr lang="en-US" sz="1300" b="1" dirty="0">
                <a:solidFill>
                  <a:srgbClr val="FF0000"/>
                </a:solidFill>
                <a:latin typeface="Courier New" pitchFamily="49" charset="0"/>
                <a:cs typeface="Courier New" pitchFamily="49" charset="0"/>
              </a:rPr>
              <a:t>b</a:t>
            </a:r>
            <a:r>
              <a:rPr lang="en-US" sz="1300" b="1" dirty="0" smtClean="0">
                <a:solidFill>
                  <a:schemeClr val="tx2"/>
                </a:solidFill>
                <a:latin typeface="Courier New" pitchFamily="49" charset="0"/>
                <a:cs typeface="Courier New" pitchFamily="49" charset="0"/>
              </a:rPr>
              <a:t>; j1</a:t>
            </a:r>
            <a:r>
              <a:rPr lang="en-US" sz="1300" b="1" dirty="0">
                <a:solidFill>
                  <a:schemeClr val="tx2"/>
                </a:solidFill>
                <a:latin typeface="Courier New" pitchFamily="49" charset="0"/>
                <a:cs typeface="Courier New" pitchFamily="49" charset="0"/>
              </a:rPr>
              <a:t>++)</a:t>
            </a:r>
          </a:p>
          <a:p>
            <a:r>
              <a:rPr lang="en-US" sz="1300" b="1" dirty="0" smtClean="0">
                <a:solidFill>
                  <a:schemeClr val="tx2"/>
                </a:solidFill>
                <a:latin typeface="Courier New" pitchFamily="49" charset="0"/>
                <a:cs typeface="Courier New" pitchFamily="49" charset="0"/>
              </a:rPr>
              <a:t>            for </a:t>
            </a:r>
            <a:r>
              <a:rPr lang="en-US" sz="1300" b="1" dirty="0">
                <a:solidFill>
                  <a:schemeClr val="tx2"/>
                </a:solidFill>
                <a:latin typeface="Courier New" pitchFamily="49" charset="0"/>
                <a:cs typeface="Courier New" pitchFamily="49" charset="0"/>
              </a:rPr>
              <a:t>(int i</a:t>
            </a:r>
            <a:r>
              <a:rPr lang="en-US" sz="1300" b="1" dirty="0" smtClean="0">
                <a:solidFill>
                  <a:schemeClr val="tx2"/>
                </a:solidFill>
                <a:latin typeface="Courier New" pitchFamily="49" charset="0"/>
                <a:cs typeface="Courier New" pitchFamily="49" charset="0"/>
              </a:rPr>
              <a:t>1 </a:t>
            </a:r>
            <a:r>
              <a:rPr lang="en-US" sz="1300" b="1" dirty="0">
                <a:solidFill>
                  <a:schemeClr val="tx2"/>
                </a:solidFill>
                <a:latin typeface="Courier New" pitchFamily="49" charset="0"/>
                <a:cs typeface="Courier New" pitchFamily="49" charset="0"/>
              </a:rPr>
              <a:t>= </a:t>
            </a:r>
            <a:r>
              <a:rPr lang="en-US" sz="1300" b="1" dirty="0" smtClean="0">
                <a:solidFill>
                  <a:schemeClr val="tx2"/>
                </a:solidFill>
                <a:latin typeface="Courier New" pitchFamily="49" charset="0"/>
                <a:cs typeface="Courier New" pitchFamily="49" charset="0"/>
              </a:rPr>
              <a:t>i; i1 &lt; i </a:t>
            </a:r>
            <a:r>
              <a:rPr lang="en-US" sz="1300" b="1" dirty="0">
                <a:solidFill>
                  <a:schemeClr val="tx2"/>
                </a:solidFill>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b</a:t>
            </a:r>
            <a:r>
              <a:rPr lang="en-US" sz="1300" b="1" dirty="0" smtClean="0">
                <a:solidFill>
                  <a:schemeClr val="tx2"/>
                </a:solidFill>
                <a:latin typeface="Courier New" pitchFamily="49" charset="0"/>
                <a:cs typeface="Courier New" pitchFamily="49" charset="0"/>
              </a:rPr>
              <a:t>; i1++)</a:t>
            </a:r>
          </a:p>
          <a:p>
            <a:r>
              <a:rPr lang="en-US" sz="1300" b="1" dirty="0">
                <a:solidFill>
                  <a:schemeClr val="tx2"/>
                </a:solidFill>
                <a:latin typeface="Courier New" pitchFamily="49" charset="0"/>
                <a:cs typeface="Courier New" pitchFamily="49" charset="0"/>
              </a:rPr>
              <a:t> </a:t>
            </a:r>
            <a:r>
              <a:rPr lang="en-US" sz="1300" b="1" dirty="0" smtClean="0">
                <a:solidFill>
                  <a:schemeClr val="tx2"/>
                </a:solidFill>
                <a:latin typeface="Courier New" pitchFamily="49" charset="0"/>
                <a:cs typeface="Courier New" pitchFamily="49" charset="0"/>
              </a:rPr>
              <a:t>               w[i1][j1] = u[i1] * v[j1]; </a:t>
            </a:r>
            <a:endParaRPr lang="en-US" sz="1300" b="1" dirty="0">
              <a:solidFill>
                <a:schemeClr val="tx2"/>
              </a:solidFill>
              <a:latin typeface="Courier New" pitchFamily="49" charset="0"/>
              <a:cs typeface="Courier New" pitchFamily="49" charset="0"/>
            </a:endParaRPr>
          </a:p>
        </p:txBody>
      </p:sp>
      <p:cxnSp>
        <p:nvCxnSpPr>
          <p:cNvPr id="45" name="Straight Arrow Connector 44"/>
          <p:cNvCxnSpPr>
            <a:stCxn id="4" idx="4"/>
            <a:endCxn id="8" idx="0"/>
          </p:cNvCxnSpPr>
          <p:nvPr/>
        </p:nvCxnSpPr>
        <p:spPr>
          <a:xfrm>
            <a:off x="5981700" y="2993664"/>
            <a:ext cx="0" cy="340086"/>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6"/>
            <a:endCxn id="5" idx="2"/>
          </p:cNvCxnSpPr>
          <p:nvPr/>
        </p:nvCxnSpPr>
        <p:spPr>
          <a:xfrm flipV="1">
            <a:off x="6096000" y="2885803"/>
            <a:ext cx="381000" cy="55580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 idx="4"/>
            <a:endCxn id="9" idx="0"/>
          </p:cNvCxnSpPr>
          <p:nvPr/>
        </p:nvCxnSpPr>
        <p:spPr>
          <a:xfrm>
            <a:off x="6591300" y="2993664"/>
            <a:ext cx="0" cy="340086"/>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9" idx="4"/>
            <a:endCxn id="12" idx="0"/>
          </p:cNvCxnSpPr>
          <p:nvPr/>
        </p:nvCxnSpPr>
        <p:spPr>
          <a:xfrm flipH="1">
            <a:off x="5981700" y="3549472"/>
            <a:ext cx="609600" cy="32179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2" idx="4"/>
            <a:endCxn id="16" idx="0"/>
          </p:cNvCxnSpPr>
          <p:nvPr/>
        </p:nvCxnSpPr>
        <p:spPr>
          <a:xfrm>
            <a:off x="5981700" y="4086992"/>
            <a:ext cx="0" cy="350186"/>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6"/>
            <a:endCxn id="13" idx="2"/>
          </p:cNvCxnSpPr>
          <p:nvPr/>
        </p:nvCxnSpPr>
        <p:spPr>
          <a:xfrm flipV="1">
            <a:off x="6096000" y="3958959"/>
            <a:ext cx="381000" cy="58608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3" idx="4"/>
            <a:endCxn id="17" idx="0"/>
          </p:cNvCxnSpPr>
          <p:nvPr/>
        </p:nvCxnSpPr>
        <p:spPr>
          <a:xfrm>
            <a:off x="6591300" y="4066820"/>
            <a:ext cx="0" cy="37035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7" idx="6"/>
            <a:endCxn id="6" idx="2"/>
          </p:cNvCxnSpPr>
          <p:nvPr/>
        </p:nvCxnSpPr>
        <p:spPr>
          <a:xfrm flipV="1">
            <a:off x="6705600" y="2886339"/>
            <a:ext cx="381000" cy="165870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 idx="4"/>
            <a:endCxn id="10" idx="0"/>
          </p:cNvCxnSpPr>
          <p:nvPr/>
        </p:nvCxnSpPr>
        <p:spPr>
          <a:xfrm>
            <a:off x="7200900" y="2994200"/>
            <a:ext cx="0" cy="340086"/>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0" idx="6"/>
            <a:endCxn id="7" idx="2"/>
          </p:cNvCxnSpPr>
          <p:nvPr/>
        </p:nvCxnSpPr>
        <p:spPr>
          <a:xfrm flipV="1">
            <a:off x="7315200" y="2886339"/>
            <a:ext cx="381000" cy="55580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7" idx="4"/>
            <a:endCxn id="11" idx="0"/>
          </p:cNvCxnSpPr>
          <p:nvPr/>
        </p:nvCxnSpPr>
        <p:spPr>
          <a:xfrm>
            <a:off x="7810500" y="2994200"/>
            <a:ext cx="0" cy="340086"/>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 idx="4"/>
            <a:endCxn id="14" idx="0"/>
          </p:cNvCxnSpPr>
          <p:nvPr/>
        </p:nvCxnSpPr>
        <p:spPr>
          <a:xfrm flipH="1">
            <a:off x="7200900" y="3550008"/>
            <a:ext cx="609600" cy="301626"/>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4" idx="4"/>
            <a:endCxn id="18" idx="0"/>
          </p:cNvCxnSpPr>
          <p:nvPr/>
        </p:nvCxnSpPr>
        <p:spPr>
          <a:xfrm>
            <a:off x="7200900" y="4067356"/>
            <a:ext cx="0" cy="37035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8" idx="6"/>
            <a:endCxn id="15" idx="2"/>
          </p:cNvCxnSpPr>
          <p:nvPr/>
        </p:nvCxnSpPr>
        <p:spPr>
          <a:xfrm flipV="1">
            <a:off x="7315200" y="3932599"/>
            <a:ext cx="381000" cy="612976"/>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5" idx="4"/>
            <a:endCxn id="19" idx="0"/>
          </p:cNvCxnSpPr>
          <p:nvPr/>
        </p:nvCxnSpPr>
        <p:spPr>
          <a:xfrm>
            <a:off x="7810500" y="4040460"/>
            <a:ext cx="0" cy="397254"/>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905000" y="2673440"/>
            <a:ext cx="3124200" cy="2094696"/>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rgbClr val="FFFFFF"/>
                </a:solidFill>
                <a:latin typeface="Calibri" pitchFamily="34" charset="0"/>
                <a:cs typeface="Calibri" pitchFamily="34" charset="0"/>
              </a:rPr>
              <a:t>Reuse Distances</a:t>
            </a:r>
          </a:p>
          <a:p>
            <a:pPr lvl="0" algn="ctr"/>
            <a:r>
              <a:rPr lang="en-US" sz="3200" dirty="0">
                <a:solidFill>
                  <a:srgbClr val="FFFFFF"/>
                </a:solidFill>
                <a:latin typeface="Calibri" pitchFamily="34" charset="0"/>
                <a:cs typeface="Calibri" pitchFamily="34" charset="0"/>
              </a:rPr>
              <a:t>U </a:t>
            </a:r>
            <a:r>
              <a:rPr lang="en-US" sz="3200" dirty="0" smtClean="0">
                <a:solidFill>
                  <a:srgbClr val="FFFFFF"/>
                </a:solidFill>
                <a:latin typeface="Calibri" pitchFamily="34" charset="0"/>
                <a:cs typeface="Calibri" pitchFamily="34" charset="0"/>
              </a:rPr>
              <a:t>: O(b)</a:t>
            </a:r>
            <a:endParaRPr lang="en-US" sz="3200" dirty="0">
              <a:solidFill>
                <a:srgbClr val="FFFFFF"/>
              </a:solidFill>
              <a:latin typeface="Calibri" pitchFamily="34" charset="0"/>
              <a:cs typeface="Calibri" pitchFamily="34" charset="0"/>
            </a:endParaRPr>
          </a:p>
          <a:p>
            <a:pPr lvl="0" algn="ctr"/>
            <a:r>
              <a:rPr lang="en-US" sz="3200" dirty="0">
                <a:solidFill>
                  <a:srgbClr val="FFFFFF"/>
                </a:solidFill>
                <a:latin typeface="Calibri" pitchFamily="34" charset="0"/>
                <a:cs typeface="Calibri" pitchFamily="34" charset="0"/>
              </a:rPr>
              <a:t>V </a:t>
            </a:r>
            <a:r>
              <a:rPr lang="en-US" sz="3200" dirty="0" smtClean="0">
                <a:solidFill>
                  <a:srgbClr val="FFFFFF"/>
                </a:solidFill>
                <a:latin typeface="Calibri" pitchFamily="34" charset="0"/>
                <a:cs typeface="Calibri" pitchFamily="34" charset="0"/>
              </a:rPr>
              <a:t>: O(b) </a:t>
            </a:r>
            <a:endParaRPr lang="en-US" sz="3200" dirty="0">
              <a:solidFill>
                <a:srgbClr val="FFFFFF"/>
              </a:solidFill>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fld id="{C162BB0D-B5A7-4AD7-8624-6645CF0AB6F4}" type="slidenum">
              <a:rPr lang="en-US" smtClean="0"/>
              <a:pPr/>
              <a:t>34</a:t>
            </a:fld>
            <a:endParaRPr lang="en-US" dirty="0"/>
          </a:p>
        </p:txBody>
      </p:sp>
      <p:cxnSp>
        <p:nvCxnSpPr>
          <p:cNvPr id="46" name="Straight Arrow Connector 45"/>
          <p:cNvCxnSpPr/>
          <p:nvPr/>
        </p:nvCxnSpPr>
        <p:spPr>
          <a:xfrm>
            <a:off x="5681380" y="2647950"/>
            <a:ext cx="0" cy="2120186"/>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681380" y="2647950"/>
            <a:ext cx="2424952"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653620" y="2311782"/>
            <a:ext cx="311524" cy="369332"/>
          </a:xfrm>
          <a:prstGeom prst="rect">
            <a:avLst/>
          </a:prstGeom>
          <a:noFill/>
        </p:spPr>
        <p:txBody>
          <a:bodyPr wrap="square" rtlCol="0">
            <a:spAutoFit/>
          </a:bodyPr>
          <a:lstStyle/>
          <a:p>
            <a:pPr algn="ctr"/>
            <a:r>
              <a:rPr lang="en-US" b="1" dirty="0" smtClean="0">
                <a:solidFill>
                  <a:schemeClr val="tx2"/>
                </a:solidFill>
              </a:rPr>
              <a:t>V</a:t>
            </a:r>
            <a:endParaRPr lang="en-US" b="1" dirty="0">
              <a:solidFill>
                <a:schemeClr val="tx2"/>
              </a:solidFill>
            </a:endParaRPr>
          </a:p>
        </p:txBody>
      </p:sp>
      <p:sp>
        <p:nvSpPr>
          <p:cNvPr id="52" name="TextBox 51"/>
          <p:cNvSpPr txBox="1"/>
          <p:nvPr/>
        </p:nvSpPr>
        <p:spPr>
          <a:xfrm>
            <a:off x="5334000" y="4371874"/>
            <a:ext cx="311524" cy="369332"/>
          </a:xfrm>
          <a:prstGeom prst="rect">
            <a:avLst/>
          </a:prstGeom>
          <a:noFill/>
        </p:spPr>
        <p:txBody>
          <a:bodyPr wrap="square" rtlCol="0">
            <a:spAutoFit/>
          </a:bodyPr>
          <a:lstStyle/>
          <a:p>
            <a:pPr algn="ctr"/>
            <a:r>
              <a:rPr lang="en-US" b="1" dirty="0">
                <a:solidFill>
                  <a:schemeClr val="tx2"/>
                </a:solidFill>
              </a:rPr>
              <a:t>U</a:t>
            </a:r>
          </a:p>
        </p:txBody>
      </p:sp>
    </p:spTree>
    <p:extLst>
      <p:ext uri="{BB962C8B-B14F-4D97-AF65-F5344CB8AC3E}">
        <p14:creationId xmlns:p14="http://schemas.microsoft.com/office/powerpoint/2010/main" val="2317482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500" fill="hold"/>
                                        <p:tgtEl>
                                          <p:spTgt spid="24"/>
                                        </p:tgtEl>
                                        <p:attrNameLst>
                                          <p:attrName>fillcolor</p:attrName>
                                        </p:attrNameLst>
                                      </p:cBhvr>
                                      <p:to>
                                        <a:srgbClr val="FF5050"/>
                                      </p:to>
                                    </p:animClr>
                                    <p:set>
                                      <p:cBhvr>
                                        <p:cTn id="69" dur="500" fill="hold"/>
                                        <p:tgtEl>
                                          <p:spTgt spid="24"/>
                                        </p:tgtEl>
                                        <p:attrNameLst>
                                          <p:attrName>fill.type</p:attrName>
                                        </p:attrNameLst>
                                      </p:cBhvr>
                                      <p:to>
                                        <p:strVal val="solid"/>
                                      </p:to>
                                    </p:set>
                                    <p:set>
                                      <p:cBhvr>
                                        <p:cTn id="70" dur="500" fill="hold"/>
                                        <p:tgtEl>
                                          <p:spTgt spid="24"/>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500" fill="hold"/>
                                        <p:tgtEl>
                                          <p:spTgt spid="20"/>
                                        </p:tgtEl>
                                        <p:attrNameLst>
                                          <p:attrName>fillcolor</p:attrName>
                                        </p:attrNameLst>
                                      </p:cBhvr>
                                      <p:to>
                                        <a:srgbClr val="66FF66"/>
                                      </p:to>
                                    </p:animClr>
                                    <p:set>
                                      <p:cBhvr>
                                        <p:cTn id="75" dur="500" fill="hold"/>
                                        <p:tgtEl>
                                          <p:spTgt spid="20"/>
                                        </p:tgtEl>
                                        <p:attrNameLst>
                                          <p:attrName>fill.type</p:attrName>
                                        </p:attrNameLst>
                                      </p:cBhvr>
                                      <p:to>
                                        <p:strVal val="solid"/>
                                      </p:to>
                                    </p:set>
                                    <p:set>
                                      <p:cBhvr>
                                        <p:cTn id="76" dur="500" fill="hold"/>
                                        <p:tgtEl>
                                          <p:spTgt spid="20"/>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500" fill="hold"/>
                                        <p:tgtEl>
                                          <p:spTgt spid="4"/>
                                        </p:tgtEl>
                                        <p:attrNameLst>
                                          <p:attrName>fillcolor</p:attrName>
                                        </p:attrNameLst>
                                      </p:cBhvr>
                                      <p:to>
                                        <a:schemeClr val="tx1"/>
                                      </p:to>
                                    </p:animClr>
                                    <p:set>
                                      <p:cBhvr>
                                        <p:cTn id="79" dur="500" fill="hold"/>
                                        <p:tgtEl>
                                          <p:spTgt spid="4"/>
                                        </p:tgtEl>
                                        <p:attrNameLst>
                                          <p:attrName>fill.type</p:attrName>
                                        </p:attrNameLst>
                                      </p:cBhvr>
                                      <p:to>
                                        <p:strVal val="solid"/>
                                      </p:to>
                                    </p:set>
                                    <p:set>
                                      <p:cBhvr>
                                        <p:cTn id="80" dur="500" fill="hold"/>
                                        <p:tgtEl>
                                          <p:spTgt spid="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500" fill="hold"/>
                                        <p:tgtEl>
                                          <p:spTgt spid="21"/>
                                        </p:tgtEl>
                                        <p:attrNameLst>
                                          <p:attrName>fillcolor</p:attrName>
                                        </p:attrNameLst>
                                      </p:cBhvr>
                                      <p:to>
                                        <a:srgbClr val="66FF66"/>
                                      </p:to>
                                    </p:animClr>
                                    <p:set>
                                      <p:cBhvr>
                                        <p:cTn id="85" dur="500" fill="hold"/>
                                        <p:tgtEl>
                                          <p:spTgt spid="21"/>
                                        </p:tgtEl>
                                        <p:attrNameLst>
                                          <p:attrName>fill.type</p:attrName>
                                        </p:attrNameLst>
                                      </p:cBhvr>
                                      <p:to>
                                        <p:strVal val="solid"/>
                                      </p:to>
                                    </p:set>
                                    <p:set>
                                      <p:cBhvr>
                                        <p:cTn id="86" dur="500" fill="hold"/>
                                        <p:tgtEl>
                                          <p:spTgt spid="21"/>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500" fill="hold"/>
                                        <p:tgtEl>
                                          <p:spTgt spid="8"/>
                                        </p:tgtEl>
                                        <p:attrNameLst>
                                          <p:attrName>fillcolor</p:attrName>
                                        </p:attrNameLst>
                                      </p:cBhvr>
                                      <p:to>
                                        <a:schemeClr val="tx1"/>
                                      </p:to>
                                    </p:animClr>
                                    <p:set>
                                      <p:cBhvr>
                                        <p:cTn id="89" dur="500" fill="hold"/>
                                        <p:tgtEl>
                                          <p:spTgt spid="8"/>
                                        </p:tgtEl>
                                        <p:attrNameLst>
                                          <p:attrName>fill.type</p:attrName>
                                        </p:attrNameLst>
                                      </p:cBhvr>
                                      <p:to>
                                        <p:strVal val="solid"/>
                                      </p:to>
                                    </p:set>
                                    <p:set>
                                      <p:cBhvr>
                                        <p:cTn id="90" dur="500" fill="hold"/>
                                        <p:tgtEl>
                                          <p:spTgt spid="8"/>
                                        </p:tgtEl>
                                        <p:attrNameLst>
                                          <p:attrName>fill.on</p:attrName>
                                        </p:attrNameLst>
                                      </p:cBhvr>
                                      <p:to>
                                        <p:strVal val="true"/>
                                      </p:to>
                                    </p:set>
                                  </p:childTnLst>
                                </p:cTn>
                              </p:par>
                              <p:par>
                                <p:cTn id="91" presetID="1" presetClass="entr" presetSubtype="0"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500" fill="hold"/>
                                        <p:tgtEl>
                                          <p:spTgt spid="20"/>
                                        </p:tgtEl>
                                        <p:attrNameLst>
                                          <p:attrName>fillcolor</p:attrName>
                                        </p:attrNameLst>
                                      </p:cBhvr>
                                      <p:to>
                                        <a:schemeClr val="bg1"/>
                                      </p:to>
                                    </p:animClr>
                                    <p:set>
                                      <p:cBhvr>
                                        <p:cTn id="97" dur="500" fill="hold"/>
                                        <p:tgtEl>
                                          <p:spTgt spid="20"/>
                                        </p:tgtEl>
                                        <p:attrNameLst>
                                          <p:attrName>fill.type</p:attrName>
                                        </p:attrNameLst>
                                      </p:cBhvr>
                                      <p:to>
                                        <p:strVal val="solid"/>
                                      </p:to>
                                    </p:set>
                                    <p:set>
                                      <p:cBhvr>
                                        <p:cTn id="98" dur="500" fill="hold"/>
                                        <p:tgtEl>
                                          <p:spTgt spid="20"/>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500" fill="hold"/>
                                        <p:tgtEl>
                                          <p:spTgt spid="21"/>
                                        </p:tgtEl>
                                        <p:attrNameLst>
                                          <p:attrName>fillcolor</p:attrName>
                                        </p:attrNameLst>
                                      </p:cBhvr>
                                      <p:to>
                                        <a:schemeClr val="bg1"/>
                                      </p:to>
                                    </p:animClr>
                                    <p:set>
                                      <p:cBhvr>
                                        <p:cTn id="101" dur="500" fill="hold"/>
                                        <p:tgtEl>
                                          <p:spTgt spid="21"/>
                                        </p:tgtEl>
                                        <p:attrNameLst>
                                          <p:attrName>fill.type</p:attrName>
                                        </p:attrNameLst>
                                      </p:cBhvr>
                                      <p:to>
                                        <p:strVal val="solid"/>
                                      </p:to>
                                    </p:set>
                                    <p:set>
                                      <p:cBhvr>
                                        <p:cTn id="102" dur="500" fill="hold"/>
                                        <p:tgtEl>
                                          <p:spTgt spid="21"/>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500" fill="hold"/>
                                        <p:tgtEl>
                                          <p:spTgt spid="24"/>
                                        </p:tgtEl>
                                        <p:attrNameLst>
                                          <p:attrName>fillcolor</p:attrName>
                                        </p:attrNameLst>
                                      </p:cBhvr>
                                      <p:to>
                                        <a:schemeClr val="bg1"/>
                                      </p:to>
                                    </p:animClr>
                                    <p:set>
                                      <p:cBhvr>
                                        <p:cTn id="105" dur="500" fill="hold"/>
                                        <p:tgtEl>
                                          <p:spTgt spid="24"/>
                                        </p:tgtEl>
                                        <p:attrNameLst>
                                          <p:attrName>fill.type</p:attrName>
                                        </p:attrNameLst>
                                      </p:cBhvr>
                                      <p:to>
                                        <p:strVal val="solid"/>
                                      </p:to>
                                    </p:set>
                                    <p:set>
                                      <p:cBhvr>
                                        <p:cTn id="106" dur="500" fill="hold"/>
                                        <p:tgtEl>
                                          <p:spTgt spid="24"/>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2" fill="hold" nodeType="clickEffect">
                                  <p:stCondLst>
                                    <p:cond delay="0"/>
                                  </p:stCondLst>
                                  <p:childTnLst>
                                    <p:animClr clrSpc="rgb" dir="cw">
                                      <p:cBhvr>
                                        <p:cTn id="110" dur="500" fill="hold"/>
                                        <p:tgtEl>
                                          <p:spTgt spid="25"/>
                                        </p:tgtEl>
                                        <p:attrNameLst>
                                          <p:attrName>fillcolor</p:attrName>
                                        </p:attrNameLst>
                                      </p:cBhvr>
                                      <p:to>
                                        <a:srgbClr val="FF5050"/>
                                      </p:to>
                                    </p:animClr>
                                    <p:set>
                                      <p:cBhvr>
                                        <p:cTn id="111" dur="500" fill="hold"/>
                                        <p:tgtEl>
                                          <p:spTgt spid="25"/>
                                        </p:tgtEl>
                                        <p:attrNameLst>
                                          <p:attrName>fill.type</p:attrName>
                                        </p:attrNameLst>
                                      </p:cBhvr>
                                      <p:to>
                                        <p:strVal val="solid"/>
                                      </p:to>
                                    </p:set>
                                    <p:set>
                                      <p:cBhvr>
                                        <p:cTn id="112" dur="500" fill="hold"/>
                                        <p:tgtEl>
                                          <p:spTgt spid="25"/>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500" fill="hold"/>
                                        <p:tgtEl>
                                          <p:spTgt spid="20"/>
                                        </p:tgtEl>
                                        <p:attrNameLst>
                                          <p:attrName>fillcolor</p:attrName>
                                        </p:attrNameLst>
                                      </p:cBhvr>
                                      <p:to>
                                        <a:srgbClr val="66FF66"/>
                                      </p:to>
                                    </p:animClr>
                                    <p:set>
                                      <p:cBhvr>
                                        <p:cTn id="117" dur="500" fill="hold"/>
                                        <p:tgtEl>
                                          <p:spTgt spid="20"/>
                                        </p:tgtEl>
                                        <p:attrNameLst>
                                          <p:attrName>fill.type</p:attrName>
                                        </p:attrNameLst>
                                      </p:cBhvr>
                                      <p:to>
                                        <p:strVal val="solid"/>
                                      </p:to>
                                    </p:set>
                                    <p:set>
                                      <p:cBhvr>
                                        <p:cTn id="118" dur="500" fill="hold"/>
                                        <p:tgtEl>
                                          <p:spTgt spid="20"/>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5"/>
                                        </p:tgtEl>
                                        <p:attrNameLst>
                                          <p:attrName>fillcolor</p:attrName>
                                        </p:attrNameLst>
                                      </p:cBhvr>
                                      <p:to>
                                        <a:schemeClr val="tx1"/>
                                      </p:to>
                                    </p:animClr>
                                    <p:set>
                                      <p:cBhvr>
                                        <p:cTn id="121" dur="500" fill="hold"/>
                                        <p:tgtEl>
                                          <p:spTgt spid="5"/>
                                        </p:tgtEl>
                                        <p:attrNameLst>
                                          <p:attrName>fill.type</p:attrName>
                                        </p:attrNameLst>
                                      </p:cBhvr>
                                      <p:to>
                                        <p:strVal val="solid"/>
                                      </p:to>
                                    </p:set>
                                    <p:set>
                                      <p:cBhvr>
                                        <p:cTn id="122" dur="500" fill="hold"/>
                                        <p:tgtEl>
                                          <p:spTgt spid="5"/>
                                        </p:tgtEl>
                                        <p:attrNameLst>
                                          <p:attrName>fill.on</p:attrName>
                                        </p:attrNameLst>
                                      </p:cBhvr>
                                      <p:to>
                                        <p:strVal val="true"/>
                                      </p:to>
                                    </p:set>
                                  </p:childTnLst>
                                </p:cTn>
                              </p:par>
                              <p:par>
                                <p:cTn id="123" presetID="1" presetClass="entr" presetSubtype="0" fill="hold" nodeType="withEffect">
                                  <p:stCondLst>
                                    <p:cond delay="0"/>
                                  </p:stCondLst>
                                  <p:childTnLst>
                                    <p:set>
                                      <p:cBhvr>
                                        <p:cTn id="124" dur="1" fill="hold">
                                          <p:stCondLst>
                                            <p:cond delay="0"/>
                                          </p:stCondLst>
                                        </p:cTn>
                                        <p:tgtEl>
                                          <p:spTgt spid="4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2" fill="hold" nodeType="clickEffect">
                                  <p:stCondLst>
                                    <p:cond delay="0"/>
                                  </p:stCondLst>
                                  <p:childTnLst>
                                    <p:animClr clrSpc="rgb" dir="cw">
                                      <p:cBhvr>
                                        <p:cTn id="128" dur="500" fill="hold"/>
                                        <p:tgtEl>
                                          <p:spTgt spid="21"/>
                                        </p:tgtEl>
                                        <p:attrNameLst>
                                          <p:attrName>fillcolor</p:attrName>
                                        </p:attrNameLst>
                                      </p:cBhvr>
                                      <p:to>
                                        <a:srgbClr val="66FF66"/>
                                      </p:to>
                                    </p:animClr>
                                    <p:set>
                                      <p:cBhvr>
                                        <p:cTn id="129" dur="500" fill="hold"/>
                                        <p:tgtEl>
                                          <p:spTgt spid="21"/>
                                        </p:tgtEl>
                                        <p:attrNameLst>
                                          <p:attrName>fill.type</p:attrName>
                                        </p:attrNameLst>
                                      </p:cBhvr>
                                      <p:to>
                                        <p:strVal val="solid"/>
                                      </p:to>
                                    </p:set>
                                    <p:set>
                                      <p:cBhvr>
                                        <p:cTn id="130" dur="500" fill="hold"/>
                                        <p:tgtEl>
                                          <p:spTgt spid="21"/>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500" fill="hold"/>
                                        <p:tgtEl>
                                          <p:spTgt spid="9"/>
                                        </p:tgtEl>
                                        <p:attrNameLst>
                                          <p:attrName>fillcolor</p:attrName>
                                        </p:attrNameLst>
                                      </p:cBhvr>
                                      <p:to>
                                        <a:schemeClr val="tx1"/>
                                      </p:to>
                                    </p:animClr>
                                    <p:set>
                                      <p:cBhvr>
                                        <p:cTn id="133" dur="500" fill="hold"/>
                                        <p:tgtEl>
                                          <p:spTgt spid="9"/>
                                        </p:tgtEl>
                                        <p:attrNameLst>
                                          <p:attrName>fill.type</p:attrName>
                                        </p:attrNameLst>
                                      </p:cBhvr>
                                      <p:to>
                                        <p:strVal val="solid"/>
                                      </p:to>
                                    </p:set>
                                    <p:set>
                                      <p:cBhvr>
                                        <p:cTn id="134" dur="500" fill="hold"/>
                                        <p:tgtEl>
                                          <p:spTgt spid="9"/>
                                        </p:tgtEl>
                                        <p:attrNameLst>
                                          <p:attrName>fill.on</p:attrName>
                                        </p:attrNameLst>
                                      </p:cBhvr>
                                      <p:to>
                                        <p:strVal val="true"/>
                                      </p:to>
                                    </p:set>
                                  </p:childTnLst>
                                </p:cTn>
                              </p:par>
                              <p:par>
                                <p:cTn id="135" presetID="1" presetClass="entr" presetSubtype="0" fill="hold" nodeType="with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mph" presetSubtype="2" fill="hold" nodeType="clickEffect">
                                  <p:stCondLst>
                                    <p:cond delay="0"/>
                                  </p:stCondLst>
                                  <p:childTnLst>
                                    <p:animClr clrSpc="rgb" dir="cw">
                                      <p:cBhvr>
                                        <p:cTn id="140" dur="500" fill="hold"/>
                                        <p:tgtEl>
                                          <p:spTgt spid="20"/>
                                        </p:tgtEl>
                                        <p:attrNameLst>
                                          <p:attrName>fillcolor</p:attrName>
                                        </p:attrNameLst>
                                      </p:cBhvr>
                                      <p:to>
                                        <a:schemeClr val="bg1"/>
                                      </p:to>
                                    </p:animClr>
                                    <p:set>
                                      <p:cBhvr>
                                        <p:cTn id="141" dur="500" fill="hold"/>
                                        <p:tgtEl>
                                          <p:spTgt spid="20"/>
                                        </p:tgtEl>
                                        <p:attrNameLst>
                                          <p:attrName>fill.type</p:attrName>
                                        </p:attrNameLst>
                                      </p:cBhvr>
                                      <p:to>
                                        <p:strVal val="solid"/>
                                      </p:to>
                                    </p:set>
                                    <p:set>
                                      <p:cBhvr>
                                        <p:cTn id="142" dur="500" fill="hold"/>
                                        <p:tgtEl>
                                          <p:spTgt spid="20"/>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500" fill="hold"/>
                                        <p:tgtEl>
                                          <p:spTgt spid="21"/>
                                        </p:tgtEl>
                                        <p:attrNameLst>
                                          <p:attrName>fillcolor</p:attrName>
                                        </p:attrNameLst>
                                      </p:cBhvr>
                                      <p:to>
                                        <a:schemeClr val="bg1"/>
                                      </p:to>
                                    </p:animClr>
                                    <p:set>
                                      <p:cBhvr>
                                        <p:cTn id="145" dur="500" fill="hold"/>
                                        <p:tgtEl>
                                          <p:spTgt spid="21"/>
                                        </p:tgtEl>
                                        <p:attrNameLst>
                                          <p:attrName>fill.type</p:attrName>
                                        </p:attrNameLst>
                                      </p:cBhvr>
                                      <p:to>
                                        <p:strVal val="solid"/>
                                      </p:to>
                                    </p:set>
                                    <p:set>
                                      <p:cBhvr>
                                        <p:cTn id="146" dur="500" fill="hold"/>
                                        <p:tgtEl>
                                          <p:spTgt spid="21"/>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500" fill="hold"/>
                                        <p:tgtEl>
                                          <p:spTgt spid="25"/>
                                        </p:tgtEl>
                                        <p:attrNameLst>
                                          <p:attrName>fillcolor</p:attrName>
                                        </p:attrNameLst>
                                      </p:cBhvr>
                                      <p:to>
                                        <a:schemeClr val="bg1"/>
                                      </p:to>
                                    </p:animClr>
                                    <p:set>
                                      <p:cBhvr>
                                        <p:cTn id="149" dur="500" fill="hold"/>
                                        <p:tgtEl>
                                          <p:spTgt spid="25"/>
                                        </p:tgtEl>
                                        <p:attrNameLst>
                                          <p:attrName>fill.type</p:attrName>
                                        </p:attrNameLst>
                                      </p:cBhvr>
                                      <p:to>
                                        <p:strVal val="solid"/>
                                      </p:to>
                                    </p:set>
                                    <p:set>
                                      <p:cBhvr>
                                        <p:cTn id="150" dur="500" fill="hold"/>
                                        <p:tgtEl>
                                          <p:spTgt spid="25"/>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2" fill="hold" nodeType="clickEffect">
                                  <p:stCondLst>
                                    <p:cond delay="0"/>
                                  </p:stCondLst>
                                  <p:childTnLst>
                                    <p:animClr clrSpc="rgb" dir="cw">
                                      <p:cBhvr>
                                        <p:cTn id="154" dur="500" fill="hold"/>
                                        <p:tgtEl>
                                          <p:spTgt spid="12"/>
                                        </p:tgtEl>
                                        <p:attrNameLst>
                                          <p:attrName>fillcolor</p:attrName>
                                        </p:attrNameLst>
                                      </p:cBhvr>
                                      <p:to>
                                        <a:schemeClr val="tx1"/>
                                      </p:to>
                                    </p:animClr>
                                    <p:set>
                                      <p:cBhvr>
                                        <p:cTn id="155" dur="500" fill="hold"/>
                                        <p:tgtEl>
                                          <p:spTgt spid="12"/>
                                        </p:tgtEl>
                                        <p:attrNameLst>
                                          <p:attrName>fill.type</p:attrName>
                                        </p:attrNameLst>
                                      </p:cBhvr>
                                      <p:to>
                                        <p:strVal val="solid"/>
                                      </p:to>
                                    </p:set>
                                    <p:set>
                                      <p:cBhvr>
                                        <p:cTn id="156" dur="500" fill="hold"/>
                                        <p:tgtEl>
                                          <p:spTgt spid="12"/>
                                        </p:tgtEl>
                                        <p:attrNameLst>
                                          <p:attrName>fill.on</p:attrName>
                                        </p:attrNameLst>
                                      </p:cBhvr>
                                      <p:to>
                                        <p:strVal val="true"/>
                                      </p:to>
                                    </p:set>
                                  </p:childTnLst>
                                </p:cTn>
                              </p:par>
                              <p:par>
                                <p:cTn id="157" presetID="1" presetClass="entr" presetSubtype="0" fill="hold" nodeType="with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2" fill="hold" nodeType="clickEffect">
                                  <p:stCondLst>
                                    <p:cond delay="0"/>
                                  </p:stCondLst>
                                  <p:childTnLst>
                                    <p:animClr clrSpc="rgb" dir="cw">
                                      <p:cBhvr>
                                        <p:cTn id="162" dur="500" fill="hold"/>
                                        <p:tgtEl>
                                          <p:spTgt spid="16"/>
                                        </p:tgtEl>
                                        <p:attrNameLst>
                                          <p:attrName>fillcolor</p:attrName>
                                        </p:attrNameLst>
                                      </p:cBhvr>
                                      <p:to>
                                        <a:schemeClr val="tx1"/>
                                      </p:to>
                                    </p:animClr>
                                    <p:set>
                                      <p:cBhvr>
                                        <p:cTn id="163" dur="500" fill="hold"/>
                                        <p:tgtEl>
                                          <p:spTgt spid="16"/>
                                        </p:tgtEl>
                                        <p:attrNameLst>
                                          <p:attrName>fill.type</p:attrName>
                                        </p:attrNameLst>
                                      </p:cBhvr>
                                      <p:to>
                                        <p:strVal val="solid"/>
                                      </p:to>
                                    </p:set>
                                    <p:set>
                                      <p:cBhvr>
                                        <p:cTn id="164" dur="500" fill="hold"/>
                                        <p:tgtEl>
                                          <p:spTgt spid="16"/>
                                        </p:tgtEl>
                                        <p:attrNameLst>
                                          <p:attrName>fill.on</p:attrName>
                                        </p:attrNameLst>
                                      </p:cBhvr>
                                      <p:to>
                                        <p:strVal val="true"/>
                                      </p:to>
                                    </p:set>
                                  </p:childTnLst>
                                </p:cTn>
                              </p:par>
                              <p:par>
                                <p:cTn id="165" presetID="1" presetClass="entr" presetSubtype="0" fill="hold" nodeType="withEffect">
                                  <p:stCondLst>
                                    <p:cond delay="0"/>
                                  </p:stCondLst>
                                  <p:childTnLst>
                                    <p:set>
                                      <p:cBhvr>
                                        <p:cTn id="166" dur="1" fill="hold">
                                          <p:stCondLst>
                                            <p:cond delay="0"/>
                                          </p:stCondLst>
                                        </p:cTn>
                                        <p:tgtEl>
                                          <p:spTgt spid="5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mph" presetSubtype="2" fill="hold" nodeType="clickEffect">
                                  <p:stCondLst>
                                    <p:cond delay="0"/>
                                  </p:stCondLst>
                                  <p:childTnLst>
                                    <p:animClr clrSpc="rgb" dir="cw">
                                      <p:cBhvr>
                                        <p:cTn id="170" dur="500" fill="hold"/>
                                        <p:tgtEl>
                                          <p:spTgt spid="13"/>
                                        </p:tgtEl>
                                        <p:attrNameLst>
                                          <p:attrName>fillcolor</p:attrName>
                                        </p:attrNameLst>
                                      </p:cBhvr>
                                      <p:to>
                                        <a:schemeClr val="tx1"/>
                                      </p:to>
                                    </p:animClr>
                                    <p:set>
                                      <p:cBhvr>
                                        <p:cTn id="171" dur="500" fill="hold"/>
                                        <p:tgtEl>
                                          <p:spTgt spid="13"/>
                                        </p:tgtEl>
                                        <p:attrNameLst>
                                          <p:attrName>fill.type</p:attrName>
                                        </p:attrNameLst>
                                      </p:cBhvr>
                                      <p:to>
                                        <p:strVal val="solid"/>
                                      </p:to>
                                    </p:set>
                                    <p:set>
                                      <p:cBhvr>
                                        <p:cTn id="172" dur="500" fill="hold"/>
                                        <p:tgtEl>
                                          <p:spTgt spid="13"/>
                                        </p:tgtEl>
                                        <p:attrNameLst>
                                          <p:attrName>fill.on</p:attrName>
                                        </p:attrNameLst>
                                      </p:cBhvr>
                                      <p:to>
                                        <p:strVal val="true"/>
                                      </p:to>
                                    </p:set>
                                  </p:childTnLst>
                                </p:cTn>
                              </p:par>
                              <p:par>
                                <p:cTn id="173" presetID="1" presetClass="entr" presetSubtype="0" fill="hold" nodeType="withEffect">
                                  <p:stCondLst>
                                    <p:cond delay="0"/>
                                  </p:stCondLst>
                                  <p:childTnLst>
                                    <p:set>
                                      <p:cBhvr>
                                        <p:cTn id="174" dur="1" fill="hold">
                                          <p:stCondLst>
                                            <p:cond delay="0"/>
                                          </p:stCondLst>
                                        </p:cTn>
                                        <p:tgtEl>
                                          <p:spTgt spid="55"/>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2" fill="hold" nodeType="clickEffect">
                                  <p:stCondLst>
                                    <p:cond delay="0"/>
                                  </p:stCondLst>
                                  <p:childTnLst>
                                    <p:animClr clrSpc="rgb" dir="cw">
                                      <p:cBhvr>
                                        <p:cTn id="178" dur="500" fill="hold"/>
                                        <p:tgtEl>
                                          <p:spTgt spid="17"/>
                                        </p:tgtEl>
                                        <p:attrNameLst>
                                          <p:attrName>fillcolor</p:attrName>
                                        </p:attrNameLst>
                                      </p:cBhvr>
                                      <p:to>
                                        <a:schemeClr val="tx1"/>
                                      </p:to>
                                    </p:animClr>
                                    <p:set>
                                      <p:cBhvr>
                                        <p:cTn id="179" dur="500" fill="hold"/>
                                        <p:tgtEl>
                                          <p:spTgt spid="17"/>
                                        </p:tgtEl>
                                        <p:attrNameLst>
                                          <p:attrName>fill.type</p:attrName>
                                        </p:attrNameLst>
                                      </p:cBhvr>
                                      <p:to>
                                        <p:strVal val="solid"/>
                                      </p:to>
                                    </p:set>
                                    <p:set>
                                      <p:cBhvr>
                                        <p:cTn id="180" dur="500" fill="hold"/>
                                        <p:tgtEl>
                                          <p:spTgt spid="17"/>
                                        </p:tgtEl>
                                        <p:attrNameLst>
                                          <p:attrName>fill.on</p:attrName>
                                        </p:attrNameLst>
                                      </p:cBhvr>
                                      <p:to>
                                        <p:strVal val="true"/>
                                      </p:to>
                                    </p:set>
                                  </p:childTnLst>
                                </p:cTn>
                              </p:par>
                              <p:par>
                                <p:cTn id="181" presetID="1" presetClass="entr" presetSubtype="0" fill="hold" nodeType="withEffect">
                                  <p:stCondLst>
                                    <p:cond delay="0"/>
                                  </p:stCondLst>
                                  <p:childTnLst>
                                    <p:set>
                                      <p:cBhvr>
                                        <p:cTn id="182" dur="1" fill="hold">
                                          <p:stCondLst>
                                            <p:cond delay="0"/>
                                          </p:stCondLst>
                                        </p:cTn>
                                        <p:tgtEl>
                                          <p:spTgt spid="57"/>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2" fill="hold" nodeType="clickEffect">
                                  <p:stCondLst>
                                    <p:cond delay="0"/>
                                  </p:stCondLst>
                                  <p:childTnLst>
                                    <p:animClr clrSpc="rgb" dir="cw">
                                      <p:cBhvr>
                                        <p:cTn id="186" dur="500" fill="hold"/>
                                        <p:tgtEl>
                                          <p:spTgt spid="6"/>
                                        </p:tgtEl>
                                        <p:attrNameLst>
                                          <p:attrName>fillcolor</p:attrName>
                                        </p:attrNameLst>
                                      </p:cBhvr>
                                      <p:to>
                                        <a:schemeClr val="tx1"/>
                                      </p:to>
                                    </p:animClr>
                                    <p:set>
                                      <p:cBhvr>
                                        <p:cTn id="187" dur="500" fill="hold"/>
                                        <p:tgtEl>
                                          <p:spTgt spid="6"/>
                                        </p:tgtEl>
                                        <p:attrNameLst>
                                          <p:attrName>fill.type</p:attrName>
                                        </p:attrNameLst>
                                      </p:cBhvr>
                                      <p:to>
                                        <p:strVal val="solid"/>
                                      </p:to>
                                    </p:set>
                                    <p:set>
                                      <p:cBhvr>
                                        <p:cTn id="188" dur="500" fill="hold"/>
                                        <p:tgtEl>
                                          <p:spTgt spid="6"/>
                                        </p:tgtEl>
                                        <p:attrNameLst>
                                          <p:attrName>fill.on</p:attrName>
                                        </p:attrNameLst>
                                      </p:cBhvr>
                                      <p:to>
                                        <p:strVal val="true"/>
                                      </p:to>
                                    </p:set>
                                  </p:childTnLst>
                                </p:cTn>
                              </p:par>
                              <p:par>
                                <p:cTn id="189" presetID="1" presetClass="entr" presetSubtype="0" fill="hold" nodeType="with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2" fill="hold" nodeType="clickEffect">
                                  <p:stCondLst>
                                    <p:cond delay="0"/>
                                  </p:stCondLst>
                                  <p:childTnLst>
                                    <p:animClr clrSpc="rgb" dir="cw">
                                      <p:cBhvr>
                                        <p:cTn id="194" dur="500" fill="hold"/>
                                        <p:tgtEl>
                                          <p:spTgt spid="10"/>
                                        </p:tgtEl>
                                        <p:attrNameLst>
                                          <p:attrName>fillcolor</p:attrName>
                                        </p:attrNameLst>
                                      </p:cBhvr>
                                      <p:to>
                                        <a:schemeClr val="tx1"/>
                                      </p:to>
                                    </p:animClr>
                                    <p:set>
                                      <p:cBhvr>
                                        <p:cTn id="195" dur="500" fill="hold"/>
                                        <p:tgtEl>
                                          <p:spTgt spid="10"/>
                                        </p:tgtEl>
                                        <p:attrNameLst>
                                          <p:attrName>fill.type</p:attrName>
                                        </p:attrNameLst>
                                      </p:cBhvr>
                                      <p:to>
                                        <p:strVal val="solid"/>
                                      </p:to>
                                    </p:set>
                                    <p:set>
                                      <p:cBhvr>
                                        <p:cTn id="196" dur="500" fill="hold"/>
                                        <p:tgtEl>
                                          <p:spTgt spid="10"/>
                                        </p:tgtEl>
                                        <p:attrNameLst>
                                          <p:attrName>fill.on</p:attrName>
                                        </p:attrNameLst>
                                      </p:cBhvr>
                                      <p:to>
                                        <p:strVal val="true"/>
                                      </p:to>
                                    </p:set>
                                  </p:childTnLst>
                                </p:cTn>
                              </p:par>
                              <p:par>
                                <p:cTn id="197" presetID="1" presetClass="entr" presetSubtype="0" fill="hold" nodeType="withEffect">
                                  <p:stCondLst>
                                    <p:cond delay="0"/>
                                  </p:stCondLst>
                                  <p:childTnLst>
                                    <p:set>
                                      <p:cBhvr>
                                        <p:cTn id="198" dur="1" fill="hold">
                                          <p:stCondLst>
                                            <p:cond delay="0"/>
                                          </p:stCondLst>
                                        </p:cTn>
                                        <p:tgtEl>
                                          <p:spTgt spid="61"/>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2" fill="hold" nodeType="clickEffect">
                                  <p:stCondLst>
                                    <p:cond delay="0"/>
                                  </p:stCondLst>
                                  <p:childTnLst>
                                    <p:animClr clrSpc="rgb" dir="cw">
                                      <p:cBhvr>
                                        <p:cTn id="202" dur="500" fill="hold"/>
                                        <p:tgtEl>
                                          <p:spTgt spid="7"/>
                                        </p:tgtEl>
                                        <p:attrNameLst>
                                          <p:attrName>fillcolor</p:attrName>
                                        </p:attrNameLst>
                                      </p:cBhvr>
                                      <p:to>
                                        <a:schemeClr val="tx1"/>
                                      </p:to>
                                    </p:animClr>
                                    <p:set>
                                      <p:cBhvr>
                                        <p:cTn id="203" dur="500" fill="hold"/>
                                        <p:tgtEl>
                                          <p:spTgt spid="7"/>
                                        </p:tgtEl>
                                        <p:attrNameLst>
                                          <p:attrName>fill.type</p:attrName>
                                        </p:attrNameLst>
                                      </p:cBhvr>
                                      <p:to>
                                        <p:strVal val="solid"/>
                                      </p:to>
                                    </p:set>
                                    <p:set>
                                      <p:cBhvr>
                                        <p:cTn id="204" dur="500" fill="hold"/>
                                        <p:tgtEl>
                                          <p:spTgt spid="7"/>
                                        </p:tgtEl>
                                        <p:attrNameLst>
                                          <p:attrName>fill.on</p:attrName>
                                        </p:attrNameLst>
                                      </p:cBhvr>
                                      <p:to>
                                        <p:strVal val="true"/>
                                      </p:to>
                                    </p:set>
                                  </p:childTnLst>
                                </p:cTn>
                              </p:par>
                              <p:par>
                                <p:cTn id="205" presetID="1" presetClass="entr" presetSubtype="0" fill="hold" nodeType="withEffect">
                                  <p:stCondLst>
                                    <p:cond delay="0"/>
                                  </p:stCondLst>
                                  <p:childTnLst>
                                    <p:set>
                                      <p:cBhvr>
                                        <p:cTn id="206" dur="1" fill="hold">
                                          <p:stCondLst>
                                            <p:cond delay="0"/>
                                          </p:stCondLst>
                                        </p:cTn>
                                        <p:tgtEl>
                                          <p:spTgt spid="63"/>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500" fill="hold"/>
                                        <p:tgtEl>
                                          <p:spTgt spid="11"/>
                                        </p:tgtEl>
                                        <p:attrNameLst>
                                          <p:attrName>fillcolor</p:attrName>
                                        </p:attrNameLst>
                                      </p:cBhvr>
                                      <p:to>
                                        <a:schemeClr val="tx1"/>
                                      </p:to>
                                    </p:animClr>
                                    <p:set>
                                      <p:cBhvr>
                                        <p:cTn id="211" dur="500" fill="hold"/>
                                        <p:tgtEl>
                                          <p:spTgt spid="11"/>
                                        </p:tgtEl>
                                        <p:attrNameLst>
                                          <p:attrName>fill.type</p:attrName>
                                        </p:attrNameLst>
                                      </p:cBhvr>
                                      <p:to>
                                        <p:strVal val="solid"/>
                                      </p:to>
                                    </p:set>
                                    <p:set>
                                      <p:cBhvr>
                                        <p:cTn id="212" dur="500" fill="hold"/>
                                        <p:tgtEl>
                                          <p:spTgt spid="11"/>
                                        </p:tgtEl>
                                        <p:attrNameLst>
                                          <p:attrName>fill.on</p:attrName>
                                        </p:attrNameLst>
                                      </p:cBhvr>
                                      <p:to>
                                        <p:strVal val="true"/>
                                      </p:to>
                                    </p:set>
                                  </p:childTnLst>
                                </p:cTn>
                              </p:par>
                              <p:par>
                                <p:cTn id="213" presetID="1" presetClass="entr" presetSubtype="0" fill="hold" nodeType="withEffect">
                                  <p:stCondLst>
                                    <p:cond delay="0"/>
                                  </p:stCondLst>
                                  <p:childTnLst>
                                    <p:set>
                                      <p:cBhvr>
                                        <p:cTn id="214" dur="1" fill="hold">
                                          <p:stCondLst>
                                            <p:cond delay="0"/>
                                          </p:stCondLst>
                                        </p:cTn>
                                        <p:tgtEl>
                                          <p:spTgt spid="65"/>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mph" presetSubtype="2" fill="hold" nodeType="clickEffect">
                                  <p:stCondLst>
                                    <p:cond delay="0"/>
                                  </p:stCondLst>
                                  <p:childTnLst>
                                    <p:animClr clrSpc="rgb" dir="cw">
                                      <p:cBhvr>
                                        <p:cTn id="218" dur="500" fill="hold"/>
                                        <p:tgtEl>
                                          <p:spTgt spid="14"/>
                                        </p:tgtEl>
                                        <p:attrNameLst>
                                          <p:attrName>fillcolor</p:attrName>
                                        </p:attrNameLst>
                                      </p:cBhvr>
                                      <p:to>
                                        <a:schemeClr val="tx1"/>
                                      </p:to>
                                    </p:animClr>
                                    <p:set>
                                      <p:cBhvr>
                                        <p:cTn id="219" dur="500" fill="hold"/>
                                        <p:tgtEl>
                                          <p:spTgt spid="14"/>
                                        </p:tgtEl>
                                        <p:attrNameLst>
                                          <p:attrName>fill.type</p:attrName>
                                        </p:attrNameLst>
                                      </p:cBhvr>
                                      <p:to>
                                        <p:strVal val="solid"/>
                                      </p:to>
                                    </p:set>
                                    <p:set>
                                      <p:cBhvr>
                                        <p:cTn id="220" dur="500" fill="hold"/>
                                        <p:tgtEl>
                                          <p:spTgt spid="14"/>
                                        </p:tgtEl>
                                        <p:attrNameLst>
                                          <p:attrName>fill.on</p:attrName>
                                        </p:attrNameLst>
                                      </p:cBhvr>
                                      <p:to>
                                        <p:strVal val="true"/>
                                      </p:to>
                                    </p:set>
                                  </p:childTnLst>
                                </p:cTn>
                              </p:par>
                              <p:par>
                                <p:cTn id="221" presetID="1" presetClass="entr" presetSubtype="0" fill="hold" nodeType="withEffect">
                                  <p:stCondLst>
                                    <p:cond delay="0"/>
                                  </p:stCondLst>
                                  <p:childTnLst>
                                    <p:set>
                                      <p:cBhvr>
                                        <p:cTn id="222" dur="1" fill="hold">
                                          <p:stCondLst>
                                            <p:cond delay="0"/>
                                          </p:stCondLst>
                                        </p:cTn>
                                        <p:tgtEl>
                                          <p:spTgt spid="6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mph" presetSubtype="2" fill="hold" nodeType="clickEffect">
                                  <p:stCondLst>
                                    <p:cond delay="0"/>
                                  </p:stCondLst>
                                  <p:childTnLst>
                                    <p:animClr clrSpc="rgb" dir="cw">
                                      <p:cBhvr>
                                        <p:cTn id="226" dur="500" fill="hold"/>
                                        <p:tgtEl>
                                          <p:spTgt spid="18"/>
                                        </p:tgtEl>
                                        <p:attrNameLst>
                                          <p:attrName>fillcolor</p:attrName>
                                        </p:attrNameLst>
                                      </p:cBhvr>
                                      <p:to>
                                        <a:schemeClr val="tx1"/>
                                      </p:to>
                                    </p:animClr>
                                    <p:set>
                                      <p:cBhvr>
                                        <p:cTn id="227" dur="500" fill="hold"/>
                                        <p:tgtEl>
                                          <p:spTgt spid="18"/>
                                        </p:tgtEl>
                                        <p:attrNameLst>
                                          <p:attrName>fill.type</p:attrName>
                                        </p:attrNameLst>
                                      </p:cBhvr>
                                      <p:to>
                                        <p:strVal val="solid"/>
                                      </p:to>
                                    </p:set>
                                    <p:set>
                                      <p:cBhvr>
                                        <p:cTn id="228" dur="500" fill="hold"/>
                                        <p:tgtEl>
                                          <p:spTgt spid="18"/>
                                        </p:tgtEl>
                                        <p:attrNameLst>
                                          <p:attrName>fill.on</p:attrName>
                                        </p:attrNameLst>
                                      </p:cBhvr>
                                      <p:to>
                                        <p:strVal val="true"/>
                                      </p:to>
                                    </p:set>
                                  </p:childTnLst>
                                </p:cTn>
                              </p:par>
                              <p:par>
                                <p:cTn id="229" presetID="1" presetClass="entr" presetSubtype="0" fill="hold" nodeType="withEffect">
                                  <p:stCondLst>
                                    <p:cond delay="0"/>
                                  </p:stCondLst>
                                  <p:childTnLst>
                                    <p:set>
                                      <p:cBhvr>
                                        <p:cTn id="230" dur="1" fill="hold">
                                          <p:stCondLst>
                                            <p:cond delay="0"/>
                                          </p:stCondLst>
                                        </p:cTn>
                                        <p:tgtEl>
                                          <p:spTgt spid="71"/>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2" fill="hold" nodeType="clickEffect">
                                  <p:stCondLst>
                                    <p:cond delay="0"/>
                                  </p:stCondLst>
                                  <p:childTnLst>
                                    <p:animClr clrSpc="rgb" dir="cw">
                                      <p:cBhvr>
                                        <p:cTn id="234" dur="500" fill="hold"/>
                                        <p:tgtEl>
                                          <p:spTgt spid="15"/>
                                        </p:tgtEl>
                                        <p:attrNameLst>
                                          <p:attrName>fillcolor</p:attrName>
                                        </p:attrNameLst>
                                      </p:cBhvr>
                                      <p:to>
                                        <a:schemeClr val="tx1"/>
                                      </p:to>
                                    </p:animClr>
                                    <p:set>
                                      <p:cBhvr>
                                        <p:cTn id="235" dur="500" fill="hold"/>
                                        <p:tgtEl>
                                          <p:spTgt spid="15"/>
                                        </p:tgtEl>
                                        <p:attrNameLst>
                                          <p:attrName>fill.type</p:attrName>
                                        </p:attrNameLst>
                                      </p:cBhvr>
                                      <p:to>
                                        <p:strVal val="solid"/>
                                      </p:to>
                                    </p:set>
                                    <p:set>
                                      <p:cBhvr>
                                        <p:cTn id="236" dur="500" fill="hold"/>
                                        <p:tgtEl>
                                          <p:spTgt spid="15"/>
                                        </p:tgtEl>
                                        <p:attrNameLst>
                                          <p:attrName>fill.on</p:attrName>
                                        </p:attrNameLst>
                                      </p:cBhvr>
                                      <p:to>
                                        <p:strVal val="true"/>
                                      </p:to>
                                    </p:set>
                                  </p:childTnLst>
                                </p:cTn>
                              </p:par>
                              <p:par>
                                <p:cTn id="237" presetID="1" presetClass="entr" presetSubtype="0" fill="hold" nodeType="withEffect">
                                  <p:stCondLst>
                                    <p:cond delay="0"/>
                                  </p:stCondLst>
                                  <p:childTnLst>
                                    <p:set>
                                      <p:cBhvr>
                                        <p:cTn id="238" dur="1" fill="hold">
                                          <p:stCondLst>
                                            <p:cond delay="0"/>
                                          </p:stCondLst>
                                        </p:cTn>
                                        <p:tgtEl>
                                          <p:spTgt spid="73"/>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2" fill="hold" nodeType="clickEffect">
                                  <p:stCondLst>
                                    <p:cond delay="0"/>
                                  </p:stCondLst>
                                  <p:childTnLst>
                                    <p:animClr clrSpc="rgb" dir="cw">
                                      <p:cBhvr>
                                        <p:cTn id="242" dur="500" fill="hold"/>
                                        <p:tgtEl>
                                          <p:spTgt spid="19"/>
                                        </p:tgtEl>
                                        <p:attrNameLst>
                                          <p:attrName>fillcolor</p:attrName>
                                        </p:attrNameLst>
                                      </p:cBhvr>
                                      <p:to>
                                        <a:schemeClr val="tx1"/>
                                      </p:to>
                                    </p:animClr>
                                    <p:set>
                                      <p:cBhvr>
                                        <p:cTn id="243" dur="500" fill="hold"/>
                                        <p:tgtEl>
                                          <p:spTgt spid="19"/>
                                        </p:tgtEl>
                                        <p:attrNameLst>
                                          <p:attrName>fill.type</p:attrName>
                                        </p:attrNameLst>
                                      </p:cBhvr>
                                      <p:to>
                                        <p:strVal val="solid"/>
                                      </p:to>
                                    </p:set>
                                    <p:set>
                                      <p:cBhvr>
                                        <p:cTn id="244" dur="500" fill="hold"/>
                                        <p:tgtEl>
                                          <p:spTgt spid="19"/>
                                        </p:tgtEl>
                                        <p:attrNameLst>
                                          <p:attrName>fill.on</p:attrName>
                                        </p:attrNameLst>
                                      </p:cBhvr>
                                      <p:to>
                                        <p:strVal val="true"/>
                                      </p:to>
                                    </p:set>
                                  </p:childTnLst>
                                </p:cTn>
                              </p:par>
                              <p:par>
                                <p:cTn id="245" presetID="1" presetClass="entr" presetSubtype="0" fill="hold" nodeType="withEffect">
                                  <p:stCondLst>
                                    <p:cond delay="0"/>
                                  </p:stCondLst>
                                  <p:childTnLst>
                                    <p:set>
                                      <p:cBhvr>
                                        <p:cTn id="246" dur="1" fill="hold">
                                          <p:stCondLst>
                                            <p:cond delay="0"/>
                                          </p:stCondLst>
                                        </p:cTn>
                                        <p:tgtEl>
                                          <p:spTgt spid="7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43" grpId="0" animBg="1"/>
      <p:bldP spid="50"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 Enhancing Transformations</a:t>
            </a:r>
            <a:endParaRPr lang="en-US" dirty="0"/>
          </a:p>
        </p:txBody>
      </p:sp>
      <p:sp>
        <p:nvSpPr>
          <p:cNvPr id="3" name="Slide Number Placeholder 2"/>
          <p:cNvSpPr>
            <a:spLocks noGrp="1"/>
          </p:cNvSpPr>
          <p:nvPr>
            <p:ph type="sldNum" sz="quarter" idx="12"/>
          </p:nvPr>
        </p:nvSpPr>
        <p:spPr/>
        <p:txBody>
          <a:bodyPr/>
          <a:lstStyle/>
          <a:p>
            <a:fld id="{C162BB0D-B5A7-4AD7-8624-6645CF0AB6F4}" type="slidenum">
              <a:rPr lang="en-US" smtClean="0"/>
              <a:t>4</a:t>
            </a:fld>
            <a:endParaRPr lang="en-US" dirty="0"/>
          </a:p>
        </p:txBody>
      </p:sp>
      <p:sp>
        <p:nvSpPr>
          <p:cNvPr id="4" name="TextBox 3"/>
          <p:cNvSpPr txBox="1"/>
          <p:nvPr/>
        </p:nvSpPr>
        <p:spPr>
          <a:xfrm>
            <a:off x="1295400" y="1139510"/>
            <a:ext cx="2209800" cy="923330"/>
          </a:xfrm>
          <a:prstGeom prst="rect">
            <a:avLst/>
          </a:prstGeom>
          <a:noFill/>
        </p:spPr>
        <p:txBody>
          <a:bodyPr wrap="square" rtlCol="0">
            <a:spAutoFit/>
          </a:bodyPr>
          <a:lstStyle/>
          <a:p>
            <a:r>
              <a:rPr lang="en-US" b="1" dirty="0" smtClean="0">
                <a:solidFill>
                  <a:schemeClr val="tx2"/>
                </a:solidFill>
                <a:latin typeface="Courier New" pitchFamily="49" charset="0"/>
                <a:cs typeface="Courier New" pitchFamily="49" charset="0"/>
              </a:rPr>
              <a:t>foo </a:t>
            </a:r>
            <a:r>
              <a:rPr lang="en-US" b="1" dirty="0">
                <a:solidFill>
                  <a:schemeClr val="tx2"/>
                </a:solidFill>
                <a:latin typeface="Courier New" pitchFamily="49" charset="0"/>
                <a:cs typeface="Courier New" pitchFamily="49" charset="0"/>
              </a:rPr>
              <a:t>(…);</a:t>
            </a:r>
          </a:p>
          <a:p>
            <a:r>
              <a:rPr lang="en-US" b="1" dirty="0">
                <a:solidFill>
                  <a:schemeClr val="tx2"/>
                </a:solidFill>
                <a:latin typeface="Courier New" pitchFamily="49" charset="0"/>
                <a:cs typeface="Courier New" pitchFamily="49" charset="0"/>
              </a:rPr>
              <a:t>bar (…);</a:t>
            </a:r>
          </a:p>
          <a:p>
            <a:endParaRPr lang="en-US" b="1" dirty="0" smtClean="0">
              <a:solidFill>
                <a:schemeClr val="tx2"/>
              </a:solidFill>
              <a:latin typeface="Courier New" pitchFamily="49" charset="0"/>
              <a:cs typeface="Courier New" pitchFamily="49" charset="0"/>
            </a:endParaRPr>
          </a:p>
        </p:txBody>
      </p:sp>
      <p:sp>
        <p:nvSpPr>
          <p:cNvPr id="5" name="TextBox 4"/>
          <p:cNvSpPr txBox="1"/>
          <p:nvPr/>
        </p:nvSpPr>
        <p:spPr>
          <a:xfrm>
            <a:off x="6248400" y="1123950"/>
            <a:ext cx="2743200" cy="1200329"/>
          </a:xfrm>
          <a:prstGeom prst="rect">
            <a:avLst/>
          </a:prstGeom>
          <a:noFill/>
        </p:spPr>
        <p:txBody>
          <a:bodyPr wrap="square" rtlCol="0">
            <a:spAutoFit/>
          </a:bodyPr>
          <a:lstStyle/>
          <a:p>
            <a:r>
              <a:rPr lang="en-US" b="1" dirty="0" smtClean="0">
                <a:solidFill>
                  <a:schemeClr val="tx2"/>
                </a:solidFill>
                <a:latin typeface="Courier New" pitchFamily="49" charset="0"/>
                <a:cs typeface="Courier New" pitchFamily="49" charset="0"/>
              </a:rPr>
              <a:t>for </a:t>
            </a:r>
            <a:r>
              <a:rPr lang="en-US" b="1" dirty="0">
                <a:solidFill>
                  <a:schemeClr val="tx2"/>
                </a:solidFill>
                <a:latin typeface="Courier New" pitchFamily="49" charset="0"/>
                <a:cs typeface="Courier New" pitchFamily="49" charset="0"/>
              </a:rPr>
              <a:t>(…){</a:t>
            </a:r>
          </a:p>
          <a:p>
            <a:r>
              <a:rPr lang="en-US" b="1" dirty="0">
                <a:solidFill>
                  <a:schemeClr val="tx2"/>
                </a:solidFill>
                <a:latin typeface="Courier New" pitchFamily="49" charset="0"/>
                <a:cs typeface="Courier New" pitchFamily="49" charset="0"/>
              </a:rPr>
              <a:t>	foo(…);</a:t>
            </a:r>
          </a:p>
          <a:p>
            <a:r>
              <a:rPr lang="en-US"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6" name="TextBox 5"/>
          <p:cNvSpPr txBox="1"/>
          <p:nvPr/>
        </p:nvSpPr>
        <p:spPr>
          <a:xfrm>
            <a:off x="838200" y="2130110"/>
            <a:ext cx="2415134" cy="923330"/>
          </a:xfrm>
          <a:prstGeom prst="rect">
            <a:avLst/>
          </a:prstGeom>
          <a:noFill/>
        </p:spPr>
        <p:txBody>
          <a:bodyPr wrap="square" rtlCol="0">
            <a:spAutoFit/>
          </a:bodyPr>
          <a:lstStyle/>
          <a:p>
            <a:pPr algn="ctr"/>
            <a:r>
              <a:rPr lang="en-US" dirty="0" smtClean="0">
                <a:solidFill>
                  <a:schemeClr val="tx2"/>
                </a:solidFill>
              </a:rPr>
              <a:t>Traversal </a:t>
            </a:r>
            <a:r>
              <a:rPr lang="en-US" dirty="0">
                <a:solidFill>
                  <a:schemeClr val="tx2"/>
                </a:solidFill>
              </a:rPr>
              <a:t>Fusion and Deforestation</a:t>
            </a:r>
          </a:p>
          <a:p>
            <a:pPr algn="ctr"/>
            <a:endParaRPr lang="en-US" dirty="0">
              <a:solidFill>
                <a:schemeClr val="tx2"/>
              </a:solidFill>
            </a:endParaRPr>
          </a:p>
        </p:txBody>
      </p:sp>
      <p:sp>
        <p:nvSpPr>
          <p:cNvPr id="7" name="TextBox 6"/>
          <p:cNvSpPr txBox="1"/>
          <p:nvPr/>
        </p:nvSpPr>
        <p:spPr>
          <a:xfrm>
            <a:off x="5791200" y="2092918"/>
            <a:ext cx="2895600" cy="646331"/>
          </a:xfrm>
          <a:prstGeom prst="rect">
            <a:avLst/>
          </a:prstGeom>
          <a:noFill/>
        </p:spPr>
        <p:txBody>
          <a:bodyPr wrap="square" rtlCol="0">
            <a:spAutoFit/>
          </a:bodyPr>
          <a:lstStyle/>
          <a:p>
            <a:pPr algn="ctr"/>
            <a:r>
              <a:rPr lang="en-US" dirty="0" smtClean="0">
                <a:solidFill>
                  <a:schemeClr val="tx2"/>
                </a:solidFill>
              </a:rPr>
              <a:t>Point </a:t>
            </a:r>
            <a:r>
              <a:rPr lang="en-US" dirty="0">
                <a:solidFill>
                  <a:schemeClr val="tx2"/>
                </a:solidFill>
              </a:rPr>
              <a:t>Blocking and </a:t>
            </a:r>
            <a:endParaRPr lang="en-US" dirty="0" smtClean="0">
              <a:solidFill>
                <a:schemeClr val="tx2"/>
              </a:solidFill>
            </a:endParaRPr>
          </a:p>
          <a:p>
            <a:pPr algn="ctr"/>
            <a:r>
              <a:rPr lang="en-US" dirty="0" smtClean="0">
                <a:solidFill>
                  <a:schemeClr val="tx2"/>
                </a:solidFill>
              </a:rPr>
              <a:t>Traversal </a:t>
            </a:r>
            <a:r>
              <a:rPr lang="en-US" dirty="0">
                <a:solidFill>
                  <a:schemeClr val="tx2"/>
                </a:solidFill>
              </a:rPr>
              <a:t>Splicing </a:t>
            </a:r>
          </a:p>
        </p:txBody>
      </p:sp>
      <p:sp>
        <p:nvSpPr>
          <p:cNvPr id="8" name="TextBox 7"/>
          <p:cNvSpPr txBox="1"/>
          <p:nvPr/>
        </p:nvSpPr>
        <p:spPr>
          <a:xfrm>
            <a:off x="609600" y="2968310"/>
            <a:ext cx="3200400" cy="369332"/>
          </a:xfrm>
          <a:prstGeom prst="rect">
            <a:avLst/>
          </a:prstGeom>
          <a:noFill/>
        </p:spPr>
        <p:txBody>
          <a:bodyPr wrap="square" rtlCol="0">
            <a:spAutoFit/>
          </a:bodyPr>
          <a:lstStyle/>
          <a:p>
            <a:pPr marL="0" lvl="1" algn="ctr"/>
            <a:r>
              <a:rPr lang="en-US" dirty="0" smtClean="0">
                <a:solidFill>
                  <a:schemeClr val="tx2"/>
                </a:solidFill>
              </a:rPr>
              <a:t>[Walder1990, Rajbhandari2016]</a:t>
            </a:r>
            <a:endParaRPr lang="en-US" dirty="0">
              <a:solidFill>
                <a:schemeClr val="tx2"/>
              </a:solidFill>
            </a:endParaRPr>
          </a:p>
        </p:txBody>
      </p:sp>
      <p:sp>
        <p:nvSpPr>
          <p:cNvPr id="9" name="TextBox 8"/>
          <p:cNvSpPr txBox="1"/>
          <p:nvPr/>
        </p:nvSpPr>
        <p:spPr>
          <a:xfrm>
            <a:off x="3048000" y="3486150"/>
            <a:ext cx="3200400" cy="1477328"/>
          </a:xfrm>
          <a:prstGeom prst="rect">
            <a:avLst/>
          </a:prstGeom>
          <a:noFill/>
        </p:spPr>
        <p:txBody>
          <a:bodyPr wrap="square" rtlCol="0">
            <a:spAutoFit/>
          </a:bodyPr>
          <a:lstStyle/>
          <a:p>
            <a:pPr algn="ctr"/>
            <a:r>
              <a:rPr lang="en-US" b="1" dirty="0" smtClean="0">
                <a:solidFill>
                  <a:srgbClr val="FF0000"/>
                </a:solidFill>
                <a:latin typeface="Courier New" pitchFamily="49" charset="0"/>
                <a:cs typeface="Courier New" pitchFamily="49" charset="0"/>
              </a:rPr>
              <a:t>Nested Recursion</a:t>
            </a:r>
          </a:p>
          <a:p>
            <a:pPr algn="ctr"/>
            <a:endParaRPr lang="en-US" b="1" dirty="0" smtClean="0">
              <a:solidFill>
                <a:srgbClr val="FF0000"/>
              </a:solidFill>
              <a:latin typeface="Courier New" pitchFamily="49" charset="0"/>
              <a:cs typeface="Courier New" pitchFamily="49" charset="0"/>
            </a:endParaRPr>
          </a:p>
          <a:p>
            <a:r>
              <a:rPr lang="en-US" b="1" dirty="0" smtClean="0">
                <a:solidFill>
                  <a:srgbClr val="FF0000"/>
                </a:solidFill>
                <a:latin typeface="Courier New" pitchFamily="49" charset="0"/>
                <a:cs typeface="Courier New" pitchFamily="49" charset="0"/>
              </a:rPr>
              <a:t>foo (…){</a:t>
            </a:r>
          </a:p>
          <a:p>
            <a:r>
              <a:rPr lang="en-US" b="1" dirty="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bar(…);</a:t>
            </a:r>
          </a:p>
          <a:p>
            <a:r>
              <a:rPr lang="en-US" b="1" dirty="0">
                <a:solidFill>
                  <a:srgbClr val="FF0000"/>
                </a:solidFill>
                <a:latin typeface="Courier New" pitchFamily="49" charset="0"/>
                <a:cs typeface="Courier New" pitchFamily="49" charset="0"/>
              </a:rPr>
              <a:t>}</a:t>
            </a:r>
          </a:p>
        </p:txBody>
      </p:sp>
      <p:sp>
        <p:nvSpPr>
          <p:cNvPr id="10" name="TextBox 9"/>
          <p:cNvSpPr txBox="1"/>
          <p:nvPr/>
        </p:nvSpPr>
        <p:spPr>
          <a:xfrm>
            <a:off x="5257800" y="3918287"/>
            <a:ext cx="533400" cy="1015663"/>
          </a:xfrm>
          <a:prstGeom prst="rect">
            <a:avLst/>
          </a:prstGeom>
          <a:noFill/>
        </p:spPr>
        <p:txBody>
          <a:bodyPr wrap="square" rtlCol="0">
            <a:spAutoFit/>
          </a:bodyPr>
          <a:lstStyle/>
          <a:p>
            <a:pPr algn="ctr"/>
            <a:r>
              <a:rPr lang="en-US" sz="6000" dirty="0" smtClean="0">
                <a:solidFill>
                  <a:srgbClr val="FF0000"/>
                </a:solidFill>
              </a:rPr>
              <a:t>?</a:t>
            </a:r>
            <a:endParaRPr lang="en-US" sz="6000" dirty="0">
              <a:solidFill>
                <a:srgbClr val="FF0000"/>
              </a:solidFill>
            </a:endParaRPr>
          </a:p>
        </p:txBody>
      </p:sp>
      <p:sp>
        <p:nvSpPr>
          <p:cNvPr id="11" name="TextBox 10"/>
          <p:cNvSpPr txBox="1"/>
          <p:nvPr/>
        </p:nvSpPr>
        <p:spPr>
          <a:xfrm>
            <a:off x="5943600" y="2945770"/>
            <a:ext cx="2667000" cy="369332"/>
          </a:xfrm>
          <a:prstGeom prst="rect">
            <a:avLst/>
          </a:prstGeom>
          <a:noFill/>
        </p:spPr>
        <p:txBody>
          <a:bodyPr wrap="square" rtlCol="0">
            <a:spAutoFit/>
          </a:bodyPr>
          <a:lstStyle/>
          <a:p>
            <a:pPr marL="0" lvl="1" algn="ctr"/>
            <a:r>
              <a:rPr lang="en-US" dirty="0" smtClean="0">
                <a:solidFill>
                  <a:schemeClr val="tx2"/>
                </a:solidFill>
              </a:rPr>
              <a:t>[Jo2011, Jo2012]</a:t>
            </a:r>
            <a:endParaRPr lang="en-US" dirty="0">
              <a:solidFill>
                <a:schemeClr val="tx2"/>
              </a:solidFill>
            </a:endParaRPr>
          </a:p>
        </p:txBody>
      </p:sp>
      <p:sp>
        <p:nvSpPr>
          <p:cNvPr id="12" name="TextBox 11"/>
          <p:cNvSpPr txBox="1"/>
          <p:nvPr/>
        </p:nvSpPr>
        <p:spPr>
          <a:xfrm>
            <a:off x="2762248" y="1139510"/>
            <a:ext cx="3105152" cy="646331"/>
          </a:xfrm>
          <a:prstGeom prst="rect">
            <a:avLst/>
          </a:prstGeom>
          <a:noFill/>
        </p:spPr>
        <p:txBody>
          <a:bodyPr wrap="square" rtlCol="0">
            <a:spAutoFit/>
          </a:bodyPr>
          <a:lstStyle/>
          <a:p>
            <a:pPr algn="ctr"/>
            <a:r>
              <a:rPr lang="en-US" b="1" dirty="0" smtClean="0">
                <a:solidFill>
                  <a:srgbClr val="FF0000"/>
                </a:solidFill>
                <a:latin typeface="Courier New" pitchFamily="49" charset="0"/>
                <a:cs typeface="Courier New" pitchFamily="49" charset="0"/>
              </a:rPr>
              <a:t>foo &amp; bar are</a:t>
            </a:r>
          </a:p>
          <a:p>
            <a:pPr algn="ctr"/>
            <a:r>
              <a:rPr lang="en-US" b="1" dirty="0" smtClean="0">
                <a:solidFill>
                  <a:srgbClr val="FF0000"/>
                </a:solidFill>
                <a:latin typeface="Courier New" pitchFamily="49" charset="0"/>
                <a:cs typeface="Courier New" pitchFamily="49" charset="0"/>
              </a:rPr>
              <a:t>Recursive Functions</a:t>
            </a:r>
          </a:p>
        </p:txBody>
      </p:sp>
    </p:spTree>
    <p:extLst>
      <p:ext uri="{BB962C8B-B14F-4D97-AF65-F5344CB8AC3E}">
        <p14:creationId xmlns:p14="http://schemas.microsoft.com/office/powerpoint/2010/main" val="422582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835288" y="3640706"/>
            <a:ext cx="1032112" cy="369332"/>
          </a:xfrm>
          <a:prstGeom prst="rect">
            <a:avLst/>
          </a:prstGeom>
          <a:noFill/>
        </p:spPr>
        <p:txBody>
          <a:bodyPr wrap="square" rtlCol="0">
            <a:spAutoFit/>
          </a:bodyPr>
          <a:lstStyle/>
          <a:p>
            <a:pPr algn="ctr"/>
            <a:r>
              <a:rPr lang="en-US" dirty="0" smtClean="0">
                <a:solidFill>
                  <a:srgbClr val="FF0000"/>
                </a:solidFill>
              </a:rPr>
              <a:t>Outer</a:t>
            </a:r>
            <a:endParaRPr lang="en-US" dirty="0">
              <a:solidFill>
                <a:srgbClr val="FF0000"/>
              </a:solidFill>
            </a:endParaRPr>
          </a:p>
        </p:txBody>
      </p:sp>
      <p:sp>
        <p:nvSpPr>
          <p:cNvPr id="52" name="TextBox 51"/>
          <p:cNvSpPr txBox="1"/>
          <p:nvPr/>
        </p:nvSpPr>
        <p:spPr>
          <a:xfrm>
            <a:off x="4874810" y="3643156"/>
            <a:ext cx="1032112" cy="369332"/>
          </a:xfrm>
          <a:prstGeom prst="rect">
            <a:avLst/>
          </a:prstGeom>
          <a:noFill/>
        </p:spPr>
        <p:txBody>
          <a:bodyPr wrap="square" rtlCol="0">
            <a:spAutoFit/>
          </a:bodyPr>
          <a:lstStyle/>
          <a:p>
            <a:pPr algn="ctr"/>
            <a:r>
              <a:rPr lang="en-US" dirty="0">
                <a:solidFill>
                  <a:srgbClr val="FF0000"/>
                </a:solidFill>
              </a:rPr>
              <a:t>X</a:t>
            </a:r>
          </a:p>
        </p:txBody>
      </p:sp>
      <p:sp>
        <p:nvSpPr>
          <p:cNvPr id="57" name="TextBox 56"/>
          <p:cNvSpPr txBox="1"/>
          <p:nvPr/>
        </p:nvSpPr>
        <p:spPr>
          <a:xfrm>
            <a:off x="7197488" y="3640706"/>
            <a:ext cx="1032112" cy="369332"/>
          </a:xfrm>
          <a:prstGeom prst="rect">
            <a:avLst/>
          </a:prstGeom>
          <a:noFill/>
        </p:spPr>
        <p:txBody>
          <a:bodyPr wrap="square" rtlCol="0">
            <a:spAutoFit/>
          </a:bodyPr>
          <a:lstStyle/>
          <a:p>
            <a:pPr algn="ctr"/>
            <a:r>
              <a:rPr lang="en-US" dirty="0" smtClean="0">
                <a:solidFill>
                  <a:srgbClr val="008000"/>
                </a:solidFill>
              </a:rPr>
              <a:t>Inner</a:t>
            </a:r>
            <a:endParaRPr lang="en-US" dirty="0">
              <a:solidFill>
                <a:srgbClr val="008000"/>
              </a:solidFill>
            </a:endParaRPr>
          </a:p>
        </p:txBody>
      </p:sp>
      <p:sp>
        <p:nvSpPr>
          <p:cNvPr id="53" name="TextBox 52"/>
          <p:cNvSpPr txBox="1"/>
          <p:nvPr/>
        </p:nvSpPr>
        <p:spPr>
          <a:xfrm>
            <a:off x="7197488" y="3638550"/>
            <a:ext cx="1032112" cy="369332"/>
          </a:xfrm>
          <a:prstGeom prst="rect">
            <a:avLst/>
          </a:prstGeom>
          <a:noFill/>
        </p:spPr>
        <p:txBody>
          <a:bodyPr wrap="square" rtlCol="0">
            <a:spAutoFit/>
          </a:bodyPr>
          <a:lstStyle/>
          <a:p>
            <a:pPr algn="ctr"/>
            <a:r>
              <a:rPr lang="en-US" dirty="0">
                <a:solidFill>
                  <a:srgbClr val="008000"/>
                </a:solidFill>
              </a:rPr>
              <a:t>Y</a:t>
            </a:r>
          </a:p>
        </p:txBody>
      </p:sp>
      <p:sp>
        <p:nvSpPr>
          <p:cNvPr id="2" name="Title 1"/>
          <p:cNvSpPr>
            <a:spLocks noGrp="1"/>
          </p:cNvSpPr>
          <p:nvPr>
            <p:ph type="title"/>
          </p:nvPr>
        </p:nvSpPr>
        <p:spPr/>
        <p:txBody>
          <a:bodyPr/>
          <a:lstStyle/>
          <a:p>
            <a:r>
              <a:rPr lang="en-US" dirty="0" smtClean="0">
                <a:solidFill>
                  <a:srgbClr val="0000DC"/>
                </a:solidFill>
                <a:latin typeface="Gill Sans MT" pitchFamily="34" charset="0"/>
              </a:rPr>
              <a:t>Nested Recursion</a:t>
            </a:r>
            <a:endParaRPr lang="en-US" dirty="0">
              <a:solidFill>
                <a:srgbClr val="0000DC"/>
              </a:solidFill>
              <a:latin typeface="Gill Sans MT" pitchFamily="34" charset="0"/>
            </a:endParaRPr>
          </a:p>
        </p:txBody>
      </p:sp>
      <p:sp>
        <p:nvSpPr>
          <p:cNvPr id="4" name="TextBox 3"/>
          <p:cNvSpPr txBox="1"/>
          <p:nvPr/>
        </p:nvSpPr>
        <p:spPr>
          <a:xfrm>
            <a:off x="152400" y="895350"/>
            <a:ext cx="3733800" cy="4062651"/>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Node root_o, root_i;</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recurseOuter(Node o){</a:t>
            </a:r>
          </a:p>
          <a:p>
            <a:r>
              <a:rPr lang="en-US" sz="1600" b="1" dirty="0" smtClean="0">
                <a:solidFill>
                  <a:schemeClr val="tx2"/>
                </a:solidFill>
                <a:latin typeface="Courier New" pitchFamily="49" charset="0"/>
                <a:cs typeface="Courier New" pitchFamily="49" charset="0"/>
              </a:rPr>
              <a:t>    if ( o == NULL )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recurseInner(o, root_i);</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recurseOuter(o.left);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recurseOuter(o.right);</a:t>
            </a: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recurseInner(Node o, Node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a:t>
            </a:r>
            <a:r>
              <a:rPr lang="en-US" sz="1600" b="1" dirty="0" smtClean="0">
                <a:solidFill>
                  <a:schemeClr val="tx2"/>
                </a:solidFill>
                <a:latin typeface="Courier New" pitchFamily="49" charset="0"/>
                <a:cs typeface="Courier New" pitchFamily="49" charset="0"/>
              </a:rPr>
              <a:t>i </a:t>
            </a:r>
            <a:r>
              <a:rPr lang="en-US" sz="1600" b="1" dirty="0">
                <a:solidFill>
                  <a:schemeClr val="tx2"/>
                </a:solidFill>
                <a:latin typeface="Courier New" pitchFamily="49" charset="0"/>
                <a:cs typeface="Courier New" pitchFamily="49" charset="0"/>
              </a:rPr>
              <a:t>== NULL )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join(o.data, i.data);</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i.left</a:t>
            </a:r>
            <a:r>
              <a:rPr lang="en-US" sz="1600" b="1" dirty="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i.right</a:t>
            </a:r>
            <a:r>
              <a:rPr lang="en-US" sz="1600" b="1" dirty="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5" name="Oval 4"/>
          <p:cNvSpPr/>
          <p:nvPr/>
        </p:nvSpPr>
        <p:spPr>
          <a:xfrm>
            <a:off x="5043986" y="1276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A</a:t>
            </a:r>
            <a:endParaRPr lang="en-US" sz="2400" b="1" dirty="0">
              <a:solidFill>
                <a:schemeClr val="tx2"/>
              </a:solidFill>
              <a:latin typeface="Calibri" pitchFamily="34" charset="0"/>
              <a:cs typeface="Calibri" pitchFamily="34" charset="0"/>
            </a:endParaRPr>
          </a:p>
        </p:txBody>
      </p:sp>
      <p:sp>
        <p:nvSpPr>
          <p:cNvPr id="7" name="Oval 6"/>
          <p:cNvSpPr/>
          <p:nvPr/>
        </p:nvSpPr>
        <p:spPr>
          <a:xfrm>
            <a:off x="4552666" y="21145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B</a:t>
            </a:r>
            <a:endParaRPr lang="en-US" sz="2400" b="1" dirty="0">
              <a:solidFill>
                <a:schemeClr val="tx2"/>
              </a:solidFill>
              <a:latin typeface="Calibri" pitchFamily="34" charset="0"/>
              <a:cs typeface="Calibri" pitchFamily="34" charset="0"/>
            </a:endParaRPr>
          </a:p>
        </p:txBody>
      </p:sp>
      <p:sp>
        <p:nvSpPr>
          <p:cNvPr id="8" name="Oval 7"/>
          <p:cNvSpPr/>
          <p:nvPr/>
        </p:nvSpPr>
        <p:spPr>
          <a:xfrm>
            <a:off x="5619466" y="21145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E</a:t>
            </a:r>
            <a:endParaRPr lang="en-US" sz="2400" b="1" dirty="0">
              <a:solidFill>
                <a:schemeClr val="tx2"/>
              </a:solidFill>
              <a:latin typeface="Calibri" pitchFamily="34" charset="0"/>
              <a:cs typeface="Calibri" pitchFamily="34" charset="0"/>
            </a:endParaRPr>
          </a:p>
        </p:txBody>
      </p:sp>
      <p:sp>
        <p:nvSpPr>
          <p:cNvPr id="15" name="Oval 14"/>
          <p:cNvSpPr/>
          <p:nvPr/>
        </p:nvSpPr>
        <p:spPr>
          <a:xfrm>
            <a:off x="4260376" y="297435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C</a:t>
            </a:r>
            <a:endParaRPr lang="en-US" sz="2400" b="1" dirty="0">
              <a:solidFill>
                <a:schemeClr val="tx2"/>
              </a:solidFill>
              <a:latin typeface="Calibri" pitchFamily="34" charset="0"/>
              <a:cs typeface="Calibri" pitchFamily="34" charset="0"/>
            </a:endParaRPr>
          </a:p>
        </p:txBody>
      </p:sp>
      <p:sp>
        <p:nvSpPr>
          <p:cNvPr id="16" name="Oval 15"/>
          <p:cNvSpPr/>
          <p:nvPr/>
        </p:nvSpPr>
        <p:spPr>
          <a:xfrm>
            <a:off x="4801738" y="297435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D</a:t>
            </a:r>
            <a:endParaRPr lang="en-US" sz="2400" b="1" dirty="0">
              <a:solidFill>
                <a:schemeClr val="tx2"/>
              </a:solidFill>
              <a:latin typeface="Calibri" pitchFamily="34" charset="0"/>
              <a:cs typeface="Calibri" pitchFamily="34" charset="0"/>
            </a:endParaRPr>
          </a:p>
        </p:txBody>
      </p:sp>
      <p:sp>
        <p:nvSpPr>
          <p:cNvPr id="17" name="Oval 16"/>
          <p:cNvSpPr/>
          <p:nvPr/>
        </p:nvSpPr>
        <p:spPr>
          <a:xfrm>
            <a:off x="5390866" y="296639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F</a:t>
            </a:r>
            <a:endParaRPr lang="en-US" sz="2400" b="1" dirty="0">
              <a:solidFill>
                <a:schemeClr val="tx2"/>
              </a:solidFill>
              <a:latin typeface="Calibri" pitchFamily="34" charset="0"/>
              <a:cs typeface="Calibri" pitchFamily="34" charset="0"/>
            </a:endParaRPr>
          </a:p>
        </p:txBody>
      </p:sp>
      <p:sp>
        <p:nvSpPr>
          <p:cNvPr id="18" name="Oval 17"/>
          <p:cNvSpPr/>
          <p:nvPr/>
        </p:nvSpPr>
        <p:spPr>
          <a:xfrm>
            <a:off x="5937914" y="2959574"/>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G</a:t>
            </a:r>
            <a:endParaRPr lang="en-US" sz="2400" b="1" dirty="0">
              <a:solidFill>
                <a:schemeClr val="tx2"/>
              </a:solidFill>
              <a:latin typeface="Calibri" pitchFamily="34" charset="0"/>
              <a:cs typeface="Calibri" pitchFamily="34" charset="0"/>
            </a:endParaRPr>
          </a:p>
        </p:txBody>
      </p:sp>
      <p:cxnSp>
        <p:nvCxnSpPr>
          <p:cNvPr id="24" name="Straight Arrow Connector 23"/>
          <p:cNvCxnSpPr>
            <a:stCxn id="5" idx="4"/>
            <a:endCxn id="7" idx="0"/>
          </p:cNvCxnSpPr>
          <p:nvPr/>
        </p:nvCxnSpPr>
        <p:spPr>
          <a:xfrm flipH="1">
            <a:off x="4781266" y="1733550"/>
            <a:ext cx="49132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4"/>
            <a:endCxn id="8" idx="0"/>
          </p:cNvCxnSpPr>
          <p:nvPr/>
        </p:nvCxnSpPr>
        <p:spPr>
          <a:xfrm>
            <a:off x="5272586" y="1733550"/>
            <a:ext cx="57548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4"/>
            <a:endCxn id="15" idx="0"/>
          </p:cNvCxnSpPr>
          <p:nvPr/>
        </p:nvCxnSpPr>
        <p:spPr>
          <a:xfrm flipH="1">
            <a:off x="4488976" y="2571750"/>
            <a:ext cx="292290"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4"/>
            <a:endCxn id="16" idx="0"/>
          </p:cNvCxnSpPr>
          <p:nvPr/>
        </p:nvCxnSpPr>
        <p:spPr>
          <a:xfrm>
            <a:off x="4781266" y="2571750"/>
            <a:ext cx="249072"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4"/>
            <a:endCxn id="17" idx="0"/>
          </p:cNvCxnSpPr>
          <p:nvPr/>
        </p:nvCxnSpPr>
        <p:spPr>
          <a:xfrm flipH="1">
            <a:off x="5619466" y="2571750"/>
            <a:ext cx="228600" cy="3946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4"/>
            <a:endCxn id="18" idx="0"/>
          </p:cNvCxnSpPr>
          <p:nvPr/>
        </p:nvCxnSpPr>
        <p:spPr>
          <a:xfrm>
            <a:off x="5848066" y="2571750"/>
            <a:ext cx="318448" cy="3878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411872" y="1250477"/>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1</a:t>
            </a:r>
            <a:endParaRPr lang="en-US" sz="2400" b="1" dirty="0">
              <a:solidFill>
                <a:schemeClr val="tx2"/>
              </a:solidFill>
              <a:latin typeface="Calibri" pitchFamily="34" charset="0"/>
              <a:cs typeface="Calibri" pitchFamily="34" charset="0"/>
            </a:endParaRPr>
          </a:p>
        </p:txBody>
      </p:sp>
      <p:sp>
        <p:nvSpPr>
          <p:cNvPr id="36" name="Oval 35"/>
          <p:cNvSpPr/>
          <p:nvPr/>
        </p:nvSpPr>
        <p:spPr>
          <a:xfrm>
            <a:off x="6920552" y="2088677"/>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2</a:t>
            </a:r>
            <a:endParaRPr lang="en-US" sz="2400" b="1" dirty="0">
              <a:solidFill>
                <a:schemeClr val="tx2"/>
              </a:solidFill>
              <a:latin typeface="Calibri" pitchFamily="34" charset="0"/>
              <a:cs typeface="Calibri" pitchFamily="34" charset="0"/>
            </a:endParaRPr>
          </a:p>
        </p:txBody>
      </p:sp>
      <p:sp>
        <p:nvSpPr>
          <p:cNvPr id="37" name="Oval 36"/>
          <p:cNvSpPr/>
          <p:nvPr/>
        </p:nvSpPr>
        <p:spPr>
          <a:xfrm>
            <a:off x="7990764" y="2088677"/>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5</a:t>
            </a:r>
            <a:endParaRPr lang="en-US" sz="2400" b="1" dirty="0">
              <a:solidFill>
                <a:schemeClr val="tx2"/>
              </a:solidFill>
              <a:latin typeface="Calibri" pitchFamily="34" charset="0"/>
              <a:cs typeface="Calibri" pitchFamily="34" charset="0"/>
            </a:endParaRPr>
          </a:p>
        </p:txBody>
      </p:sp>
      <p:sp>
        <p:nvSpPr>
          <p:cNvPr id="38" name="Oval 37"/>
          <p:cNvSpPr/>
          <p:nvPr/>
        </p:nvSpPr>
        <p:spPr>
          <a:xfrm>
            <a:off x="6628262" y="2948485"/>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3</a:t>
            </a:r>
            <a:endParaRPr lang="en-US" sz="2400" b="1" dirty="0">
              <a:solidFill>
                <a:schemeClr val="tx2"/>
              </a:solidFill>
              <a:latin typeface="Calibri" pitchFamily="34" charset="0"/>
              <a:cs typeface="Calibri" pitchFamily="34" charset="0"/>
            </a:endParaRPr>
          </a:p>
        </p:txBody>
      </p:sp>
      <p:sp>
        <p:nvSpPr>
          <p:cNvPr id="39" name="Oval 38"/>
          <p:cNvSpPr/>
          <p:nvPr/>
        </p:nvSpPr>
        <p:spPr>
          <a:xfrm>
            <a:off x="7169624" y="2948485"/>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4</a:t>
            </a:r>
            <a:endParaRPr lang="en-US" sz="2400" b="1" dirty="0">
              <a:solidFill>
                <a:schemeClr val="tx2"/>
              </a:solidFill>
              <a:latin typeface="Calibri" pitchFamily="34" charset="0"/>
              <a:cs typeface="Calibri" pitchFamily="34" charset="0"/>
            </a:endParaRPr>
          </a:p>
        </p:txBody>
      </p:sp>
      <p:sp>
        <p:nvSpPr>
          <p:cNvPr id="40" name="Oval 39"/>
          <p:cNvSpPr/>
          <p:nvPr/>
        </p:nvSpPr>
        <p:spPr>
          <a:xfrm>
            <a:off x="7762164" y="2940525"/>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6</a:t>
            </a:r>
            <a:endParaRPr lang="en-US" sz="2400" b="1" dirty="0">
              <a:solidFill>
                <a:schemeClr val="tx2"/>
              </a:solidFill>
              <a:latin typeface="Calibri" pitchFamily="34" charset="0"/>
              <a:cs typeface="Calibri" pitchFamily="34" charset="0"/>
            </a:endParaRPr>
          </a:p>
        </p:txBody>
      </p:sp>
      <p:sp>
        <p:nvSpPr>
          <p:cNvPr id="41" name="Oval 40"/>
          <p:cNvSpPr/>
          <p:nvPr/>
        </p:nvSpPr>
        <p:spPr>
          <a:xfrm>
            <a:off x="8305800" y="293370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7</a:t>
            </a:r>
            <a:endParaRPr lang="en-US" sz="2400" b="1" dirty="0">
              <a:solidFill>
                <a:schemeClr val="tx2"/>
              </a:solidFill>
              <a:latin typeface="Calibri" pitchFamily="34" charset="0"/>
              <a:cs typeface="Calibri" pitchFamily="34" charset="0"/>
            </a:endParaRPr>
          </a:p>
        </p:txBody>
      </p:sp>
      <p:cxnSp>
        <p:nvCxnSpPr>
          <p:cNvPr id="42" name="Straight Arrow Connector 41"/>
          <p:cNvCxnSpPr>
            <a:stCxn id="35" idx="4"/>
            <a:endCxn id="36" idx="0"/>
          </p:cNvCxnSpPr>
          <p:nvPr/>
        </p:nvCxnSpPr>
        <p:spPr>
          <a:xfrm flipH="1">
            <a:off x="7149152" y="1707677"/>
            <a:ext cx="49132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4"/>
            <a:endCxn id="37" idx="0"/>
          </p:cNvCxnSpPr>
          <p:nvPr/>
        </p:nvCxnSpPr>
        <p:spPr>
          <a:xfrm>
            <a:off x="7640472" y="1707677"/>
            <a:ext cx="578892"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4"/>
            <a:endCxn id="38" idx="0"/>
          </p:cNvCxnSpPr>
          <p:nvPr/>
        </p:nvCxnSpPr>
        <p:spPr>
          <a:xfrm flipH="1">
            <a:off x="6856862" y="2545877"/>
            <a:ext cx="292290"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4"/>
            <a:endCxn id="39" idx="0"/>
          </p:cNvCxnSpPr>
          <p:nvPr/>
        </p:nvCxnSpPr>
        <p:spPr>
          <a:xfrm>
            <a:off x="7149152" y="2545877"/>
            <a:ext cx="249072"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4"/>
            <a:endCxn id="40" idx="0"/>
          </p:cNvCxnSpPr>
          <p:nvPr/>
        </p:nvCxnSpPr>
        <p:spPr>
          <a:xfrm flipH="1">
            <a:off x="7990764" y="2545877"/>
            <a:ext cx="228600" cy="3946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 idx="4"/>
            <a:endCxn id="41" idx="0"/>
          </p:cNvCxnSpPr>
          <p:nvPr/>
        </p:nvCxnSpPr>
        <p:spPr>
          <a:xfrm>
            <a:off x="8219364" y="2545877"/>
            <a:ext cx="315036" cy="3878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436185"/>
            <a:ext cx="2743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152400" y="3138925"/>
            <a:ext cx="3657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85800" y="1927250"/>
            <a:ext cx="3048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669073" y="3640706"/>
            <a:ext cx="3048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C162BB0D-B5A7-4AD7-8624-6645CF0AB6F4}" type="slidenum">
              <a:rPr lang="en-US" smtClean="0"/>
              <a:pPr/>
              <a:t>5</a:t>
            </a:fld>
            <a:endParaRPr lang="en-US" dirty="0"/>
          </a:p>
        </p:txBody>
      </p:sp>
    </p:spTree>
    <p:extLst>
      <p:ext uri="{BB962C8B-B14F-4D97-AF65-F5344CB8AC3E}">
        <p14:creationId xmlns:p14="http://schemas.microsoft.com/office/powerpoint/2010/main" val="157322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5"/>
                                        </p:tgtEl>
                                        <p:attrNameLst>
                                          <p:attrName>fillcolor</p:attrName>
                                        </p:attrNameLst>
                                      </p:cBhvr>
                                      <p:to>
                                        <a:srgbClr val="FF5050"/>
                                      </p:to>
                                    </p:animClr>
                                    <p:set>
                                      <p:cBhvr>
                                        <p:cTn id="7" dur="500" fill="hold"/>
                                        <p:tgtEl>
                                          <p:spTgt spid="5"/>
                                        </p:tgtEl>
                                        <p:attrNameLst>
                                          <p:attrName>fill.type</p:attrName>
                                        </p:attrNameLst>
                                      </p:cBhvr>
                                      <p:to>
                                        <p:strVal val="solid"/>
                                      </p:to>
                                    </p:set>
                                    <p:set>
                                      <p:cBhvr>
                                        <p:cTn id="8" dur="500" fill="hold"/>
                                        <p:tgtEl>
                                          <p:spTgt spid="5"/>
                                        </p:tgtEl>
                                        <p:attrNameLst>
                                          <p:attrName>fill.on</p:attrName>
                                        </p:attrNameLst>
                                      </p:cBhvr>
                                      <p:to>
                                        <p:strVal val="true"/>
                                      </p:to>
                                    </p:set>
                                  </p:childTnLst>
                                </p:cTn>
                              </p:par>
                            </p:childTnLst>
                          </p:cTn>
                        </p:par>
                        <p:par>
                          <p:cTn id="9" fill="hold">
                            <p:stCondLst>
                              <p:cond delay="500"/>
                            </p:stCondLst>
                            <p:childTnLst>
                              <p:par>
                                <p:cTn id="10" presetID="1" presetClass="emph" presetSubtype="2" fill="hold" nodeType="afterEffect">
                                  <p:stCondLst>
                                    <p:cond delay="0"/>
                                  </p:stCondLst>
                                  <p:childTnLst>
                                    <p:animClr clrSpc="rgb" dir="cw">
                                      <p:cBhvr>
                                        <p:cTn id="11" dur="500" fill="hold"/>
                                        <p:tgtEl>
                                          <p:spTgt spid="35"/>
                                        </p:tgtEl>
                                        <p:attrNameLst>
                                          <p:attrName>fillcolor</p:attrName>
                                        </p:attrNameLst>
                                      </p:cBhvr>
                                      <p:to>
                                        <a:srgbClr val="66FF66"/>
                                      </p:to>
                                    </p:animClr>
                                    <p:set>
                                      <p:cBhvr>
                                        <p:cTn id="12" dur="500" fill="hold"/>
                                        <p:tgtEl>
                                          <p:spTgt spid="35"/>
                                        </p:tgtEl>
                                        <p:attrNameLst>
                                          <p:attrName>fill.type</p:attrName>
                                        </p:attrNameLst>
                                      </p:cBhvr>
                                      <p:to>
                                        <p:strVal val="solid"/>
                                      </p:to>
                                    </p:set>
                                    <p:set>
                                      <p:cBhvr>
                                        <p:cTn id="13" dur="500" fill="hold"/>
                                        <p:tgtEl>
                                          <p:spTgt spid="35"/>
                                        </p:tgtEl>
                                        <p:attrNameLst>
                                          <p:attrName>fill.on</p:attrName>
                                        </p:attrNameLst>
                                      </p:cBhvr>
                                      <p:to>
                                        <p:strVal val="true"/>
                                      </p:to>
                                    </p:set>
                                  </p:childTnLst>
                                </p:cTn>
                              </p:par>
                            </p:childTnLst>
                          </p:cTn>
                        </p:par>
                        <p:par>
                          <p:cTn id="14" fill="hold">
                            <p:stCondLst>
                              <p:cond delay="1000"/>
                            </p:stCondLst>
                            <p:childTnLst>
                              <p:par>
                                <p:cTn id="15" presetID="1" presetClass="emph" presetSubtype="2" fill="hold" nodeType="afterEffect">
                                  <p:stCondLst>
                                    <p:cond delay="0"/>
                                  </p:stCondLst>
                                  <p:childTnLst>
                                    <p:animClr clrSpc="rgb" dir="cw">
                                      <p:cBhvr>
                                        <p:cTn id="16" dur="500" fill="hold"/>
                                        <p:tgtEl>
                                          <p:spTgt spid="36"/>
                                        </p:tgtEl>
                                        <p:attrNameLst>
                                          <p:attrName>fillcolor</p:attrName>
                                        </p:attrNameLst>
                                      </p:cBhvr>
                                      <p:to>
                                        <a:srgbClr val="66FF66"/>
                                      </p:to>
                                    </p:animClr>
                                    <p:set>
                                      <p:cBhvr>
                                        <p:cTn id="17" dur="500" fill="hold"/>
                                        <p:tgtEl>
                                          <p:spTgt spid="36"/>
                                        </p:tgtEl>
                                        <p:attrNameLst>
                                          <p:attrName>fill.type</p:attrName>
                                        </p:attrNameLst>
                                      </p:cBhvr>
                                      <p:to>
                                        <p:strVal val="solid"/>
                                      </p:to>
                                    </p:set>
                                    <p:set>
                                      <p:cBhvr>
                                        <p:cTn id="18" dur="500" fill="hold"/>
                                        <p:tgtEl>
                                          <p:spTgt spid="36"/>
                                        </p:tgtEl>
                                        <p:attrNameLst>
                                          <p:attrName>fill.on</p:attrName>
                                        </p:attrNameLst>
                                      </p:cBhvr>
                                      <p:to>
                                        <p:strVal val="true"/>
                                      </p:to>
                                    </p:set>
                                  </p:childTnLst>
                                </p:cTn>
                              </p:par>
                            </p:childTnLst>
                          </p:cTn>
                        </p:par>
                        <p:par>
                          <p:cTn id="19" fill="hold">
                            <p:stCondLst>
                              <p:cond delay="1500"/>
                            </p:stCondLst>
                            <p:childTnLst>
                              <p:par>
                                <p:cTn id="20" presetID="1" presetClass="emph" presetSubtype="2" fill="hold" nodeType="afterEffect">
                                  <p:stCondLst>
                                    <p:cond delay="0"/>
                                  </p:stCondLst>
                                  <p:childTnLst>
                                    <p:animClr clrSpc="rgb" dir="cw">
                                      <p:cBhvr>
                                        <p:cTn id="21" dur="500" fill="hold"/>
                                        <p:tgtEl>
                                          <p:spTgt spid="38"/>
                                        </p:tgtEl>
                                        <p:attrNameLst>
                                          <p:attrName>fillcolor</p:attrName>
                                        </p:attrNameLst>
                                      </p:cBhvr>
                                      <p:to>
                                        <a:srgbClr val="66FF66"/>
                                      </p:to>
                                    </p:animClr>
                                    <p:set>
                                      <p:cBhvr>
                                        <p:cTn id="22" dur="500" fill="hold"/>
                                        <p:tgtEl>
                                          <p:spTgt spid="38"/>
                                        </p:tgtEl>
                                        <p:attrNameLst>
                                          <p:attrName>fill.type</p:attrName>
                                        </p:attrNameLst>
                                      </p:cBhvr>
                                      <p:to>
                                        <p:strVal val="solid"/>
                                      </p:to>
                                    </p:set>
                                    <p:set>
                                      <p:cBhvr>
                                        <p:cTn id="23" dur="500" fill="hold"/>
                                        <p:tgtEl>
                                          <p:spTgt spid="38"/>
                                        </p:tgtEl>
                                        <p:attrNameLst>
                                          <p:attrName>fill.on</p:attrName>
                                        </p:attrNameLst>
                                      </p:cBhvr>
                                      <p:to>
                                        <p:strVal val="true"/>
                                      </p:to>
                                    </p:set>
                                  </p:childTnLst>
                                </p:cTn>
                              </p:par>
                            </p:childTnLst>
                          </p:cTn>
                        </p:par>
                        <p:par>
                          <p:cTn id="24" fill="hold">
                            <p:stCondLst>
                              <p:cond delay="2000"/>
                            </p:stCondLst>
                            <p:childTnLst>
                              <p:par>
                                <p:cTn id="25" presetID="1" presetClass="emph" presetSubtype="2" fill="hold" nodeType="afterEffect">
                                  <p:stCondLst>
                                    <p:cond delay="0"/>
                                  </p:stCondLst>
                                  <p:childTnLst>
                                    <p:animClr clrSpc="rgb" dir="cw">
                                      <p:cBhvr>
                                        <p:cTn id="26" dur="500" fill="hold"/>
                                        <p:tgtEl>
                                          <p:spTgt spid="39"/>
                                        </p:tgtEl>
                                        <p:attrNameLst>
                                          <p:attrName>fillcolor</p:attrName>
                                        </p:attrNameLst>
                                      </p:cBhvr>
                                      <p:to>
                                        <a:srgbClr val="66FF66"/>
                                      </p:to>
                                    </p:animClr>
                                    <p:set>
                                      <p:cBhvr>
                                        <p:cTn id="27" dur="500" fill="hold"/>
                                        <p:tgtEl>
                                          <p:spTgt spid="39"/>
                                        </p:tgtEl>
                                        <p:attrNameLst>
                                          <p:attrName>fill.type</p:attrName>
                                        </p:attrNameLst>
                                      </p:cBhvr>
                                      <p:to>
                                        <p:strVal val="solid"/>
                                      </p:to>
                                    </p:set>
                                    <p:set>
                                      <p:cBhvr>
                                        <p:cTn id="28" dur="500" fill="hold"/>
                                        <p:tgtEl>
                                          <p:spTgt spid="39"/>
                                        </p:tgtEl>
                                        <p:attrNameLst>
                                          <p:attrName>fill.on</p:attrName>
                                        </p:attrNameLst>
                                      </p:cBhvr>
                                      <p:to>
                                        <p:strVal val="true"/>
                                      </p:to>
                                    </p:set>
                                  </p:childTnLst>
                                </p:cTn>
                              </p:par>
                            </p:childTnLst>
                          </p:cTn>
                        </p:par>
                        <p:par>
                          <p:cTn id="29" fill="hold">
                            <p:stCondLst>
                              <p:cond delay="2500"/>
                            </p:stCondLst>
                            <p:childTnLst>
                              <p:par>
                                <p:cTn id="30" presetID="1" presetClass="emph" presetSubtype="2" fill="hold" nodeType="afterEffect">
                                  <p:stCondLst>
                                    <p:cond delay="0"/>
                                  </p:stCondLst>
                                  <p:childTnLst>
                                    <p:animClr clrSpc="rgb" dir="cw">
                                      <p:cBhvr>
                                        <p:cTn id="31" dur="500" fill="hold"/>
                                        <p:tgtEl>
                                          <p:spTgt spid="37"/>
                                        </p:tgtEl>
                                        <p:attrNameLst>
                                          <p:attrName>fillcolor</p:attrName>
                                        </p:attrNameLst>
                                      </p:cBhvr>
                                      <p:to>
                                        <a:srgbClr val="66FF66"/>
                                      </p:to>
                                    </p:animClr>
                                    <p:set>
                                      <p:cBhvr>
                                        <p:cTn id="32" dur="500" fill="hold"/>
                                        <p:tgtEl>
                                          <p:spTgt spid="37"/>
                                        </p:tgtEl>
                                        <p:attrNameLst>
                                          <p:attrName>fill.type</p:attrName>
                                        </p:attrNameLst>
                                      </p:cBhvr>
                                      <p:to>
                                        <p:strVal val="solid"/>
                                      </p:to>
                                    </p:set>
                                    <p:set>
                                      <p:cBhvr>
                                        <p:cTn id="33" dur="500" fill="hold"/>
                                        <p:tgtEl>
                                          <p:spTgt spid="37"/>
                                        </p:tgtEl>
                                        <p:attrNameLst>
                                          <p:attrName>fill.on</p:attrName>
                                        </p:attrNameLst>
                                      </p:cBhvr>
                                      <p:to>
                                        <p:strVal val="true"/>
                                      </p:to>
                                    </p:set>
                                  </p:childTnLst>
                                </p:cTn>
                              </p:par>
                            </p:childTnLst>
                          </p:cTn>
                        </p:par>
                        <p:par>
                          <p:cTn id="34" fill="hold">
                            <p:stCondLst>
                              <p:cond delay="3000"/>
                            </p:stCondLst>
                            <p:childTnLst>
                              <p:par>
                                <p:cTn id="35" presetID="1" presetClass="emph" presetSubtype="2" fill="hold" nodeType="afterEffect">
                                  <p:stCondLst>
                                    <p:cond delay="0"/>
                                  </p:stCondLst>
                                  <p:childTnLst>
                                    <p:animClr clrSpc="rgb" dir="cw">
                                      <p:cBhvr>
                                        <p:cTn id="36" dur="500" fill="hold"/>
                                        <p:tgtEl>
                                          <p:spTgt spid="40"/>
                                        </p:tgtEl>
                                        <p:attrNameLst>
                                          <p:attrName>fillcolor</p:attrName>
                                        </p:attrNameLst>
                                      </p:cBhvr>
                                      <p:to>
                                        <a:srgbClr val="66FF66"/>
                                      </p:to>
                                    </p:animClr>
                                    <p:set>
                                      <p:cBhvr>
                                        <p:cTn id="37" dur="500" fill="hold"/>
                                        <p:tgtEl>
                                          <p:spTgt spid="40"/>
                                        </p:tgtEl>
                                        <p:attrNameLst>
                                          <p:attrName>fill.type</p:attrName>
                                        </p:attrNameLst>
                                      </p:cBhvr>
                                      <p:to>
                                        <p:strVal val="solid"/>
                                      </p:to>
                                    </p:set>
                                    <p:set>
                                      <p:cBhvr>
                                        <p:cTn id="38" dur="500" fill="hold"/>
                                        <p:tgtEl>
                                          <p:spTgt spid="40"/>
                                        </p:tgtEl>
                                        <p:attrNameLst>
                                          <p:attrName>fill.on</p:attrName>
                                        </p:attrNameLst>
                                      </p:cBhvr>
                                      <p:to>
                                        <p:strVal val="true"/>
                                      </p:to>
                                    </p:set>
                                  </p:childTnLst>
                                </p:cTn>
                              </p:par>
                            </p:childTnLst>
                          </p:cTn>
                        </p:par>
                        <p:par>
                          <p:cTn id="39" fill="hold">
                            <p:stCondLst>
                              <p:cond delay="3500"/>
                            </p:stCondLst>
                            <p:childTnLst>
                              <p:par>
                                <p:cTn id="40" presetID="1" presetClass="emph" presetSubtype="2" fill="hold" nodeType="afterEffect">
                                  <p:stCondLst>
                                    <p:cond delay="0"/>
                                  </p:stCondLst>
                                  <p:childTnLst>
                                    <p:animClr clrSpc="rgb" dir="cw">
                                      <p:cBhvr>
                                        <p:cTn id="41" dur="500" fill="hold"/>
                                        <p:tgtEl>
                                          <p:spTgt spid="41"/>
                                        </p:tgtEl>
                                        <p:attrNameLst>
                                          <p:attrName>fillcolor</p:attrName>
                                        </p:attrNameLst>
                                      </p:cBhvr>
                                      <p:to>
                                        <a:srgbClr val="66FF66"/>
                                      </p:to>
                                    </p:animClr>
                                    <p:set>
                                      <p:cBhvr>
                                        <p:cTn id="42" dur="500" fill="hold"/>
                                        <p:tgtEl>
                                          <p:spTgt spid="41"/>
                                        </p:tgtEl>
                                        <p:attrNameLst>
                                          <p:attrName>fill.type</p:attrName>
                                        </p:attrNameLst>
                                      </p:cBhvr>
                                      <p:to>
                                        <p:strVal val="solid"/>
                                      </p:to>
                                    </p:set>
                                    <p:set>
                                      <p:cBhvr>
                                        <p:cTn id="43" dur="500" fill="hold"/>
                                        <p:tgtEl>
                                          <p:spTgt spid="41"/>
                                        </p:tgtEl>
                                        <p:attrNameLst>
                                          <p:attrName>fill.on</p:attrName>
                                        </p:attrNameLst>
                                      </p:cBhvr>
                                      <p:to>
                                        <p:strVal val="true"/>
                                      </p:to>
                                    </p:set>
                                  </p:childTnLst>
                                </p:cTn>
                              </p:par>
                            </p:childTnLst>
                          </p:cTn>
                        </p:par>
                        <p:par>
                          <p:cTn id="44" fill="hold">
                            <p:stCondLst>
                              <p:cond delay="4000"/>
                            </p:stCondLst>
                            <p:childTnLst>
                              <p:par>
                                <p:cTn id="45" presetID="1" presetClass="emph" presetSubtype="2" fill="hold" nodeType="afterEffect">
                                  <p:stCondLst>
                                    <p:cond delay="0"/>
                                  </p:stCondLst>
                                  <p:childTnLst>
                                    <p:animClr clrSpc="rgb" dir="cw">
                                      <p:cBhvr>
                                        <p:cTn id="46" dur="500" fill="hold"/>
                                        <p:tgtEl>
                                          <p:spTgt spid="5"/>
                                        </p:tgtEl>
                                        <p:attrNameLst>
                                          <p:attrName>fillcolor</p:attrName>
                                        </p:attrNameLst>
                                      </p:cBhvr>
                                      <p:to>
                                        <a:schemeClr val="bg1"/>
                                      </p:to>
                                    </p:animClr>
                                    <p:set>
                                      <p:cBhvr>
                                        <p:cTn id="47" dur="500" fill="hold"/>
                                        <p:tgtEl>
                                          <p:spTgt spid="5"/>
                                        </p:tgtEl>
                                        <p:attrNameLst>
                                          <p:attrName>fill.type</p:attrName>
                                        </p:attrNameLst>
                                      </p:cBhvr>
                                      <p:to>
                                        <p:strVal val="solid"/>
                                      </p:to>
                                    </p:set>
                                    <p:set>
                                      <p:cBhvr>
                                        <p:cTn id="48" dur="5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500" fill="hold"/>
                                        <p:tgtEl>
                                          <p:spTgt spid="35"/>
                                        </p:tgtEl>
                                        <p:attrNameLst>
                                          <p:attrName>fillcolor</p:attrName>
                                        </p:attrNameLst>
                                      </p:cBhvr>
                                      <p:to>
                                        <a:schemeClr val="bg1"/>
                                      </p:to>
                                    </p:animClr>
                                    <p:set>
                                      <p:cBhvr>
                                        <p:cTn id="51" dur="500" fill="hold"/>
                                        <p:tgtEl>
                                          <p:spTgt spid="35"/>
                                        </p:tgtEl>
                                        <p:attrNameLst>
                                          <p:attrName>fill.type</p:attrName>
                                        </p:attrNameLst>
                                      </p:cBhvr>
                                      <p:to>
                                        <p:strVal val="solid"/>
                                      </p:to>
                                    </p:set>
                                    <p:set>
                                      <p:cBhvr>
                                        <p:cTn id="52" dur="500" fill="hold"/>
                                        <p:tgtEl>
                                          <p:spTgt spid="35"/>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500" fill="hold"/>
                                        <p:tgtEl>
                                          <p:spTgt spid="36"/>
                                        </p:tgtEl>
                                        <p:attrNameLst>
                                          <p:attrName>fillcolor</p:attrName>
                                        </p:attrNameLst>
                                      </p:cBhvr>
                                      <p:to>
                                        <a:schemeClr val="bg1"/>
                                      </p:to>
                                    </p:animClr>
                                    <p:set>
                                      <p:cBhvr>
                                        <p:cTn id="55" dur="500" fill="hold"/>
                                        <p:tgtEl>
                                          <p:spTgt spid="36"/>
                                        </p:tgtEl>
                                        <p:attrNameLst>
                                          <p:attrName>fill.type</p:attrName>
                                        </p:attrNameLst>
                                      </p:cBhvr>
                                      <p:to>
                                        <p:strVal val="solid"/>
                                      </p:to>
                                    </p:set>
                                    <p:set>
                                      <p:cBhvr>
                                        <p:cTn id="56" dur="500" fill="hold"/>
                                        <p:tgtEl>
                                          <p:spTgt spid="36"/>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7"/>
                                        </p:tgtEl>
                                        <p:attrNameLst>
                                          <p:attrName>fillcolor</p:attrName>
                                        </p:attrNameLst>
                                      </p:cBhvr>
                                      <p:to>
                                        <a:schemeClr val="bg1"/>
                                      </p:to>
                                    </p:animClr>
                                    <p:set>
                                      <p:cBhvr>
                                        <p:cTn id="59" dur="500" fill="hold"/>
                                        <p:tgtEl>
                                          <p:spTgt spid="37"/>
                                        </p:tgtEl>
                                        <p:attrNameLst>
                                          <p:attrName>fill.type</p:attrName>
                                        </p:attrNameLst>
                                      </p:cBhvr>
                                      <p:to>
                                        <p:strVal val="solid"/>
                                      </p:to>
                                    </p:set>
                                    <p:set>
                                      <p:cBhvr>
                                        <p:cTn id="60" dur="500" fill="hold"/>
                                        <p:tgtEl>
                                          <p:spTgt spid="37"/>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500" fill="hold"/>
                                        <p:tgtEl>
                                          <p:spTgt spid="38"/>
                                        </p:tgtEl>
                                        <p:attrNameLst>
                                          <p:attrName>fillcolor</p:attrName>
                                        </p:attrNameLst>
                                      </p:cBhvr>
                                      <p:to>
                                        <a:schemeClr val="bg1"/>
                                      </p:to>
                                    </p:animClr>
                                    <p:set>
                                      <p:cBhvr>
                                        <p:cTn id="63" dur="500" fill="hold"/>
                                        <p:tgtEl>
                                          <p:spTgt spid="38"/>
                                        </p:tgtEl>
                                        <p:attrNameLst>
                                          <p:attrName>fill.type</p:attrName>
                                        </p:attrNameLst>
                                      </p:cBhvr>
                                      <p:to>
                                        <p:strVal val="solid"/>
                                      </p:to>
                                    </p:set>
                                    <p:set>
                                      <p:cBhvr>
                                        <p:cTn id="64" dur="500" fill="hold"/>
                                        <p:tgtEl>
                                          <p:spTgt spid="38"/>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500" fill="hold"/>
                                        <p:tgtEl>
                                          <p:spTgt spid="39"/>
                                        </p:tgtEl>
                                        <p:attrNameLst>
                                          <p:attrName>fillcolor</p:attrName>
                                        </p:attrNameLst>
                                      </p:cBhvr>
                                      <p:to>
                                        <a:schemeClr val="bg1"/>
                                      </p:to>
                                    </p:animClr>
                                    <p:set>
                                      <p:cBhvr>
                                        <p:cTn id="67" dur="500" fill="hold"/>
                                        <p:tgtEl>
                                          <p:spTgt spid="39"/>
                                        </p:tgtEl>
                                        <p:attrNameLst>
                                          <p:attrName>fill.type</p:attrName>
                                        </p:attrNameLst>
                                      </p:cBhvr>
                                      <p:to>
                                        <p:strVal val="solid"/>
                                      </p:to>
                                    </p:set>
                                    <p:set>
                                      <p:cBhvr>
                                        <p:cTn id="68" dur="500" fill="hold"/>
                                        <p:tgtEl>
                                          <p:spTgt spid="39"/>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500" fill="hold"/>
                                        <p:tgtEl>
                                          <p:spTgt spid="40"/>
                                        </p:tgtEl>
                                        <p:attrNameLst>
                                          <p:attrName>fillcolor</p:attrName>
                                        </p:attrNameLst>
                                      </p:cBhvr>
                                      <p:to>
                                        <a:schemeClr val="bg1"/>
                                      </p:to>
                                    </p:animClr>
                                    <p:set>
                                      <p:cBhvr>
                                        <p:cTn id="71" dur="500" fill="hold"/>
                                        <p:tgtEl>
                                          <p:spTgt spid="40"/>
                                        </p:tgtEl>
                                        <p:attrNameLst>
                                          <p:attrName>fill.type</p:attrName>
                                        </p:attrNameLst>
                                      </p:cBhvr>
                                      <p:to>
                                        <p:strVal val="solid"/>
                                      </p:to>
                                    </p:set>
                                    <p:set>
                                      <p:cBhvr>
                                        <p:cTn id="72" dur="500" fill="hold"/>
                                        <p:tgtEl>
                                          <p:spTgt spid="40"/>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500" fill="hold"/>
                                        <p:tgtEl>
                                          <p:spTgt spid="41"/>
                                        </p:tgtEl>
                                        <p:attrNameLst>
                                          <p:attrName>fillcolor</p:attrName>
                                        </p:attrNameLst>
                                      </p:cBhvr>
                                      <p:to>
                                        <a:schemeClr val="bg1"/>
                                      </p:to>
                                    </p:animClr>
                                    <p:set>
                                      <p:cBhvr>
                                        <p:cTn id="75" dur="500" fill="hold"/>
                                        <p:tgtEl>
                                          <p:spTgt spid="41"/>
                                        </p:tgtEl>
                                        <p:attrNameLst>
                                          <p:attrName>fill.type</p:attrName>
                                        </p:attrNameLst>
                                      </p:cBhvr>
                                      <p:to>
                                        <p:strVal val="solid"/>
                                      </p:to>
                                    </p:set>
                                    <p:set>
                                      <p:cBhvr>
                                        <p:cTn id="76" dur="500" fill="hold"/>
                                        <p:tgtEl>
                                          <p:spTgt spid="41"/>
                                        </p:tgtEl>
                                        <p:attrNameLst>
                                          <p:attrName>fill.on</p:attrName>
                                        </p:attrNameLst>
                                      </p:cBhvr>
                                      <p:to>
                                        <p:strVal val="true"/>
                                      </p:to>
                                    </p:set>
                                  </p:childTnLst>
                                </p:cTn>
                              </p:par>
                            </p:childTnLst>
                          </p:cTn>
                        </p:par>
                        <p:par>
                          <p:cTn id="77" fill="hold">
                            <p:stCondLst>
                              <p:cond delay="4500"/>
                            </p:stCondLst>
                            <p:childTnLst>
                              <p:par>
                                <p:cTn id="78" presetID="1" presetClass="emph" presetSubtype="2" fill="hold" nodeType="afterEffect">
                                  <p:stCondLst>
                                    <p:cond delay="0"/>
                                  </p:stCondLst>
                                  <p:childTnLst>
                                    <p:animClr clrSpc="rgb" dir="cw">
                                      <p:cBhvr>
                                        <p:cTn id="79" dur="500" fill="hold"/>
                                        <p:tgtEl>
                                          <p:spTgt spid="7"/>
                                        </p:tgtEl>
                                        <p:attrNameLst>
                                          <p:attrName>fillcolor</p:attrName>
                                        </p:attrNameLst>
                                      </p:cBhvr>
                                      <p:to>
                                        <a:srgbClr val="FF5050"/>
                                      </p:to>
                                    </p:animClr>
                                    <p:set>
                                      <p:cBhvr>
                                        <p:cTn id="80" dur="500" fill="hold"/>
                                        <p:tgtEl>
                                          <p:spTgt spid="7"/>
                                        </p:tgtEl>
                                        <p:attrNameLst>
                                          <p:attrName>fill.type</p:attrName>
                                        </p:attrNameLst>
                                      </p:cBhvr>
                                      <p:to>
                                        <p:strVal val="solid"/>
                                      </p:to>
                                    </p:set>
                                    <p:set>
                                      <p:cBhvr>
                                        <p:cTn id="81" dur="500" fill="hold"/>
                                        <p:tgtEl>
                                          <p:spTgt spid="7"/>
                                        </p:tgtEl>
                                        <p:attrNameLst>
                                          <p:attrName>fill.on</p:attrName>
                                        </p:attrNameLst>
                                      </p:cBhvr>
                                      <p:to>
                                        <p:strVal val="true"/>
                                      </p:to>
                                    </p:set>
                                  </p:childTnLst>
                                </p:cTn>
                              </p:par>
                              <p:par>
                                <p:cTn id="82" presetID="1" presetClass="emph" presetSubtype="2" fill="hold" nodeType="withEffect">
                                  <p:stCondLst>
                                    <p:cond delay="500"/>
                                  </p:stCondLst>
                                  <p:childTnLst>
                                    <p:animClr clrSpc="rgb" dir="cw">
                                      <p:cBhvr>
                                        <p:cTn id="83" dur="500" fill="hold"/>
                                        <p:tgtEl>
                                          <p:spTgt spid="35"/>
                                        </p:tgtEl>
                                        <p:attrNameLst>
                                          <p:attrName>fillcolor</p:attrName>
                                        </p:attrNameLst>
                                      </p:cBhvr>
                                      <p:to>
                                        <a:srgbClr val="66FF66"/>
                                      </p:to>
                                    </p:animClr>
                                    <p:set>
                                      <p:cBhvr>
                                        <p:cTn id="84" dur="500" fill="hold"/>
                                        <p:tgtEl>
                                          <p:spTgt spid="35"/>
                                        </p:tgtEl>
                                        <p:attrNameLst>
                                          <p:attrName>fill.type</p:attrName>
                                        </p:attrNameLst>
                                      </p:cBhvr>
                                      <p:to>
                                        <p:strVal val="solid"/>
                                      </p:to>
                                    </p:set>
                                    <p:set>
                                      <p:cBhvr>
                                        <p:cTn id="85" dur="500" fill="hold"/>
                                        <p:tgtEl>
                                          <p:spTgt spid="35"/>
                                        </p:tgtEl>
                                        <p:attrNameLst>
                                          <p:attrName>fill.on</p:attrName>
                                        </p:attrNameLst>
                                      </p:cBhvr>
                                      <p:to>
                                        <p:strVal val="true"/>
                                      </p:to>
                                    </p:set>
                                  </p:childTnLst>
                                </p:cTn>
                              </p:par>
                              <p:par>
                                <p:cTn id="86" presetID="1" presetClass="emph" presetSubtype="2" fill="hold" nodeType="withEffect">
                                  <p:stCondLst>
                                    <p:cond delay="1000"/>
                                  </p:stCondLst>
                                  <p:childTnLst>
                                    <p:animClr clrSpc="rgb" dir="cw">
                                      <p:cBhvr>
                                        <p:cTn id="87" dur="500" fill="hold"/>
                                        <p:tgtEl>
                                          <p:spTgt spid="36"/>
                                        </p:tgtEl>
                                        <p:attrNameLst>
                                          <p:attrName>fillcolor</p:attrName>
                                        </p:attrNameLst>
                                      </p:cBhvr>
                                      <p:to>
                                        <a:srgbClr val="66FF66"/>
                                      </p:to>
                                    </p:animClr>
                                    <p:set>
                                      <p:cBhvr>
                                        <p:cTn id="88" dur="500" fill="hold"/>
                                        <p:tgtEl>
                                          <p:spTgt spid="36"/>
                                        </p:tgtEl>
                                        <p:attrNameLst>
                                          <p:attrName>fill.type</p:attrName>
                                        </p:attrNameLst>
                                      </p:cBhvr>
                                      <p:to>
                                        <p:strVal val="solid"/>
                                      </p:to>
                                    </p:set>
                                    <p:set>
                                      <p:cBhvr>
                                        <p:cTn id="89" dur="500" fill="hold"/>
                                        <p:tgtEl>
                                          <p:spTgt spid="36"/>
                                        </p:tgtEl>
                                        <p:attrNameLst>
                                          <p:attrName>fill.on</p:attrName>
                                        </p:attrNameLst>
                                      </p:cBhvr>
                                      <p:to>
                                        <p:strVal val="true"/>
                                      </p:to>
                                    </p:set>
                                  </p:childTnLst>
                                </p:cTn>
                              </p:par>
                              <p:par>
                                <p:cTn id="90" presetID="1" presetClass="emph" presetSubtype="2" fill="hold" nodeType="withEffect">
                                  <p:stCondLst>
                                    <p:cond delay="1500"/>
                                  </p:stCondLst>
                                  <p:childTnLst>
                                    <p:animClr clrSpc="rgb" dir="cw">
                                      <p:cBhvr>
                                        <p:cTn id="91" dur="500" fill="hold"/>
                                        <p:tgtEl>
                                          <p:spTgt spid="38"/>
                                        </p:tgtEl>
                                        <p:attrNameLst>
                                          <p:attrName>fillcolor</p:attrName>
                                        </p:attrNameLst>
                                      </p:cBhvr>
                                      <p:to>
                                        <a:srgbClr val="66FF66"/>
                                      </p:to>
                                    </p:animClr>
                                    <p:set>
                                      <p:cBhvr>
                                        <p:cTn id="92" dur="500" fill="hold"/>
                                        <p:tgtEl>
                                          <p:spTgt spid="38"/>
                                        </p:tgtEl>
                                        <p:attrNameLst>
                                          <p:attrName>fill.type</p:attrName>
                                        </p:attrNameLst>
                                      </p:cBhvr>
                                      <p:to>
                                        <p:strVal val="solid"/>
                                      </p:to>
                                    </p:set>
                                    <p:set>
                                      <p:cBhvr>
                                        <p:cTn id="93" dur="500" fill="hold"/>
                                        <p:tgtEl>
                                          <p:spTgt spid="38"/>
                                        </p:tgtEl>
                                        <p:attrNameLst>
                                          <p:attrName>fill.on</p:attrName>
                                        </p:attrNameLst>
                                      </p:cBhvr>
                                      <p:to>
                                        <p:strVal val="true"/>
                                      </p:to>
                                    </p:set>
                                  </p:childTnLst>
                                </p:cTn>
                              </p:par>
                              <p:par>
                                <p:cTn id="94" presetID="1" presetClass="emph" presetSubtype="2" fill="hold" nodeType="withEffect">
                                  <p:stCondLst>
                                    <p:cond delay="2000"/>
                                  </p:stCondLst>
                                  <p:childTnLst>
                                    <p:animClr clrSpc="rgb" dir="cw">
                                      <p:cBhvr>
                                        <p:cTn id="95" dur="500" fill="hold"/>
                                        <p:tgtEl>
                                          <p:spTgt spid="39"/>
                                        </p:tgtEl>
                                        <p:attrNameLst>
                                          <p:attrName>fillcolor</p:attrName>
                                        </p:attrNameLst>
                                      </p:cBhvr>
                                      <p:to>
                                        <a:srgbClr val="66FF66"/>
                                      </p:to>
                                    </p:animClr>
                                    <p:set>
                                      <p:cBhvr>
                                        <p:cTn id="96" dur="500" fill="hold"/>
                                        <p:tgtEl>
                                          <p:spTgt spid="39"/>
                                        </p:tgtEl>
                                        <p:attrNameLst>
                                          <p:attrName>fill.type</p:attrName>
                                        </p:attrNameLst>
                                      </p:cBhvr>
                                      <p:to>
                                        <p:strVal val="solid"/>
                                      </p:to>
                                    </p:set>
                                    <p:set>
                                      <p:cBhvr>
                                        <p:cTn id="97" dur="500" fill="hold"/>
                                        <p:tgtEl>
                                          <p:spTgt spid="39"/>
                                        </p:tgtEl>
                                        <p:attrNameLst>
                                          <p:attrName>fill.on</p:attrName>
                                        </p:attrNameLst>
                                      </p:cBhvr>
                                      <p:to>
                                        <p:strVal val="true"/>
                                      </p:to>
                                    </p:set>
                                  </p:childTnLst>
                                </p:cTn>
                              </p:par>
                              <p:par>
                                <p:cTn id="98" presetID="1" presetClass="emph" presetSubtype="2" fill="hold" nodeType="withEffect">
                                  <p:stCondLst>
                                    <p:cond delay="2500"/>
                                  </p:stCondLst>
                                  <p:childTnLst>
                                    <p:animClr clrSpc="rgb" dir="cw">
                                      <p:cBhvr>
                                        <p:cTn id="99" dur="500" fill="hold"/>
                                        <p:tgtEl>
                                          <p:spTgt spid="37"/>
                                        </p:tgtEl>
                                        <p:attrNameLst>
                                          <p:attrName>fillcolor</p:attrName>
                                        </p:attrNameLst>
                                      </p:cBhvr>
                                      <p:to>
                                        <a:srgbClr val="66FF66"/>
                                      </p:to>
                                    </p:animClr>
                                    <p:set>
                                      <p:cBhvr>
                                        <p:cTn id="100" dur="500" fill="hold"/>
                                        <p:tgtEl>
                                          <p:spTgt spid="37"/>
                                        </p:tgtEl>
                                        <p:attrNameLst>
                                          <p:attrName>fill.type</p:attrName>
                                        </p:attrNameLst>
                                      </p:cBhvr>
                                      <p:to>
                                        <p:strVal val="solid"/>
                                      </p:to>
                                    </p:set>
                                    <p:set>
                                      <p:cBhvr>
                                        <p:cTn id="101" dur="500" fill="hold"/>
                                        <p:tgtEl>
                                          <p:spTgt spid="37"/>
                                        </p:tgtEl>
                                        <p:attrNameLst>
                                          <p:attrName>fill.on</p:attrName>
                                        </p:attrNameLst>
                                      </p:cBhvr>
                                      <p:to>
                                        <p:strVal val="true"/>
                                      </p:to>
                                    </p:set>
                                  </p:childTnLst>
                                </p:cTn>
                              </p:par>
                              <p:par>
                                <p:cTn id="102" presetID="1" presetClass="emph" presetSubtype="2" fill="hold" nodeType="withEffect">
                                  <p:stCondLst>
                                    <p:cond delay="3000"/>
                                  </p:stCondLst>
                                  <p:childTnLst>
                                    <p:animClr clrSpc="rgb" dir="cw">
                                      <p:cBhvr>
                                        <p:cTn id="103" dur="500" fill="hold"/>
                                        <p:tgtEl>
                                          <p:spTgt spid="40"/>
                                        </p:tgtEl>
                                        <p:attrNameLst>
                                          <p:attrName>fillcolor</p:attrName>
                                        </p:attrNameLst>
                                      </p:cBhvr>
                                      <p:to>
                                        <a:srgbClr val="66FF66"/>
                                      </p:to>
                                    </p:animClr>
                                    <p:set>
                                      <p:cBhvr>
                                        <p:cTn id="104" dur="500" fill="hold"/>
                                        <p:tgtEl>
                                          <p:spTgt spid="40"/>
                                        </p:tgtEl>
                                        <p:attrNameLst>
                                          <p:attrName>fill.type</p:attrName>
                                        </p:attrNameLst>
                                      </p:cBhvr>
                                      <p:to>
                                        <p:strVal val="solid"/>
                                      </p:to>
                                    </p:set>
                                    <p:set>
                                      <p:cBhvr>
                                        <p:cTn id="105" dur="500" fill="hold"/>
                                        <p:tgtEl>
                                          <p:spTgt spid="40"/>
                                        </p:tgtEl>
                                        <p:attrNameLst>
                                          <p:attrName>fill.on</p:attrName>
                                        </p:attrNameLst>
                                      </p:cBhvr>
                                      <p:to>
                                        <p:strVal val="true"/>
                                      </p:to>
                                    </p:set>
                                  </p:childTnLst>
                                </p:cTn>
                              </p:par>
                              <p:par>
                                <p:cTn id="106" presetID="1" presetClass="emph" presetSubtype="2" fill="hold" nodeType="withEffect">
                                  <p:stCondLst>
                                    <p:cond delay="3500"/>
                                  </p:stCondLst>
                                  <p:childTnLst>
                                    <p:animClr clrSpc="rgb" dir="cw">
                                      <p:cBhvr>
                                        <p:cTn id="107" dur="500" fill="hold"/>
                                        <p:tgtEl>
                                          <p:spTgt spid="41"/>
                                        </p:tgtEl>
                                        <p:attrNameLst>
                                          <p:attrName>fillcolor</p:attrName>
                                        </p:attrNameLst>
                                      </p:cBhvr>
                                      <p:to>
                                        <a:srgbClr val="66FF66"/>
                                      </p:to>
                                    </p:animClr>
                                    <p:set>
                                      <p:cBhvr>
                                        <p:cTn id="108" dur="500" fill="hold"/>
                                        <p:tgtEl>
                                          <p:spTgt spid="41"/>
                                        </p:tgtEl>
                                        <p:attrNameLst>
                                          <p:attrName>fill.type</p:attrName>
                                        </p:attrNameLst>
                                      </p:cBhvr>
                                      <p:to>
                                        <p:strVal val="solid"/>
                                      </p:to>
                                    </p:set>
                                    <p:set>
                                      <p:cBhvr>
                                        <p:cTn id="109" dur="500" fill="hold"/>
                                        <p:tgtEl>
                                          <p:spTgt spid="41"/>
                                        </p:tgtEl>
                                        <p:attrNameLst>
                                          <p:attrName>fill.on</p:attrName>
                                        </p:attrNameLst>
                                      </p:cBhvr>
                                      <p:to>
                                        <p:strVal val="true"/>
                                      </p:to>
                                    </p:set>
                                  </p:childTnLst>
                                </p:cTn>
                              </p:par>
                              <p:par>
                                <p:cTn id="110" presetID="1" presetClass="emph" presetSubtype="2" fill="hold" nodeType="withEffect">
                                  <p:stCondLst>
                                    <p:cond delay="4000"/>
                                  </p:stCondLst>
                                  <p:childTnLst>
                                    <p:animClr clrSpc="rgb" dir="cw">
                                      <p:cBhvr>
                                        <p:cTn id="111" dur="500" fill="hold"/>
                                        <p:tgtEl>
                                          <p:spTgt spid="7"/>
                                        </p:tgtEl>
                                        <p:attrNameLst>
                                          <p:attrName>fillcolor</p:attrName>
                                        </p:attrNameLst>
                                      </p:cBhvr>
                                      <p:to>
                                        <a:schemeClr val="bg1"/>
                                      </p:to>
                                    </p:animClr>
                                    <p:set>
                                      <p:cBhvr>
                                        <p:cTn id="112" dur="500" fill="hold"/>
                                        <p:tgtEl>
                                          <p:spTgt spid="7"/>
                                        </p:tgtEl>
                                        <p:attrNameLst>
                                          <p:attrName>fill.type</p:attrName>
                                        </p:attrNameLst>
                                      </p:cBhvr>
                                      <p:to>
                                        <p:strVal val="solid"/>
                                      </p:to>
                                    </p:set>
                                    <p:set>
                                      <p:cBhvr>
                                        <p:cTn id="113" dur="500" fill="hold"/>
                                        <p:tgtEl>
                                          <p:spTgt spid="7"/>
                                        </p:tgtEl>
                                        <p:attrNameLst>
                                          <p:attrName>fill.on</p:attrName>
                                        </p:attrNameLst>
                                      </p:cBhvr>
                                      <p:to>
                                        <p:strVal val="true"/>
                                      </p:to>
                                    </p:set>
                                  </p:childTnLst>
                                </p:cTn>
                              </p:par>
                              <p:par>
                                <p:cTn id="114" presetID="1" presetClass="emph" presetSubtype="2" fill="hold" nodeType="withEffect">
                                  <p:stCondLst>
                                    <p:cond delay="4000"/>
                                  </p:stCondLst>
                                  <p:childTnLst>
                                    <p:animClr clrSpc="rgb" dir="cw">
                                      <p:cBhvr>
                                        <p:cTn id="115" dur="500" fill="hold"/>
                                        <p:tgtEl>
                                          <p:spTgt spid="35"/>
                                        </p:tgtEl>
                                        <p:attrNameLst>
                                          <p:attrName>fillcolor</p:attrName>
                                        </p:attrNameLst>
                                      </p:cBhvr>
                                      <p:to>
                                        <a:schemeClr val="bg1"/>
                                      </p:to>
                                    </p:animClr>
                                    <p:set>
                                      <p:cBhvr>
                                        <p:cTn id="116" dur="500" fill="hold"/>
                                        <p:tgtEl>
                                          <p:spTgt spid="35"/>
                                        </p:tgtEl>
                                        <p:attrNameLst>
                                          <p:attrName>fill.type</p:attrName>
                                        </p:attrNameLst>
                                      </p:cBhvr>
                                      <p:to>
                                        <p:strVal val="solid"/>
                                      </p:to>
                                    </p:set>
                                    <p:set>
                                      <p:cBhvr>
                                        <p:cTn id="117" dur="500" fill="hold"/>
                                        <p:tgtEl>
                                          <p:spTgt spid="35"/>
                                        </p:tgtEl>
                                        <p:attrNameLst>
                                          <p:attrName>fill.on</p:attrName>
                                        </p:attrNameLst>
                                      </p:cBhvr>
                                      <p:to>
                                        <p:strVal val="true"/>
                                      </p:to>
                                    </p:set>
                                  </p:childTnLst>
                                </p:cTn>
                              </p:par>
                              <p:par>
                                <p:cTn id="118" presetID="1" presetClass="emph" presetSubtype="2" fill="hold" nodeType="withEffect">
                                  <p:stCondLst>
                                    <p:cond delay="4000"/>
                                  </p:stCondLst>
                                  <p:childTnLst>
                                    <p:animClr clrSpc="rgb" dir="cw">
                                      <p:cBhvr>
                                        <p:cTn id="119" dur="500" fill="hold"/>
                                        <p:tgtEl>
                                          <p:spTgt spid="36"/>
                                        </p:tgtEl>
                                        <p:attrNameLst>
                                          <p:attrName>fillcolor</p:attrName>
                                        </p:attrNameLst>
                                      </p:cBhvr>
                                      <p:to>
                                        <a:schemeClr val="bg1"/>
                                      </p:to>
                                    </p:animClr>
                                    <p:set>
                                      <p:cBhvr>
                                        <p:cTn id="120" dur="500" fill="hold"/>
                                        <p:tgtEl>
                                          <p:spTgt spid="36"/>
                                        </p:tgtEl>
                                        <p:attrNameLst>
                                          <p:attrName>fill.type</p:attrName>
                                        </p:attrNameLst>
                                      </p:cBhvr>
                                      <p:to>
                                        <p:strVal val="solid"/>
                                      </p:to>
                                    </p:set>
                                    <p:set>
                                      <p:cBhvr>
                                        <p:cTn id="121" dur="500" fill="hold"/>
                                        <p:tgtEl>
                                          <p:spTgt spid="36"/>
                                        </p:tgtEl>
                                        <p:attrNameLst>
                                          <p:attrName>fill.on</p:attrName>
                                        </p:attrNameLst>
                                      </p:cBhvr>
                                      <p:to>
                                        <p:strVal val="true"/>
                                      </p:to>
                                    </p:set>
                                  </p:childTnLst>
                                </p:cTn>
                              </p:par>
                              <p:par>
                                <p:cTn id="122" presetID="1" presetClass="emph" presetSubtype="2" fill="hold" nodeType="withEffect">
                                  <p:stCondLst>
                                    <p:cond delay="4000"/>
                                  </p:stCondLst>
                                  <p:childTnLst>
                                    <p:animClr clrSpc="rgb" dir="cw">
                                      <p:cBhvr>
                                        <p:cTn id="123" dur="500" fill="hold"/>
                                        <p:tgtEl>
                                          <p:spTgt spid="37"/>
                                        </p:tgtEl>
                                        <p:attrNameLst>
                                          <p:attrName>fillcolor</p:attrName>
                                        </p:attrNameLst>
                                      </p:cBhvr>
                                      <p:to>
                                        <a:schemeClr val="bg1"/>
                                      </p:to>
                                    </p:animClr>
                                    <p:set>
                                      <p:cBhvr>
                                        <p:cTn id="124" dur="500" fill="hold"/>
                                        <p:tgtEl>
                                          <p:spTgt spid="37"/>
                                        </p:tgtEl>
                                        <p:attrNameLst>
                                          <p:attrName>fill.type</p:attrName>
                                        </p:attrNameLst>
                                      </p:cBhvr>
                                      <p:to>
                                        <p:strVal val="solid"/>
                                      </p:to>
                                    </p:set>
                                    <p:set>
                                      <p:cBhvr>
                                        <p:cTn id="125" dur="500" fill="hold"/>
                                        <p:tgtEl>
                                          <p:spTgt spid="37"/>
                                        </p:tgtEl>
                                        <p:attrNameLst>
                                          <p:attrName>fill.on</p:attrName>
                                        </p:attrNameLst>
                                      </p:cBhvr>
                                      <p:to>
                                        <p:strVal val="true"/>
                                      </p:to>
                                    </p:set>
                                  </p:childTnLst>
                                </p:cTn>
                              </p:par>
                              <p:par>
                                <p:cTn id="126" presetID="1" presetClass="emph" presetSubtype="2" fill="hold" nodeType="withEffect">
                                  <p:stCondLst>
                                    <p:cond delay="4000"/>
                                  </p:stCondLst>
                                  <p:childTnLst>
                                    <p:animClr clrSpc="rgb" dir="cw">
                                      <p:cBhvr>
                                        <p:cTn id="127" dur="500" fill="hold"/>
                                        <p:tgtEl>
                                          <p:spTgt spid="38"/>
                                        </p:tgtEl>
                                        <p:attrNameLst>
                                          <p:attrName>fillcolor</p:attrName>
                                        </p:attrNameLst>
                                      </p:cBhvr>
                                      <p:to>
                                        <a:schemeClr val="bg1"/>
                                      </p:to>
                                    </p:animClr>
                                    <p:set>
                                      <p:cBhvr>
                                        <p:cTn id="128" dur="500" fill="hold"/>
                                        <p:tgtEl>
                                          <p:spTgt spid="38"/>
                                        </p:tgtEl>
                                        <p:attrNameLst>
                                          <p:attrName>fill.type</p:attrName>
                                        </p:attrNameLst>
                                      </p:cBhvr>
                                      <p:to>
                                        <p:strVal val="solid"/>
                                      </p:to>
                                    </p:set>
                                    <p:set>
                                      <p:cBhvr>
                                        <p:cTn id="129" dur="500" fill="hold"/>
                                        <p:tgtEl>
                                          <p:spTgt spid="38"/>
                                        </p:tgtEl>
                                        <p:attrNameLst>
                                          <p:attrName>fill.on</p:attrName>
                                        </p:attrNameLst>
                                      </p:cBhvr>
                                      <p:to>
                                        <p:strVal val="true"/>
                                      </p:to>
                                    </p:set>
                                  </p:childTnLst>
                                </p:cTn>
                              </p:par>
                              <p:par>
                                <p:cTn id="130" presetID="1" presetClass="emph" presetSubtype="2" fill="hold" nodeType="withEffect">
                                  <p:stCondLst>
                                    <p:cond delay="4000"/>
                                  </p:stCondLst>
                                  <p:childTnLst>
                                    <p:animClr clrSpc="rgb" dir="cw">
                                      <p:cBhvr>
                                        <p:cTn id="131" dur="500" fill="hold"/>
                                        <p:tgtEl>
                                          <p:spTgt spid="39"/>
                                        </p:tgtEl>
                                        <p:attrNameLst>
                                          <p:attrName>fillcolor</p:attrName>
                                        </p:attrNameLst>
                                      </p:cBhvr>
                                      <p:to>
                                        <a:schemeClr val="bg1"/>
                                      </p:to>
                                    </p:animClr>
                                    <p:set>
                                      <p:cBhvr>
                                        <p:cTn id="132" dur="500" fill="hold"/>
                                        <p:tgtEl>
                                          <p:spTgt spid="39"/>
                                        </p:tgtEl>
                                        <p:attrNameLst>
                                          <p:attrName>fill.type</p:attrName>
                                        </p:attrNameLst>
                                      </p:cBhvr>
                                      <p:to>
                                        <p:strVal val="solid"/>
                                      </p:to>
                                    </p:set>
                                    <p:set>
                                      <p:cBhvr>
                                        <p:cTn id="133" dur="500" fill="hold"/>
                                        <p:tgtEl>
                                          <p:spTgt spid="39"/>
                                        </p:tgtEl>
                                        <p:attrNameLst>
                                          <p:attrName>fill.on</p:attrName>
                                        </p:attrNameLst>
                                      </p:cBhvr>
                                      <p:to>
                                        <p:strVal val="true"/>
                                      </p:to>
                                    </p:set>
                                  </p:childTnLst>
                                </p:cTn>
                              </p:par>
                              <p:par>
                                <p:cTn id="134" presetID="1" presetClass="emph" presetSubtype="2" fill="hold" nodeType="withEffect">
                                  <p:stCondLst>
                                    <p:cond delay="4000"/>
                                  </p:stCondLst>
                                  <p:childTnLst>
                                    <p:animClr clrSpc="rgb" dir="cw">
                                      <p:cBhvr>
                                        <p:cTn id="135" dur="500" fill="hold"/>
                                        <p:tgtEl>
                                          <p:spTgt spid="40"/>
                                        </p:tgtEl>
                                        <p:attrNameLst>
                                          <p:attrName>fillcolor</p:attrName>
                                        </p:attrNameLst>
                                      </p:cBhvr>
                                      <p:to>
                                        <a:schemeClr val="bg1"/>
                                      </p:to>
                                    </p:animClr>
                                    <p:set>
                                      <p:cBhvr>
                                        <p:cTn id="136" dur="500" fill="hold"/>
                                        <p:tgtEl>
                                          <p:spTgt spid="40"/>
                                        </p:tgtEl>
                                        <p:attrNameLst>
                                          <p:attrName>fill.type</p:attrName>
                                        </p:attrNameLst>
                                      </p:cBhvr>
                                      <p:to>
                                        <p:strVal val="solid"/>
                                      </p:to>
                                    </p:set>
                                    <p:set>
                                      <p:cBhvr>
                                        <p:cTn id="137" dur="500" fill="hold"/>
                                        <p:tgtEl>
                                          <p:spTgt spid="40"/>
                                        </p:tgtEl>
                                        <p:attrNameLst>
                                          <p:attrName>fill.on</p:attrName>
                                        </p:attrNameLst>
                                      </p:cBhvr>
                                      <p:to>
                                        <p:strVal val="true"/>
                                      </p:to>
                                    </p:set>
                                  </p:childTnLst>
                                </p:cTn>
                              </p:par>
                              <p:par>
                                <p:cTn id="138" presetID="1" presetClass="emph" presetSubtype="2" fill="hold" nodeType="withEffect">
                                  <p:stCondLst>
                                    <p:cond delay="4000"/>
                                  </p:stCondLst>
                                  <p:childTnLst>
                                    <p:animClr clrSpc="rgb" dir="cw">
                                      <p:cBhvr>
                                        <p:cTn id="139" dur="500" fill="hold"/>
                                        <p:tgtEl>
                                          <p:spTgt spid="41"/>
                                        </p:tgtEl>
                                        <p:attrNameLst>
                                          <p:attrName>fillcolor</p:attrName>
                                        </p:attrNameLst>
                                      </p:cBhvr>
                                      <p:to>
                                        <a:schemeClr val="bg1"/>
                                      </p:to>
                                    </p:animClr>
                                    <p:set>
                                      <p:cBhvr>
                                        <p:cTn id="140" dur="500" fill="hold"/>
                                        <p:tgtEl>
                                          <p:spTgt spid="41"/>
                                        </p:tgtEl>
                                        <p:attrNameLst>
                                          <p:attrName>fill.type</p:attrName>
                                        </p:attrNameLst>
                                      </p:cBhvr>
                                      <p:to>
                                        <p:strVal val="solid"/>
                                      </p:to>
                                    </p:set>
                                    <p:set>
                                      <p:cBhvr>
                                        <p:cTn id="141" dur="500" fill="hold"/>
                                        <p:tgtEl>
                                          <p:spTgt spid="41"/>
                                        </p:tgtEl>
                                        <p:attrNameLst>
                                          <p:attrName>fill.on</p:attrName>
                                        </p:attrNameLst>
                                      </p:cBhvr>
                                      <p:to>
                                        <p:strVal val="true"/>
                                      </p:to>
                                    </p:set>
                                  </p:childTnLst>
                                </p:cTn>
                              </p:par>
                              <p:par>
                                <p:cTn id="142" presetID="1" presetClass="emph" presetSubtype="2" fill="hold" nodeType="withEffect">
                                  <p:stCondLst>
                                    <p:cond delay="4500"/>
                                  </p:stCondLst>
                                  <p:childTnLst>
                                    <p:animClr clrSpc="rgb" dir="cw">
                                      <p:cBhvr>
                                        <p:cTn id="143" dur="500" fill="hold"/>
                                        <p:tgtEl>
                                          <p:spTgt spid="15"/>
                                        </p:tgtEl>
                                        <p:attrNameLst>
                                          <p:attrName>fillcolor</p:attrName>
                                        </p:attrNameLst>
                                      </p:cBhvr>
                                      <p:to>
                                        <a:srgbClr val="FF5050"/>
                                      </p:to>
                                    </p:animClr>
                                    <p:set>
                                      <p:cBhvr>
                                        <p:cTn id="144" dur="500" fill="hold"/>
                                        <p:tgtEl>
                                          <p:spTgt spid="15"/>
                                        </p:tgtEl>
                                        <p:attrNameLst>
                                          <p:attrName>fill.type</p:attrName>
                                        </p:attrNameLst>
                                      </p:cBhvr>
                                      <p:to>
                                        <p:strVal val="solid"/>
                                      </p:to>
                                    </p:set>
                                    <p:set>
                                      <p:cBhvr>
                                        <p:cTn id="145" dur="500" fill="hold"/>
                                        <p:tgtEl>
                                          <p:spTgt spid="15"/>
                                        </p:tgtEl>
                                        <p:attrNameLst>
                                          <p:attrName>fill.on</p:attrName>
                                        </p:attrNameLst>
                                      </p:cBhvr>
                                      <p:to>
                                        <p:strVal val="true"/>
                                      </p:to>
                                    </p:set>
                                  </p:childTnLst>
                                </p:cTn>
                              </p:par>
                              <p:par>
                                <p:cTn id="146" presetID="1" presetClass="emph" presetSubtype="2" fill="hold" nodeType="withEffect">
                                  <p:stCondLst>
                                    <p:cond delay="5000"/>
                                  </p:stCondLst>
                                  <p:childTnLst>
                                    <p:animClr clrSpc="rgb" dir="cw">
                                      <p:cBhvr>
                                        <p:cTn id="147" dur="500" fill="hold"/>
                                        <p:tgtEl>
                                          <p:spTgt spid="35"/>
                                        </p:tgtEl>
                                        <p:attrNameLst>
                                          <p:attrName>fillcolor</p:attrName>
                                        </p:attrNameLst>
                                      </p:cBhvr>
                                      <p:to>
                                        <a:srgbClr val="66FF66"/>
                                      </p:to>
                                    </p:animClr>
                                    <p:set>
                                      <p:cBhvr>
                                        <p:cTn id="148" dur="500" fill="hold"/>
                                        <p:tgtEl>
                                          <p:spTgt spid="35"/>
                                        </p:tgtEl>
                                        <p:attrNameLst>
                                          <p:attrName>fill.type</p:attrName>
                                        </p:attrNameLst>
                                      </p:cBhvr>
                                      <p:to>
                                        <p:strVal val="solid"/>
                                      </p:to>
                                    </p:set>
                                    <p:set>
                                      <p:cBhvr>
                                        <p:cTn id="149" dur="500" fill="hold"/>
                                        <p:tgtEl>
                                          <p:spTgt spid="35"/>
                                        </p:tgtEl>
                                        <p:attrNameLst>
                                          <p:attrName>fill.on</p:attrName>
                                        </p:attrNameLst>
                                      </p:cBhvr>
                                      <p:to>
                                        <p:strVal val="true"/>
                                      </p:to>
                                    </p:set>
                                  </p:childTnLst>
                                </p:cTn>
                              </p:par>
                              <p:par>
                                <p:cTn id="150" presetID="1" presetClass="emph" presetSubtype="2" fill="hold" nodeType="withEffect">
                                  <p:stCondLst>
                                    <p:cond delay="5500"/>
                                  </p:stCondLst>
                                  <p:childTnLst>
                                    <p:animClr clrSpc="rgb" dir="cw">
                                      <p:cBhvr>
                                        <p:cTn id="151" dur="500" fill="hold"/>
                                        <p:tgtEl>
                                          <p:spTgt spid="36"/>
                                        </p:tgtEl>
                                        <p:attrNameLst>
                                          <p:attrName>fillcolor</p:attrName>
                                        </p:attrNameLst>
                                      </p:cBhvr>
                                      <p:to>
                                        <a:srgbClr val="66FF66"/>
                                      </p:to>
                                    </p:animClr>
                                    <p:set>
                                      <p:cBhvr>
                                        <p:cTn id="152" dur="500" fill="hold"/>
                                        <p:tgtEl>
                                          <p:spTgt spid="36"/>
                                        </p:tgtEl>
                                        <p:attrNameLst>
                                          <p:attrName>fill.type</p:attrName>
                                        </p:attrNameLst>
                                      </p:cBhvr>
                                      <p:to>
                                        <p:strVal val="solid"/>
                                      </p:to>
                                    </p:set>
                                    <p:set>
                                      <p:cBhvr>
                                        <p:cTn id="153" dur="500" fill="hold"/>
                                        <p:tgtEl>
                                          <p:spTgt spid="36"/>
                                        </p:tgtEl>
                                        <p:attrNameLst>
                                          <p:attrName>fill.on</p:attrName>
                                        </p:attrNameLst>
                                      </p:cBhvr>
                                      <p:to>
                                        <p:strVal val="true"/>
                                      </p:to>
                                    </p:set>
                                  </p:childTnLst>
                                </p:cTn>
                              </p:par>
                              <p:par>
                                <p:cTn id="154" presetID="1" presetClass="emph" presetSubtype="2" fill="hold" nodeType="withEffect">
                                  <p:stCondLst>
                                    <p:cond delay="6000"/>
                                  </p:stCondLst>
                                  <p:childTnLst>
                                    <p:animClr clrSpc="rgb" dir="cw">
                                      <p:cBhvr>
                                        <p:cTn id="155" dur="500" fill="hold"/>
                                        <p:tgtEl>
                                          <p:spTgt spid="38"/>
                                        </p:tgtEl>
                                        <p:attrNameLst>
                                          <p:attrName>fillcolor</p:attrName>
                                        </p:attrNameLst>
                                      </p:cBhvr>
                                      <p:to>
                                        <a:srgbClr val="66FF66"/>
                                      </p:to>
                                    </p:animClr>
                                    <p:set>
                                      <p:cBhvr>
                                        <p:cTn id="156" dur="500" fill="hold"/>
                                        <p:tgtEl>
                                          <p:spTgt spid="38"/>
                                        </p:tgtEl>
                                        <p:attrNameLst>
                                          <p:attrName>fill.type</p:attrName>
                                        </p:attrNameLst>
                                      </p:cBhvr>
                                      <p:to>
                                        <p:strVal val="solid"/>
                                      </p:to>
                                    </p:set>
                                    <p:set>
                                      <p:cBhvr>
                                        <p:cTn id="157" dur="500" fill="hold"/>
                                        <p:tgtEl>
                                          <p:spTgt spid="38"/>
                                        </p:tgtEl>
                                        <p:attrNameLst>
                                          <p:attrName>fill.on</p:attrName>
                                        </p:attrNameLst>
                                      </p:cBhvr>
                                      <p:to>
                                        <p:strVal val="true"/>
                                      </p:to>
                                    </p:set>
                                  </p:childTnLst>
                                </p:cTn>
                              </p:par>
                              <p:par>
                                <p:cTn id="158" presetID="1" presetClass="emph" presetSubtype="2" fill="hold" nodeType="withEffect">
                                  <p:stCondLst>
                                    <p:cond delay="6500"/>
                                  </p:stCondLst>
                                  <p:childTnLst>
                                    <p:animClr clrSpc="rgb" dir="cw">
                                      <p:cBhvr>
                                        <p:cTn id="159" dur="500" fill="hold"/>
                                        <p:tgtEl>
                                          <p:spTgt spid="39"/>
                                        </p:tgtEl>
                                        <p:attrNameLst>
                                          <p:attrName>fillcolor</p:attrName>
                                        </p:attrNameLst>
                                      </p:cBhvr>
                                      <p:to>
                                        <a:srgbClr val="66FF66"/>
                                      </p:to>
                                    </p:animClr>
                                    <p:set>
                                      <p:cBhvr>
                                        <p:cTn id="160" dur="500" fill="hold"/>
                                        <p:tgtEl>
                                          <p:spTgt spid="39"/>
                                        </p:tgtEl>
                                        <p:attrNameLst>
                                          <p:attrName>fill.type</p:attrName>
                                        </p:attrNameLst>
                                      </p:cBhvr>
                                      <p:to>
                                        <p:strVal val="solid"/>
                                      </p:to>
                                    </p:set>
                                    <p:set>
                                      <p:cBhvr>
                                        <p:cTn id="161" dur="500" fill="hold"/>
                                        <p:tgtEl>
                                          <p:spTgt spid="39"/>
                                        </p:tgtEl>
                                        <p:attrNameLst>
                                          <p:attrName>fill.on</p:attrName>
                                        </p:attrNameLst>
                                      </p:cBhvr>
                                      <p:to>
                                        <p:strVal val="true"/>
                                      </p:to>
                                    </p:set>
                                  </p:childTnLst>
                                </p:cTn>
                              </p:par>
                              <p:par>
                                <p:cTn id="162" presetID="1" presetClass="emph" presetSubtype="2" fill="hold" nodeType="withEffect">
                                  <p:stCondLst>
                                    <p:cond delay="7000"/>
                                  </p:stCondLst>
                                  <p:childTnLst>
                                    <p:animClr clrSpc="rgb" dir="cw">
                                      <p:cBhvr>
                                        <p:cTn id="163" dur="500" fill="hold"/>
                                        <p:tgtEl>
                                          <p:spTgt spid="37"/>
                                        </p:tgtEl>
                                        <p:attrNameLst>
                                          <p:attrName>fillcolor</p:attrName>
                                        </p:attrNameLst>
                                      </p:cBhvr>
                                      <p:to>
                                        <a:srgbClr val="66FF66"/>
                                      </p:to>
                                    </p:animClr>
                                    <p:set>
                                      <p:cBhvr>
                                        <p:cTn id="164" dur="500" fill="hold"/>
                                        <p:tgtEl>
                                          <p:spTgt spid="37"/>
                                        </p:tgtEl>
                                        <p:attrNameLst>
                                          <p:attrName>fill.type</p:attrName>
                                        </p:attrNameLst>
                                      </p:cBhvr>
                                      <p:to>
                                        <p:strVal val="solid"/>
                                      </p:to>
                                    </p:set>
                                    <p:set>
                                      <p:cBhvr>
                                        <p:cTn id="165" dur="500" fill="hold"/>
                                        <p:tgtEl>
                                          <p:spTgt spid="37"/>
                                        </p:tgtEl>
                                        <p:attrNameLst>
                                          <p:attrName>fill.on</p:attrName>
                                        </p:attrNameLst>
                                      </p:cBhvr>
                                      <p:to>
                                        <p:strVal val="true"/>
                                      </p:to>
                                    </p:set>
                                  </p:childTnLst>
                                </p:cTn>
                              </p:par>
                              <p:par>
                                <p:cTn id="166" presetID="1" presetClass="emph" presetSubtype="2" fill="hold" nodeType="withEffect">
                                  <p:stCondLst>
                                    <p:cond delay="7500"/>
                                  </p:stCondLst>
                                  <p:childTnLst>
                                    <p:animClr clrSpc="rgb" dir="cw">
                                      <p:cBhvr>
                                        <p:cTn id="167" dur="500" fill="hold"/>
                                        <p:tgtEl>
                                          <p:spTgt spid="40"/>
                                        </p:tgtEl>
                                        <p:attrNameLst>
                                          <p:attrName>fillcolor</p:attrName>
                                        </p:attrNameLst>
                                      </p:cBhvr>
                                      <p:to>
                                        <a:srgbClr val="66FF66"/>
                                      </p:to>
                                    </p:animClr>
                                    <p:set>
                                      <p:cBhvr>
                                        <p:cTn id="168" dur="500" fill="hold"/>
                                        <p:tgtEl>
                                          <p:spTgt spid="40"/>
                                        </p:tgtEl>
                                        <p:attrNameLst>
                                          <p:attrName>fill.type</p:attrName>
                                        </p:attrNameLst>
                                      </p:cBhvr>
                                      <p:to>
                                        <p:strVal val="solid"/>
                                      </p:to>
                                    </p:set>
                                    <p:set>
                                      <p:cBhvr>
                                        <p:cTn id="169" dur="500" fill="hold"/>
                                        <p:tgtEl>
                                          <p:spTgt spid="40"/>
                                        </p:tgtEl>
                                        <p:attrNameLst>
                                          <p:attrName>fill.on</p:attrName>
                                        </p:attrNameLst>
                                      </p:cBhvr>
                                      <p:to>
                                        <p:strVal val="true"/>
                                      </p:to>
                                    </p:set>
                                  </p:childTnLst>
                                </p:cTn>
                              </p:par>
                              <p:par>
                                <p:cTn id="170" presetID="1" presetClass="emph" presetSubtype="2" fill="hold" nodeType="withEffect">
                                  <p:stCondLst>
                                    <p:cond delay="8000"/>
                                  </p:stCondLst>
                                  <p:childTnLst>
                                    <p:animClr clrSpc="rgb" dir="cw">
                                      <p:cBhvr>
                                        <p:cTn id="171" dur="500" fill="hold"/>
                                        <p:tgtEl>
                                          <p:spTgt spid="41"/>
                                        </p:tgtEl>
                                        <p:attrNameLst>
                                          <p:attrName>fillcolor</p:attrName>
                                        </p:attrNameLst>
                                      </p:cBhvr>
                                      <p:to>
                                        <a:srgbClr val="66FF66"/>
                                      </p:to>
                                    </p:animClr>
                                    <p:set>
                                      <p:cBhvr>
                                        <p:cTn id="172" dur="500" fill="hold"/>
                                        <p:tgtEl>
                                          <p:spTgt spid="41"/>
                                        </p:tgtEl>
                                        <p:attrNameLst>
                                          <p:attrName>fill.type</p:attrName>
                                        </p:attrNameLst>
                                      </p:cBhvr>
                                      <p:to>
                                        <p:strVal val="solid"/>
                                      </p:to>
                                    </p:set>
                                    <p:set>
                                      <p:cBhvr>
                                        <p:cTn id="173" dur="500" fill="hold"/>
                                        <p:tgtEl>
                                          <p:spTgt spid="41"/>
                                        </p:tgtEl>
                                        <p:attrNameLst>
                                          <p:attrName>fill.on</p:attrName>
                                        </p:attrNameLst>
                                      </p:cBhvr>
                                      <p:to>
                                        <p:strVal val="true"/>
                                      </p:to>
                                    </p:set>
                                  </p:childTnLst>
                                </p:cTn>
                              </p:par>
                              <p:par>
                                <p:cTn id="174" presetID="1" presetClass="emph" presetSubtype="2" fill="hold" nodeType="withEffect">
                                  <p:stCondLst>
                                    <p:cond delay="8500"/>
                                  </p:stCondLst>
                                  <p:childTnLst>
                                    <p:animClr clrSpc="rgb" dir="cw">
                                      <p:cBhvr>
                                        <p:cTn id="175" dur="500" fill="hold"/>
                                        <p:tgtEl>
                                          <p:spTgt spid="15"/>
                                        </p:tgtEl>
                                        <p:attrNameLst>
                                          <p:attrName>fillcolor</p:attrName>
                                        </p:attrNameLst>
                                      </p:cBhvr>
                                      <p:to>
                                        <a:schemeClr val="bg1"/>
                                      </p:to>
                                    </p:animClr>
                                    <p:set>
                                      <p:cBhvr>
                                        <p:cTn id="176" dur="500" fill="hold"/>
                                        <p:tgtEl>
                                          <p:spTgt spid="15"/>
                                        </p:tgtEl>
                                        <p:attrNameLst>
                                          <p:attrName>fill.type</p:attrName>
                                        </p:attrNameLst>
                                      </p:cBhvr>
                                      <p:to>
                                        <p:strVal val="solid"/>
                                      </p:to>
                                    </p:set>
                                    <p:set>
                                      <p:cBhvr>
                                        <p:cTn id="177" dur="500" fill="hold"/>
                                        <p:tgtEl>
                                          <p:spTgt spid="15"/>
                                        </p:tgtEl>
                                        <p:attrNameLst>
                                          <p:attrName>fill.on</p:attrName>
                                        </p:attrNameLst>
                                      </p:cBhvr>
                                      <p:to>
                                        <p:strVal val="true"/>
                                      </p:to>
                                    </p:set>
                                  </p:childTnLst>
                                </p:cTn>
                              </p:par>
                              <p:par>
                                <p:cTn id="178" presetID="1" presetClass="emph" presetSubtype="2" fill="hold" nodeType="withEffect">
                                  <p:stCondLst>
                                    <p:cond delay="8500"/>
                                  </p:stCondLst>
                                  <p:childTnLst>
                                    <p:animClr clrSpc="rgb" dir="cw">
                                      <p:cBhvr>
                                        <p:cTn id="179" dur="500" fill="hold"/>
                                        <p:tgtEl>
                                          <p:spTgt spid="35"/>
                                        </p:tgtEl>
                                        <p:attrNameLst>
                                          <p:attrName>fillcolor</p:attrName>
                                        </p:attrNameLst>
                                      </p:cBhvr>
                                      <p:to>
                                        <a:schemeClr val="bg1"/>
                                      </p:to>
                                    </p:animClr>
                                    <p:set>
                                      <p:cBhvr>
                                        <p:cTn id="180" dur="500" fill="hold"/>
                                        <p:tgtEl>
                                          <p:spTgt spid="35"/>
                                        </p:tgtEl>
                                        <p:attrNameLst>
                                          <p:attrName>fill.type</p:attrName>
                                        </p:attrNameLst>
                                      </p:cBhvr>
                                      <p:to>
                                        <p:strVal val="solid"/>
                                      </p:to>
                                    </p:set>
                                    <p:set>
                                      <p:cBhvr>
                                        <p:cTn id="181" dur="500" fill="hold"/>
                                        <p:tgtEl>
                                          <p:spTgt spid="35"/>
                                        </p:tgtEl>
                                        <p:attrNameLst>
                                          <p:attrName>fill.on</p:attrName>
                                        </p:attrNameLst>
                                      </p:cBhvr>
                                      <p:to>
                                        <p:strVal val="true"/>
                                      </p:to>
                                    </p:set>
                                  </p:childTnLst>
                                </p:cTn>
                              </p:par>
                              <p:par>
                                <p:cTn id="182" presetID="1" presetClass="emph" presetSubtype="2" fill="hold" nodeType="withEffect">
                                  <p:stCondLst>
                                    <p:cond delay="8500"/>
                                  </p:stCondLst>
                                  <p:childTnLst>
                                    <p:animClr clrSpc="rgb" dir="cw">
                                      <p:cBhvr>
                                        <p:cTn id="183" dur="500" fill="hold"/>
                                        <p:tgtEl>
                                          <p:spTgt spid="36"/>
                                        </p:tgtEl>
                                        <p:attrNameLst>
                                          <p:attrName>fillcolor</p:attrName>
                                        </p:attrNameLst>
                                      </p:cBhvr>
                                      <p:to>
                                        <a:schemeClr val="bg1"/>
                                      </p:to>
                                    </p:animClr>
                                    <p:set>
                                      <p:cBhvr>
                                        <p:cTn id="184" dur="500" fill="hold"/>
                                        <p:tgtEl>
                                          <p:spTgt spid="36"/>
                                        </p:tgtEl>
                                        <p:attrNameLst>
                                          <p:attrName>fill.type</p:attrName>
                                        </p:attrNameLst>
                                      </p:cBhvr>
                                      <p:to>
                                        <p:strVal val="solid"/>
                                      </p:to>
                                    </p:set>
                                    <p:set>
                                      <p:cBhvr>
                                        <p:cTn id="185" dur="500" fill="hold"/>
                                        <p:tgtEl>
                                          <p:spTgt spid="36"/>
                                        </p:tgtEl>
                                        <p:attrNameLst>
                                          <p:attrName>fill.on</p:attrName>
                                        </p:attrNameLst>
                                      </p:cBhvr>
                                      <p:to>
                                        <p:strVal val="true"/>
                                      </p:to>
                                    </p:set>
                                  </p:childTnLst>
                                </p:cTn>
                              </p:par>
                              <p:par>
                                <p:cTn id="186" presetID="1" presetClass="emph" presetSubtype="2" fill="hold" nodeType="withEffect">
                                  <p:stCondLst>
                                    <p:cond delay="8500"/>
                                  </p:stCondLst>
                                  <p:childTnLst>
                                    <p:animClr clrSpc="rgb" dir="cw">
                                      <p:cBhvr>
                                        <p:cTn id="187" dur="500" fill="hold"/>
                                        <p:tgtEl>
                                          <p:spTgt spid="37"/>
                                        </p:tgtEl>
                                        <p:attrNameLst>
                                          <p:attrName>fillcolor</p:attrName>
                                        </p:attrNameLst>
                                      </p:cBhvr>
                                      <p:to>
                                        <a:schemeClr val="bg1"/>
                                      </p:to>
                                    </p:animClr>
                                    <p:set>
                                      <p:cBhvr>
                                        <p:cTn id="188" dur="500" fill="hold"/>
                                        <p:tgtEl>
                                          <p:spTgt spid="37"/>
                                        </p:tgtEl>
                                        <p:attrNameLst>
                                          <p:attrName>fill.type</p:attrName>
                                        </p:attrNameLst>
                                      </p:cBhvr>
                                      <p:to>
                                        <p:strVal val="solid"/>
                                      </p:to>
                                    </p:set>
                                    <p:set>
                                      <p:cBhvr>
                                        <p:cTn id="189" dur="500" fill="hold"/>
                                        <p:tgtEl>
                                          <p:spTgt spid="37"/>
                                        </p:tgtEl>
                                        <p:attrNameLst>
                                          <p:attrName>fill.on</p:attrName>
                                        </p:attrNameLst>
                                      </p:cBhvr>
                                      <p:to>
                                        <p:strVal val="true"/>
                                      </p:to>
                                    </p:set>
                                  </p:childTnLst>
                                </p:cTn>
                              </p:par>
                              <p:par>
                                <p:cTn id="190" presetID="1" presetClass="emph" presetSubtype="2" fill="hold" nodeType="withEffect">
                                  <p:stCondLst>
                                    <p:cond delay="8500"/>
                                  </p:stCondLst>
                                  <p:childTnLst>
                                    <p:animClr clrSpc="rgb" dir="cw">
                                      <p:cBhvr>
                                        <p:cTn id="191" dur="500" fill="hold"/>
                                        <p:tgtEl>
                                          <p:spTgt spid="38"/>
                                        </p:tgtEl>
                                        <p:attrNameLst>
                                          <p:attrName>fillcolor</p:attrName>
                                        </p:attrNameLst>
                                      </p:cBhvr>
                                      <p:to>
                                        <a:schemeClr val="bg1"/>
                                      </p:to>
                                    </p:animClr>
                                    <p:set>
                                      <p:cBhvr>
                                        <p:cTn id="192" dur="500" fill="hold"/>
                                        <p:tgtEl>
                                          <p:spTgt spid="38"/>
                                        </p:tgtEl>
                                        <p:attrNameLst>
                                          <p:attrName>fill.type</p:attrName>
                                        </p:attrNameLst>
                                      </p:cBhvr>
                                      <p:to>
                                        <p:strVal val="solid"/>
                                      </p:to>
                                    </p:set>
                                    <p:set>
                                      <p:cBhvr>
                                        <p:cTn id="193" dur="500" fill="hold"/>
                                        <p:tgtEl>
                                          <p:spTgt spid="38"/>
                                        </p:tgtEl>
                                        <p:attrNameLst>
                                          <p:attrName>fill.on</p:attrName>
                                        </p:attrNameLst>
                                      </p:cBhvr>
                                      <p:to>
                                        <p:strVal val="true"/>
                                      </p:to>
                                    </p:set>
                                  </p:childTnLst>
                                </p:cTn>
                              </p:par>
                              <p:par>
                                <p:cTn id="194" presetID="1" presetClass="emph" presetSubtype="2" fill="hold" nodeType="withEffect">
                                  <p:stCondLst>
                                    <p:cond delay="8500"/>
                                  </p:stCondLst>
                                  <p:childTnLst>
                                    <p:animClr clrSpc="rgb" dir="cw">
                                      <p:cBhvr>
                                        <p:cTn id="195" dur="500" fill="hold"/>
                                        <p:tgtEl>
                                          <p:spTgt spid="39"/>
                                        </p:tgtEl>
                                        <p:attrNameLst>
                                          <p:attrName>fillcolor</p:attrName>
                                        </p:attrNameLst>
                                      </p:cBhvr>
                                      <p:to>
                                        <a:schemeClr val="bg1"/>
                                      </p:to>
                                    </p:animClr>
                                    <p:set>
                                      <p:cBhvr>
                                        <p:cTn id="196" dur="500" fill="hold"/>
                                        <p:tgtEl>
                                          <p:spTgt spid="39"/>
                                        </p:tgtEl>
                                        <p:attrNameLst>
                                          <p:attrName>fill.type</p:attrName>
                                        </p:attrNameLst>
                                      </p:cBhvr>
                                      <p:to>
                                        <p:strVal val="solid"/>
                                      </p:to>
                                    </p:set>
                                    <p:set>
                                      <p:cBhvr>
                                        <p:cTn id="197" dur="500" fill="hold"/>
                                        <p:tgtEl>
                                          <p:spTgt spid="39"/>
                                        </p:tgtEl>
                                        <p:attrNameLst>
                                          <p:attrName>fill.on</p:attrName>
                                        </p:attrNameLst>
                                      </p:cBhvr>
                                      <p:to>
                                        <p:strVal val="true"/>
                                      </p:to>
                                    </p:set>
                                  </p:childTnLst>
                                </p:cTn>
                              </p:par>
                              <p:par>
                                <p:cTn id="198" presetID="1" presetClass="emph" presetSubtype="2" fill="hold" nodeType="withEffect">
                                  <p:stCondLst>
                                    <p:cond delay="8500"/>
                                  </p:stCondLst>
                                  <p:childTnLst>
                                    <p:animClr clrSpc="rgb" dir="cw">
                                      <p:cBhvr>
                                        <p:cTn id="199" dur="500" fill="hold"/>
                                        <p:tgtEl>
                                          <p:spTgt spid="40"/>
                                        </p:tgtEl>
                                        <p:attrNameLst>
                                          <p:attrName>fillcolor</p:attrName>
                                        </p:attrNameLst>
                                      </p:cBhvr>
                                      <p:to>
                                        <a:schemeClr val="bg1"/>
                                      </p:to>
                                    </p:animClr>
                                    <p:set>
                                      <p:cBhvr>
                                        <p:cTn id="200" dur="500" fill="hold"/>
                                        <p:tgtEl>
                                          <p:spTgt spid="40"/>
                                        </p:tgtEl>
                                        <p:attrNameLst>
                                          <p:attrName>fill.type</p:attrName>
                                        </p:attrNameLst>
                                      </p:cBhvr>
                                      <p:to>
                                        <p:strVal val="solid"/>
                                      </p:to>
                                    </p:set>
                                    <p:set>
                                      <p:cBhvr>
                                        <p:cTn id="201" dur="500" fill="hold"/>
                                        <p:tgtEl>
                                          <p:spTgt spid="40"/>
                                        </p:tgtEl>
                                        <p:attrNameLst>
                                          <p:attrName>fill.on</p:attrName>
                                        </p:attrNameLst>
                                      </p:cBhvr>
                                      <p:to>
                                        <p:strVal val="true"/>
                                      </p:to>
                                    </p:set>
                                  </p:childTnLst>
                                </p:cTn>
                              </p:par>
                              <p:par>
                                <p:cTn id="202" presetID="1" presetClass="emph" presetSubtype="2" fill="hold" nodeType="withEffect">
                                  <p:stCondLst>
                                    <p:cond delay="8500"/>
                                  </p:stCondLst>
                                  <p:childTnLst>
                                    <p:animClr clrSpc="rgb" dir="cw">
                                      <p:cBhvr>
                                        <p:cTn id="203" dur="500" fill="hold"/>
                                        <p:tgtEl>
                                          <p:spTgt spid="41"/>
                                        </p:tgtEl>
                                        <p:attrNameLst>
                                          <p:attrName>fillcolor</p:attrName>
                                        </p:attrNameLst>
                                      </p:cBhvr>
                                      <p:to>
                                        <a:schemeClr val="bg1"/>
                                      </p:to>
                                    </p:animClr>
                                    <p:set>
                                      <p:cBhvr>
                                        <p:cTn id="204" dur="500" fill="hold"/>
                                        <p:tgtEl>
                                          <p:spTgt spid="41"/>
                                        </p:tgtEl>
                                        <p:attrNameLst>
                                          <p:attrName>fill.type</p:attrName>
                                        </p:attrNameLst>
                                      </p:cBhvr>
                                      <p:to>
                                        <p:strVal val="solid"/>
                                      </p:to>
                                    </p:set>
                                    <p:set>
                                      <p:cBhvr>
                                        <p:cTn id="205" dur="500" fill="hold"/>
                                        <p:tgtEl>
                                          <p:spTgt spid="41"/>
                                        </p:tgtEl>
                                        <p:attrNameLst>
                                          <p:attrName>fill.on</p:attrName>
                                        </p:attrNameLst>
                                      </p:cBhvr>
                                      <p:to>
                                        <p:strVal val="true"/>
                                      </p:to>
                                    </p:set>
                                  </p:childTnLst>
                                </p:cTn>
                              </p:par>
                              <p:par>
                                <p:cTn id="206" presetID="1" presetClass="emph" presetSubtype="2" fill="hold" nodeType="withEffect">
                                  <p:stCondLst>
                                    <p:cond delay="9000"/>
                                  </p:stCondLst>
                                  <p:childTnLst>
                                    <p:animClr clrSpc="rgb" dir="cw">
                                      <p:cBhvr>
                                        <p:cTn id="207" dur="500" fill="hold"/>
                                        <p:tgtEl>
                                          <p:spTgt spid="16"/>
                                        </p:tgtEl>
                                        <p:attrNameLst>
                                          <p:attrName>fillcolor</p:attrName>
                                        </p:attrNameLst>
                                      </p:cBhvr>
                                      <p:to>
                                        <a:srgbClr val="FF5050"/>
                                      </p:to>
                                    </p:animClr>
                                    <p:set>
                                      <p:cBhvr>
                                        <p:cTn id="208" dur="500" fill="hold"/>
                                        <p:tgtEl>
                                          <p:spTgt spid="16"/>
                                        </p:tgtEl>
                                        <p:attrNameLst>
                                          <p:attrName>fill.type</p:attrName>
                                        </p:attrNameLst>
                                      </p:cBhvr>
                                      <p:to>
                                        <p:strVal val="solid"/>
                                      </p:to>
                                    </p:set>
                                    <p:set>
                                      <p:cBhvr>
                                        <p:cTn id="209" dur="500" fill="hold"/>
                                        <p:tgtEl>
                                          <p:spTgt spid="16"/>
                                        </p:tgtEl>
                                        <p:attrNameLst>
                                          <p:attrName>fill.on</p:attrName>
                                        </p:attrNameLst>
                                      </p:cBhvr>
                                      <p:to>
                                        <p:strVal val="true"/>
                                      </p:to>
                                    </p:set>
                                  </p:childTnLst>
                                </p:cTn>
                              </p:par>
                              <p:par>
                                <p:cTn id="210" presetID="1" presetClass="emph" presetSubtype="2" fill="hold" nodeType="withEffect">
                                  <p:stCondLst>
                                    <p:cond delay="9500"/>
                                  </p:stCondLst>
                                  <p:childTnLst>
                                    <p:animClr clrSpc="rgb" dir="cw">
                                      <p:cBhvr>
                                        <p:cTn id="211" dur="500" fill="hold"/>
                                        <p:tgtEl>
                                          <p:spTgt spid="35"/>
                                        </p:tgtEl>
                                        <p:attrNameLst>
                                          <p:attrName>fillcolor</p:attrName>
                                        </p:attrNameLst>
                                      </p:cBhvr>
                                      <p:to>
                                        <a:srgbClr val="66FF66"/>
                                      </p:to>
                                    </p:animClr>
                                    <p:set>
                                      <p:cBhvr>
                                        <p:cTn id="212" dur="500" fill="hold"/>
                                        <p:tgtEl>
                                          <p:spTgt spid="35"/>
                                        </p:tgtEl>
                                        <p:attrNameLst>
                                          <p:attrName>fill.type</p:attrName>
                                        </p:attrNameLst>
                                      </p:cBhvr>
                                      <p:to>
                                        <p:strVal val="solid"/>
                                      </p:to>
                                    </p:set>
                                    <p:set>
                                      <p:cBhvr>
                                        <p:cTn id="213" dur="500" fill="hold"/>
                                        <p:tgtEl>
                                          <p:spTgt spid="35"/>
                                        </p:tgtEl>
                                        <p:attrNameLst>
                                          <p:attrName>fill.on</p:attrName>
                                        </p:attrNameLst>
                                      </p:cBhvr>
                                      <p:to>
                                        <p:strVal val="true"/>
                                      </p:to>
                                    </p:set>
                                  </p:childTnLst>
                                </p:cTn>
                              </p:par>
                              <p:par>
                                <p:cTn id="214" presetID="1" presetClass="emph" presetSubtype="2" fill="hold" nodeType="withEffect">
                                  <p:stCondLst>
                                    <p:cond delay="10000"/>
                                  </p:stCondLst>
                                  <p:childTnLst>
                                    <p:animClr clrSpc="rgb" dir="cw">
                                      <p:cBhvr>
                                        <p:cTn id="215" dur="500" fill="hold"/>
                                        <p:tgtEl>
                                          <p:spTgt spid="36"/>
                                        </p:tgtEl>
                                        <p:attrNameLst>
                                          <p:attrName>fillcolor</p:attrName>
                                        </p:attrNameLst>
                                      </p:cBhvr>
                                      <p:to>
                                        <a:srgbClr val="66FF66"/>
                                      </p:to>
                                    </p:animClr>
                                    <p:set>
                                      <p:cBhvr>
                                        <p:cTn id="216" dur="500" fill="hold"/>
                                        <p:tgtEl>
                                          <p:spTgt spid="36"/>
                                        </p:tgtEl>
                                        <p:attrNameLst>
                                          <p:attrName>fill.type</p:attrName>
                                        </p:attrNameLst>
                                      </p:cBhvr>
                                      <p:to>
                                        <p:strVal val="solid"/>
                                      </p:to>
                                    </p:set>
                                    <p:set>
                                      <p:cBhvr>
                                        <p:cTn id="217" dur="500" fill="hold"/>
                                        <p:tgtEl>
                                          <p:spTgt spid="36"/>
                                        </p:tgtEl>
                                        <p:attrNameLst>
                                          <p:attrName>fill.on</p:attrName>
                                        </p:attrNameLst>
                                      </p:cBhvr>
                                      <p:to>
                                        <p:strVal val="true"/>
                                      </p:to>
                                    </p:set>
                                  </p:childTnLst>
                                </p:cTn>
                              </p:par>
                              <p:par>
                                <p:cTn id="218" presetID="1" presetClass="emph" presetSubtype="2" fill="hold" nodeType="withEffect">
                                  <p:stCondLst>
                                    <p:cond delay="10500"/>
                                  </p:stCondLst>
                                  <p:childTnLst>
                                    <p:animClr clrSpc="rgb" dir="cw">
                                      <p:cBhvr>
                                        <p:cTn id="219" dur="500" fill="hold"/>
                                        <p:tgtEl>
                                          <p:spTgt spid="38"/>
                                        </p:tgtEl>
                                        <p:attrNameLst>
                                          <p:attrName>fillcolor</p:attrName>
                                        </p:attrNameLst>
                                      </p:cBhvr>
                                      <p:to>
                                        <a:srgbClr val="66FF66"/>
                                      </p:to>
                                    </p:animClr>
                                    <p:set>
                                      <p:cBhvr>
                                        <p:cTn id="220" dur="500" fill="hold"/>
                                        <p:tgtEl>
                                          <p:spTgt spid="38"/>
                                        </p:tgtEl>
                                        <p:attrNameLst>
                                          <p:attrName>fill.type</p:attrName>
                                        </p:attrNameLst>
                                      </p:cBhvr>
                                      <p:to>
                                        <p:strVal val="solid"/>
                                      </p:to>
                                    </p:set>
                                    <p:set>
                                      <p:cBhvr>
                                        <p:cTn id="221" dur="500" fill="hold"/>
                                        <p:tgtEl>
                                          <p:spTgt spid="38"/>
                                        </p:tgtEl>
                                        <p:attrNameLst>
                                          <p:attrName>fill.on</p:attrName>
                                        </p:attrNameLst>
                                      </p:cBhvr>
                                      <p:to>
                                        <p:strVal val="true"/>
                                      </p:to>
                                    </p:set>
                                  </p:childTnLst>
                                </p:cTn>
                              </p:par>
                              <p:par>
                                <p:cTn id="222" presetID="1" presetClass="emph" presetSubtype="2" fill="hold" nodeType="withEffect">
                                  <p:stCondLst>
                                    <p:cond delay="11000"/>
                                  </p:stCondLst>
                                  <p:childTnLst>
                                    <p:animClr clrSpc="rgb" dir="cw">
                                      <p:cBhvr>
                                        <p:cTn id="223" dur="500" fill="hold"/>
                                        <p:tgtEl>
                                          <p:spTgt spid="39"/>
                                        </p:tgtEl>
                                        <p:attrNameLst>
                                          <p:attrName>fillcolor</p:attrName>
                                        </p:attrNameLst>
                                      </p:cBhvr>
                                      <p:to>
                                        <a:srgbClr val="66FF66"/>
                                      </p:to>
                                    </p:animClr>
                                    <p:set>
                                      <p:cBhvr>
                                        <p:cTn id="224" dur="500" fill="hold"/>
                                        <p:tgtEl>
                                          <p:spTgt spid="39"/>
                                        </p:tgtEl>
                                        <p:attrNameLst>
                                          <p:attrName>fill.type</p:attrName>
                                        </p:attrNameLst>
                                      </p:cBhvr>
                                      <p:to>
                                        <p:strVal val="solid"/>
                                      </p:to>
                                    </p:set>
                                    <p:set>
                                      <p:cBhvr>
                                        <p:cTn id="225" dur="500" fill="hold"/>
                                        <p:tgtEl>
                                          <p:spTgt spid="39"/>
                                        </p:tgtEl>
                                        <p:attrNameLst>
                                          <p:attrName>fill.on</p:attrName>
                                        </p:attrNameLst>
                                      </p:cBhvr>
                                      <p:to>
                                        <p:strVal val="true"/>
                                      </p:to>
                                    </p:set>
                                  </p:childTnLst>
                                </p:cTn>
                              </p:par>
                              <p:par>
                                <p:cTn id="226" presetID="1" presetClass="emph" presetSubtype="2" fill="hold" nodeType="withEffect">
                                  <p:stCondLst>
                                    <p:cond delay="11500"/>
                                  </p:stCondLst>
                                  <p:childTnLst>
                                    <p:animClr clrSpc="rgb" dir="cw">
                                      <p:cBhvr>
                                        <p:cTn id="227" dur="500" fill="hold"/>
                                        <p:tgtEl>
                                          <p:spTgt spid="39"/>
                                        </p:tgtEl>
                                        <p:attrNameLst>
                                          <p:attrName>fillcolor</p:attrName>
                                        </p:attrNameLst>
                                      </p:cBhvr>
                                      <p:to>
                                        <a:srgbClr val="66FF66"/>
                                      </p:to>
                                    </p:animClr>
                                    <p:set>
                                      <p:cBhvr>
                                        <p:cTn id="228" dur="500" fill="hold"/>
                                        <p:tgtEl>
                                          <p:spTgt spid="39"/>
                                        </p:tgtEl>
                                        <p:attrNameLst>
                                          <p:attrName>fill.type</p:attrName>
                                        </p:attrNameLst>
                                      </p:cBhvr>
                                      <p:to>
                                        <p:strVal val="solid"/>
                                      </p:to>
                                    </p:set>
                                    <p:set>
                                      <p:cBhvr>
                                        <p:cTn id="229" dur="500" fill="hold"/>
                                        <p:tgtEl>
                                          <p:spTgt spid="39"/>
                                        </p:tgtEl>
                                        <p:attrNameLst>
                                          <p:attrName>fill.on</p:attrName>
                                        </p:attrNameLst>
                                      </p:cBhvr>
                                      <p:to>
                                        <p:strVal val="true"/>
                                      </p:to>
                                    </p:set>
                                  </p:childTnLst>
                                </p:cTn>
                              </p:par>
                              <p:par>
                                <p:cTn id="230" presetID="1" presetClass="emph" presetSubtype="2" fill="hold" nodeType="withEffect">
                                  <p:stCondLst>
                                    <p:cond delay="12000"/>
                                  </p:stCondLst>
                                  <p:childTnLst>
                                    <p:animClr clrSpc="rgb" dir="cw">
                                      <p:cBhvr>
                                        <p:cTn id="231" dur="500" fill="hold"/>
                                        <p:tgtEl>
                                          <p:spTgt spid="37"/>
                                        </p:tgtEl>
                                        <p:attrNameLst>
                                          <p:attrName>fillcolor</p:attrName>
                                        </p:attrNameLst>
                                      </p:cBhvr>
                                      <p:to>
                                        <a:srgbClr val="66FF66"/>
                                      </p:to>
                                    </p:animClr>
                                    <p:set>
                                      <p:cBhvr>
                                        <p:cTn id="232" dur="500" fill="hold"/>
                                        <p:tgtEl>
                                          <p:spTgt spid="37"/>
                                        </p:tgtEl>
                                        <p:attrNameLst>
                                          <p:attrName>fill.type</p:attrName>
                                        </p:attrNameLst>
                                      </p:cBhvr>
                                      <p:to>
                                        <p:strVal val="solid"/>
                                      </p:to>
                                    </p:set>
                                    <p:set>
                                      <p:cBhvr>
                                        <p:cTn id="233" dur="500" fill="hold"/>
                                        <p:tgtEl>
                                          <p:spTgt spid="37"/>
                                        </p:tgtEl>
                                        <p:attrNameLst>
                                          <p:attrName>fill.on</p:attrName>
                                        </p:attrNameLst>
                                      </p:cBhvr>
                                      <p:to>
                                        <p:strVal val="true"/>
                                      </p:to>
                                    </p:set>
                                  </p:childTnLst>
                                </p:cTn>
                              </p:par>
                              <p:par>
                                <p:cTn id="234" presetID="1" presetClass="emph" presetSubtype="2" fill="hold" nodeType="withEffect">
                                  <p:stCondLst>
                                    <p:cond delay="12500"/>
                                  </p:stCondLst>
                                  <p:childTnLst>
                                    <p:animClr clrSpc="rgb" dir="cw">
                                      <p:cBhvr>
                                        <p:cTn id="235" dur="500" fill="hold"/>
                                        <p:tgtEl>
                                          <p:spTgt spid="40"/>
                                        </p:tgtEl>
                                        <p:attrNameLst>
                                          <p:attrName>fillcolor</p:attrName>
                                        </p:attrNameLst>
                                      </p:cBhvr>
                                      <p:to>
                                        <a:srgbClr val="66FF66"/>
                                      </p:to>
                                    </p:animClr>
                                    <p:set>
                                      <p:cBhvr>
                                        <p:cTn id="236" dur="500" fill="hold"/>
                                        <p:tgtEl>
                                          <p:spTgt spid="40"/>
                                        </p:tgtEl>
                                        <p:attrNameLst>
                                          <p:attrName>fill.type</p:attrName>
                                        </p:attrNameLst>
                                      </p:cBhvr>
                                      <p:to>
                                        <p:strVal val="solid"/>
                                      </p:to>
                                    </p:set>
                                    <p:set>
                                      <p:cBhvr>
                                        <p:cTn id="237" dur="500" fill="hold"/>
                                        <p:tgtEl>
                                          <p:spTgt spid="40"/>
                                        </p:tgtEl>
                                        <p:attrNameLst>
                                          <p:attrName>fill.on</p:attrName>
                                        </p:attrNameLst>
                                      </p:cBhvr>
                                      <p:to>
                                        <p:strVal val="true"/>
                                      </p:to>
                                    </p:set>
                                  </p:childTnLst>
                                </p:cTn>
                              </p:par>
                            </p:childTnLst>
                          </p:cTn>
                        </p:par>
                        <p:par>
                          <p:cTn id="238" fill="hold">
                            <p:stCondLst>
                              <p:cond delay="17500"/>
                            </p:stCondLst>
                            <p:childTnLst>
                              <p:par>
                                <p:cTn id="239" presetID="1" presetClass="emph" presetSubtype="2" fill="hold" nodeType="afterEffect">
                                  <p:stCondLst>
                                    <p:cond delay="0"/>
                                  </p:stCondLst>
                                  <p:childTnLst>
                                    <p:animClr clrSpc="rgb" dir="cw">
                                      <p:cBhvr>
                                        <p:cTn id="240" dur="500" fill="hold"/>
                                        <p:tgtEl>
                                          <p:spTgt spid="41"/>
                                        </p:tgtEl>
                                        <p:attrNameLst>
                                          <p:attrName>fillcolor</p:attrName>
                                        </p:attrNameLst>
                                      </p:cBhvr>
                                      <p:to>
                                        <a:srgbClr val="66FF66"/>
                                      </p:to>
                                    </p:animClr>
                                    <p:set>
                                      <p:cBhvr>
                                        <p:cTn id="241" dur="500" fill="hold"/>
                                        <p:tgtEl>
                                          <p:spTgt spid="41"/>
                                        </p:tgtEl>
                                        <p:attrNameLst>
                                          <p:attrName>fill.type</p:attrName>
                                        </p:attrNameLst>
                                      </p:cBhvr>
                                      <p:to>
                                        <p:strVal val="solid"/>
                                      </p:to>
                                    </p:set>
                                    <p:set>
                                      <p:cBhvr>
                                        <p:cTn id="242" dur="500" fill="hold"/>
                                        <p:tgtEl>
                                          <p:spTgt spid="41"/>
                                        </p:tgtEl>
                                        <p:attrNameLst>
                                          <p:attrName>fill.on</p:attrName>
                                        </p:attrNameLst>
                                      </p:cBhvr>
                                      <p:to>
                                        <p:strVal val="true"/>
                                      </p:to>
                                    </p:set>
                                  </p:childTnLst>
                                </p:cTn>
                              </p:par>
                            </p:childTnLst>
                          </p:cTn>
                        </p:par>
                        <p:par>
                          <p:cTn id="243" fill="hold">
                            <p:stCondLst>
                              <p:cond delay="18000"/>
                            </p:stCondLst>
                            <p:childTnLst>
                              <p:par>
                                <p:cTn id="244" presetID="1" presetClass="emph" presetSubtype="2" fill="hold" nodeType="afterEffect">
                                  <p:stCondLst>
                                    <p:cond delay="0"/>
                                  </p:stCondLst>
                                  <p:childTnLst>
                                    <p:animClr clrSpc="rgb" dir="cw">
                                      <p:cBhvr>
                                        <p:cTn id="245" dur="500" fill="hold"/>
                                        <p:tgtEl>
                                          <p:spTgt spid="16"/>
                                        </p:tgtEl>
                                        <p:attrNameLst>
                                          <p:attrName>fillcolor</p:attrName>
                                        </p:attrNameLst>
                                      </p:cBhvr>
                                      <p:to>
                                        <a:schemeClr val="bg1"/>
                                      </p:to>
                                    </p:animClr>
                                    <p:set>
                                      <p:cBhvr>
                                        <p:cTn id="246" dur="500" fill="hold"/>
                                        <p:tgtEl>
                                          <p:spTgt spid="16"/>
                                        </p:tgtEl>
                                        <p:attrNameLst>
                                          <p:attrName>fill.type</p:attrName>
                                        </p:attrNameLst>
                                      </p:cBhvr>
                                      <p:to>
                                        <p:strVal val="solid"/>
                                      </p:to>
                                    </p:set>
                                    <p:set>
                                      <p:cBhvr>
                                        <p:cTn id="247" dur="500" fill="hold"/>
                                        <p:tgtEl>
                                          <p:spTgt spid="16"/>
                                        </p:tgtEl>
                                        <p:attrNameLst>
                                          <p:attrName>fill.on</p:attrName>
                                        </p:attrNameLst>
                                      </p:cBhvr>
                                      <p:to>
                                        <p:strVal val="true"/>
                                      </p:to>
                                    </p:set>
                                  </p:childTnLst>
                                </p:cTn>
                              </p:par>
                              <p:par>
                                <p:cTn id="248" presetID="1" presetClass="emph" presetSubtype="2" fill="hold" nodeType="withEffect">
                                  <p:stCondLst>
                                    <p:cond delay="0"/>
                                  </p:stCondLst>
                                  <p:childTnLst>
                                    <p:animClr clrSpc="rgb" dir="cw">
                                      <p:cBhvr>
                                        <p:cTn id="249" dur="500" fill="hold"/>
                                        <p:tgtEl>
                                          <p:spTgt spid="35"/>
                                        </p:tgtEl>
                                        <p:attrNameLst>
                                          <p:attrName>fillcolor</p:attrName>
                                        </p:attrNameLst>
                                      </p:cBhvr>
                                      <p:to>
                                        <a:schemeClr val="bg1"/>
                                      </p:to>
                                    </p:animClr>
                                    <p:set>
                                      <p:cBhvr>
                                        <p:cTn id="250" dur="500" fill="hold"/>
                                        <p:tgtEl>
                                          <p:spTgt spid="35"/>
                                        </p:tgtEl>
                                        <p:attrNameLst>
                                          <p:attrName>fill.type</p:attrName>
                                        </p:attrNameLst>
                                      </p:cBhvr>
                                      <p:to>
                                        <p:strVal val="solid"/>
                                      </p:to>
                                    </p:set>
                                    <p:set>
                                      <p:cBhvr>
                                        <p:cTn id="251" dur="500" fill="hold"/>
                                        <p:tgtEl>
                                          <p:spTgt spid="35"/>
                                        </p:tgtEl>
                                        <p:attrNameLst>
                                          <p:attrName>fill.on</p:attrName>
                                        </p:attrNameLst>
                                      </p:cBhvr>
                                      <p:to>
                                        <p:strVal val="true"/>
                                      </p:to>
                                    </p:set>
                                  </p:childTnLst>
                                </p:cTn>
                              </p:par>
                              <p:par>
                                <p:cTn id="252" presetID="1" presetClass="emph" presetSubtype="2" fill="hold" nodeType="withEffect">
                                  <p:stCondLst>
                                    <p:cond delay="0"/>
                                  </p:stCondLst>
                                  <p:childTnLst>
                                    <p:animClr clrSpc="rgb" dir="cw">
                                      <p:cBhvr>
                                        <p:cTn id="253" dur="500" fill="hold"/>
                                        <p:tgtEl>
                                          <p:spTgt spid="36"/>
                                        </p:tgtEl>
                                        <p:attrNameLst>
                                          <p:attrName>fillcolor</p:attrName>
                                        </p:attrNameLst>
                                      </p:cBhvr>
                                      <p:to>
                                        <a:schemeClr val="bg1"/>
                                      </p:to>
                                    </p:animClr>
                                    <p:set>
                                      <p:cBhvr>
                                        <p:cTn id="254" dur="500" fill="hold"/>
                                        <p:tgtEl>
                                          <p:spTgt spid="36"/>
                                        </p:tgtEl>
                                        <p:attrNameLst>
                                          <p:attrName>fill.type</p:attrName>
                                        </p:attrNameLst>
                                      </p:cBhvr>
                                      <p:to>
                                        <p:strVal val="solid"/>
                                      </p:to>
                                    </p:set>
                                    <p:set>
                                      <p:cBhvr>
                                        <p:cTn id="255" dur="500" fill="hold"/>
                                        <p:tgtEl>
                                          <p:spTgt spid="36"/>
                                        </p:tgtEl>
                                        <p:attrNameLst>
                                          <p:attrName>fill.on</p:attrName>
                                        </p:attrNameLst>
                                      </p:cBhvr>
                                      <p:to>
                                        <p:strVal val="true"/>
                                      </p:to>
                                    </p:set>
                                  </p:childTnLst>
                                </p:cTn>
                              </p:par>
                              <p:par>
                                <p:cTn id="256" presetID="1" presetClass="emph" presetSubtype="2" fill="hold" nodeType="withEffect">
                                  <p:stCondLst>
                                    <p:cond delay="0"/>
                                  </p:stCondLst>
                                  <p:childTnLst>
                                    <p:animClr clrSpc="rgb" dir="cw">
                                      <p:cBhvr>
                                        <p:cTn id="257" dur="500" fill="hold"/>
                                        <p:tgtEl>
                                          <p:spTgt spid="37"/>
                                        </p:tgtEl>
                                        <p:attrNameLst>
                                          <p:attrName>fillcolor</p:attrName>
                                        </p:attrNameLst>
                                      </p:cBhvr>
                                      <p:to>
                                        <a:schemeClr val="bg1"/>
                                      </p:to>
                                    </p:animClr>
                                    <p:set>
                                      <p:cBhvr>
                                        <p:cTn id="258" dur="500" fill="hold"/>
                                        <p:tgtEl>
                                          <p:spTgt spid="37"/>
                                        </p:tgtEl>
                                        <p:attrNameLst>
                                          <p:attrName>fill.type</p:attrName>
                                        </p:attrNameLst>
                                      </p:cBhvr>
                                      <p:to>
                                        <p:strVal val="solid"/>
                                      </p:to>
                                    </p:set>
                                    <p:set>
                                      <p:cBhvr>
                                        <p:cTn id="259" dur="500" fill="hold"/>
                                        <p:tgtEl>
                                          <p:spTgt spid="37"/>
                                        </p:tgtEl>
                                        <p:attrNameLst>
                                          <p:attrName>fill.on</p:attrName>
                                        </p:attrNameLst>
                                      </p:cBhvr>
                                      <p:to>
                                        <p:strVal val="true"/>
                                      </p:to>
                                    </p:set>
                                  </p:childTnLst>
                                </p:cTn>
                              </p:par>
                              <p:par>
                                <p:cTn id="260" presetID="1" presetClass="emph" presetSubtype="2" fill="hold" nodeType="withEffect">
                                  <p:stCondLst>
                                    <p:cond delay="0"/>
                                  </p:stCondLst>
                                  <p:childTnLst>
                                    <p:animClr clrSpc="rgb" dir="cw">
                                      <p:cBhvr>
                                        <p:cTn id="261" dur="500" fill="hold"/>
                                        <p:tgtEl>
                                          <p:spTgt spid="38"/>
                                        </p:tgtEl>
                                        <p:attrNameLst>
                                          <p:attrName>fillcolor</p:attrName>
                                        </p:attrNameLst>
                                      </p:cBhvr>
                                      <p:to>
                                        <a:schemeClr val="bg1"/>
                                      </p:to>
                                    </p:animClr>
                                    <p:set>
                                      <p:cBhvr>
                                        <p:cTn id="262" dur="500" fill="hold"/>
                                        <p:tgtEl>
                                          <p:spTgt spid="38"/>
                                        </p:tgtEl>
                                        <p:attrNameLst>
                                          <p:attrName>fill.type</p:attrName>
                                        </p:attrNameLst>
                                      </p:cBhvr>
                                      <p:to>
                                        <p:strVal val="solid"/>
                                      </p:to>
                                    </p:set>
                                    <p:set>
                                      <p:cBhvr>
                                        <p:cTn id="263" dur="500" fill="hold"/>
                                        <p:tgtEl>
                                          <p:spTgt spid="38"/>
                                        </p:tgtEl>
                                        <p:attrNameLst>
                                          <p:attrName>fill.on</p:attrName>
                                        </p:attrNameLst>
                                      </p:cBhvr>
                                      <p:to>
                                        <p:strVal val="true"/>
                                      </p:to>
                                    </p:set>
                                  </p:childTnLst>
                                </p:cTn>
                              </p:par>
                              <p:par>
                                <p:cTn id="264" presetID="1" presetClass="emph" presetSubtype="2" fill="hold" nodeType="withEffect">
                                  <p:stCondLst>
                                    <p:cond delay="0"/>
                                  </p:stCondLst>
                                  <p:childTnLst>
                                    <p:animClr clrSpc="rgb" dir="cw">
                                      <p:cBhvr>
                                        <p:cTn id="265" dur="500" fill="hold"/>
                                        <p:tgtEl>
                                          <p:spTgt spid="39"/>
                                        </p:tgtEl>
                                        <p:attrNameLst>
                                          <p:attrName>fillcolor</p:attrName>
                                        </p:attrNameLst>
                                      </p:cBhvr>
                                      <p:to>
                                        <a:schemeClr val="bg1"/>
                                      </p:to>
                                    </p:animClr>
                                    <p:set>
                                      <p:cBhvr>
                                        <p:cTn id="266" dur="500" fill="hold"/>
                                        <p:tgtEl>
                                          <p:spTgt spid="39"/>
                                        </p:tgtEl>
                                        <p:attrNameLst>
                                          <p:attrName>fill.type</p:attrName>
                                        </p:attrNameLst>
                                      </p:cBhvr>
                                      <p:to>
                                        <p:strVal val="solid"/>
                                      </p:to>
                                    </p:set>
                                    <p:set>
                                      <p:cBhvr>
                                        <p:cTn id="267" dur="500" fill="hold"/>
                                        <p:tgtEl>
                                          <p:spTgt spid="39"/>
                                        </p:tgtEl>
                                        <p:attrNameLst>
                                          <p:attrName>fill.on</p:attrName>
                                        </p:attrNameLst>
                                      </p:cBhvr>
                                      <p:to>
                                        <p:strVal val="true"/>
                                      </p:to>
                                    </p:set>
                                  </p:childTnLst>
                                </p:cTn>
                              </p:par>
                              <p:par>
                                <p:cTn id="268" presetID="1" presetClass="emph" presetSubtype="2" fill="hold" nodeType="withEffect">
                                  <p:stCondLst>
                                    <p:cond delay="0"/>
                                  </p:stCondLst>
                                  <p:childTnLst>
                                    <p:animClr clrSpc="rgb" dir="cw">
                                      <p:cBhvr>
                                        <p:cTn id="269" dur="500" fill="hold"/>
                                        <p:tgtEl>
                                          <p:spTgt spid="40"/>
                                        </p:tgtEl>
                                        <p:attrNameLst>
                                          <p:attrName>fillcolor</p:attrName>
                                        </p:attrNameLst>
                                      </p:cBhvr>
                                      <p:to>
                                        <a:schemeClr val="bg1"/>
                                      </p:to>
                                    </p:animClr>
                                    <p:set>
                                      <p:cBhvr>
                                        <p:cTn id="270" dur="500" fill="hold"/>
                                        <p:tgtEl>
                                          <p:spTgt spid="40"/>
                                        </p:tgtEl>
                                        <p:attrNameLst>
                                          <p:attrName>fill.type</p:attrName>
                                        </p:attrNameLst>
                                      </p:cBhvr>
                                      <p:to>
                                        <p:strVal val="solid"/>
                                      </p:to>
                                    </p:set>
                                    <p:set>
                                      <p:cBhvr>
                                        <p:cTn id="271" dur="500" fill="hold"/>
                                        <p:tgtEl>
                                          <p:spTgt spid="40"/>
                                        </p:tgtEl>
                                        <p:attrNameLst>
                                          <p:attrName>fill.on</p:attrName>
                                        </p:attrNameLst>
                                      </p:cBhvr>
                                      <p:to>
                                        <p:strVal val="true"/>
                                      </p:to>
                                    </p:set>
                                  </p:childTnLst>
                                </p:cTn>
                              </p:par>
                              <p:par>
                                <p:cTn id="272" presetID="1" presetClass="emph" presetSubtype="2" fill="hold" nodeType="withEffect">
                                  <p:stCondLst>
                                    <p:cond delay="0"/>
                                  </p:stCondLst>
                                  <p:childTnLst>
                                    <p:animClr clrSpc="rgb" dir="cw">
                                      <p:cBhvr>
                                        <p:cTn id="273" dur="500" fill="hold"/>
                                        <p:tgtEl>
                                          <p:spTgt spid="41"/>
                                        </p:tgtEl>
                                        <p:attrNameLst>
                                          <p:attrName>fillcolor</p:attrName>
                                        </p:attrNameLst>
                                      </p:cBhvr>
                                      <p:to>
                                        <a:schemeClr val="bg1"/>
                                      </p:to>
                                    </p:animClr>
                                    <p:set>
                                      <p:cBhvr>
                                        <p:cTn id="274" dur="500" fill="hold"/>
                                        <p:tgtEl>
                                          <p:spTgt spid="41"/>
                                        </p:tgtEl>
                                        <p:attrNameLst>
                                          <p:attrName>fill.type</p:attrName>
                                        </p:attrNameLst>
                                      </p:cBhvr>
                                      <p:to>
                                        <p:strVal val="solid"/>
                                      </p:to>
                                    </p:set>
                                    <p:set>
                                      <p:cBhvr>
                                        <p:cTn id="275" dur="500" fill="hold"/>
                                        <p:tgtEl>
                                          <p:spTgt spid="41"/>
                                        </p:tgtEl>
                                        <p:attrNameLst>
                                          <p:attrName>fill.on</p:attrName>
                                        </p:attrNameLst>
                                      </p:cBhvr>
                                      <p:to>
                                        <p:strVal val="true"/>
                                      </p:to>
                                    </p:set>
                                  </p:childTnLst>
                                </p:cTn>
                              </p:par>
                            </p:childTnLst>
                          </p:cTn>
                        </p:par>
                        <p:par>
                          <p:cTn id="276" fill="hold">
                            <p:stCondLst>
                              <p:cond delay="18500"/>
                            </p:stCondLst>
                            <p:childTnLst>
                              <p:par>
                                <p:cTn id="277" presetID="1" presetClass="emph" presetSubtype="2" fill="hold" nodeType="afterEffect">
                                  <p:stCondLst>
                                    <p:cond delay="0"/>
                                  </p:stCondLst>
                                  <p:childTnLst>
                                    <p:animClr clrSpc="rgb" dir="cw">
                                      <p:cBhvr>
                                        <p:cTn id="278" dur="500" fill="hold"/>
                                        <p:tgtEl>
                                          <p:spTgt spid="8"/>
                                        </p:tgtEl>
                                        <p:attrNameLst>
                                          <p:attrName>fillcolor</p:attrName>
                                        </p:attrNameLst>
                                      </p:cBhvr>
                                      <p:to>
                                        <a:srgbClr val="FF5050"/>
                                      </p:to>
                                    </p:animClr>
                                    <p:set>
                                      <p:cBhvr>
                                        <p:cTn id="279" dur="500" fill="hold"/>
                                        <p:tgtEl>
                                          <p:spTgt spid="8"/>
                                        </p:tgtEl>
                                        <p:attrNameLst>
                                          <p:attrName>fill.type</p:attrName>
                                        </p:attrNameLst>
                                      </p:cBhvr>
                                      <p:to>
                                        <p:strVal val="solid"/>
                                      </p:to>
                                    </p:set>
                                    <p:set>
                                      <p:cBhvr>
                                        <p:cTn id="280" dur="500" fill="hold"/>
                                        <p:tgtEl>
                                          <p:spTgt spid="8"/>
                                        </p:tgtEl>
                                        <p:attrNameLst>
                                          <p:attrName>fill.on</p:attrName>
                                        </p:attrNameLst>
                                      </p:cBhvr>
                                      <p:to>
                                        <p:strVal val="true"/>
                                      </p:to>
                                    </p:set>
                                  </p:childTnLst>
                                </p:cTn>
                              </p:par>
                            </p:childTnLst>
                          </p:cTn>
                        </p:par>
                        <p:par>
                          <p:cTn id="281" fill="hold">
                            <p:stCondLst>
                              <p:cond delay="19000"/>
                            </p:stCondLst>
                            <p:childTnLst>
                              <p:par>
                                <p:cTn id="282" presetID="1" presetClass="emph" presetSubtype="2" fill="hold" nodeType="afterEffect">
                                  <p:stCondLst>
                                    <p:cond delay="0"/>
                                  </p:stCondLst>
                                  <p:childTnLst>
                                    <p:animClr clrSpc="rgb" dir="cw">
                                      <p:cBhvr>
                                        <p:cTn id="283" dur="500" fill="hold"/>
                                        <p:tgtEl>
                                          <p:spTgt spid="35"/>
                                        </p:tgtEl>
                                        <p:attrNameLst>
                                          <p:attrName>fillcolor</p:attrName>
                                        </p:attrNameLst>
                                      </p:cBhvr>
                                      <p:to>
                                        <a:srgbClr val="66FF66"/>
                                      </p:to>
                                    </p:animClr>
                                    <p:set>
                                      <p:cBhvr>
                                        <p:cTn id="284" dur="500" fill="hold"/>
                                        <p:tgtEl>
                                          <p:spTgt spid="35"/>
                                        </p:tgtEl>
                                        <p:attrNameLst>
                                          <p:attrName>fill.type</p:attrName>
                                        </p:attrNameLst>
                                      </p:cBhvr>
                                      <p:to>
                                        <p:strVal val="solid"/>
                                      </p:to>
                                    </p:set>
                                    <p:set>
                                      <p:cBhvr>
                                        <p:cTn id="285" dur="500" fill="hold"/>
                                        <p:tgtEl>
                                          <p:spTgt spid="35"/>
                                        </p:tgtEl>
                                        <p:attrNameLst>
                                          <p:attrName>fill.on</p:attrName>
                                        </p:attrNameLst>
                                      </p:cBhvr>
                                      <p:to>
                                        <p:strVal val="true"/>
                                      </p:to>
                                    </p:set>
                                  </p:childTnLst>
                                </p:cTn>
                              </p:par>
                            </p:childTnLst>
                          </p:cTn>
                        </p:par>
                        <p:par>
                          <p:cTn id="286" fill="hold">
                            <p:stCondLst>
                              <p:cond delay="19500"/>
                            </p:stCondLst>
                            <p:childTnLst>
                              <p:par>
                                <p:cTn id="287" presetID="1" presetClass="emph" presetSubtype="2" fill="hold" nodeType="afterEffect">
                                  <p:stCondLst>
                                    <p:cond delay="0"/>
                                  </p:stCondLst>
                                  <p:childTnLst>
                                    <p:animClr clrSpc="rgb" dir="cw">
                                      <p:cBhvr>
                                        <p:cTn id="288" dur="500" fill="hold"/>
                                        <p:tgtEl>
                                          <p:spTgt spid="36"/>
                                        </p:tgtEl>
                                        <p:attrNameLst>
                                          <p:attrName>fillcolor</p:attrName>
                                        </p:attrNameLst>
                                      </p:cBhvr>
                                      <p:to>
                                        <a:srgbClr val="66FF66"/>
                                      </p:to>
                                    </p:animClr>
                                    <p:set>
                                      <p:cBhvr>
                                        <p:cTn id="289" dur="500" fill="hold"/>
                                        <p:tgtEl>
                                          <p:spTgt spid="36"/>
                                        </p:tgtEl>
                                        <p:attrNameLst>
                                          <p:attrName>fill.type</p:attrName>
                                        </p:attrNameLst>
                                      </p:cBhvr>
                                      <p:to>
                                        <p:strVal val="solid"/>
                                      </p:to>
                                    </p:set>
                                    <p:set>
                                      <p:cBhvr>
                                        <p:cTn id="290" dur="500" fill="hold"/>
                                        <p:tgtEl>
                                          <p:spTgt spid="36"/>
                                        </p:tgtEl>
                                        <p:attrNameLst>
                                          <p:attrName>fill.on</p:attrName>
                                        </p:attrNameLst>
                                      </p:cBhvr>
                                      <p:to>
                                        <p:strVal val="true"/>
                                      </p:to>
                                    </p:set>
                                  </p:childTnLst>
                                </p:cTn>
                              </p:par>
                            </p:childTnLst>
                          </p:cTn>
                        </p:par>
                        <p:par>
                          <p:cTn id="291" fill="hold">
                            <p:stCondLst>
                              <p:cond delay="20000"/>
                            </p:stCondLst>
                            <p:childTnLst>
                              <p:par>
                                <p:cTn id="292" presetID="1" presetClass="emph" presetSubtype="2" fill="hold" nodeType="afterEffect">
                                  <p:stCondLst>
                                    <p:cond delay="0"/>
                                  </p:stCondLst>
                                  <p:childTnLst>
                                    <p:animClr clrSpc="rgb" dir="cw">
                                      <p:cBhvr>
                                        <p:cTn id="293" dur="500" fill="hold"/>
                                        <p:tgtEl>
                                          <p:spTgt spid="38"/>
                                        </p:tgtEl>
                                        <p:attrNameLst>
                                          <p:attrName>fillcolor</p:attrName>
                                        </p:attrNameLst>
                                      </p:cBhvr>
                                      <p:to>
                                        <a:srgbClr val="66FF66"/>
                                      </p:to>
                                    </p:animClr>
                                    <p:set>
                                      <p:cBhvr>
                                        <p:cTn id="294" dur="500" fill="hold"/>
                                        <p:tgtEl>
                                          <p:spTgt spid="38"/>
                                        </p:tgtEl>
                                        <p:attrNameLst>
                                          <p:attrName>fill.type</p:attrName>
                                        </p:attrNameLst>
                                      </p:cBhvr>
                                      <p:to>
                                        <p:strVal val="solid"/>
                                      </p:to>
                                    </p:set>
                                    <p:set>
                                      <p:cBhvr>
                                        <p:cTn id="295" dur="500" fill="hold"/>
                                        <p:tgtEl>
                                          <p:spTgt spid="38"/>
                                        </p:tgtEl>
                                        <p:attrNameLst>
                                          <p:attrName>fill.on</p:attrName>
                                        </p:attrNameLst>
                                      </p:cBhvr>
                                      <p:to>
                                        <p:strVal val="true"/>
                                      </p:to>
                                    </p:set>
                                  </p:childTnLst>
                                </p:cTn>
                              </p:par>
                            </p:childTnLst>
                          </p:cTn>
                        </p:par>
                        <p:par>
                          <p:cTn id="296" fill="hold">
                            <p:stCondLst>
                              <p:cond delay="20500"/>
                            </p:stCondLst>
                            <p:childTnLst>
                              <p:par>
                                <p:cTn id="297" presetID="1" presetClass="emph" presetSubtype="2" fill="hold" nodeType="afterEffect">
                                  <p:stCondLst>
                                    <p:cond delay="0"/>
                                  </p:stCondLst>
                                  <p:childTnLst>
                                    <p:animClr clrSpc="rgb" dir="cw">
                                      <p:cBhvr>
                                        <p:cTn id="298" dur="500" fill="hold"/>
                                        <p:tgtEl>
                                          <p:spTgt spid="39"/>
                                        </p:tgtEl>
                                        <p:attrNameLst>
                                          <p:attrName>fillcolor</p:attrName>
                                        </p:attrNameLst>
                                      </p:cBhvr>
                                      <p:to>
                                        <a:srgbClr val="66FF66"/>
                                      </p:to>
                                    </p:animClr>
                                    <p:set>
                                      <p:cBhvr>
                                        <p:cTn id="299" dur="500" fill="hold"/>
                                        <p:tgtEl>
                                          <p:spTgt spid="39"/>
                                        </p:tgtEl>
                                        <p:attrNameLst>
                                          <p:attrName>fill.type</p:attrName>
                                        </p:attrNameLst>
                                      </p:cBhvr>
                                      <p:to>
                                        <p:strVal val="solid"/>
                                      </p:to>
                                    </p:set>
                                    <p:set>
                                      <p:cBhvr>
                                        <p:cTn id="300" dur="500" fill="hold"/>
                                        <p:tgtEl>
                                          <p:spTgt spid="39"/>
                                        </p:tgtEl>
                                        <p:attrNameLst>
                                          <p:attrName>fill.on</p:attrName>
                                        </p:attrNameLst>
                                      </p:cBhvr>
                                      <p:to>
                                        <p:strVal val="true"/>
                                      </p:to>
                                    </p:set>
                                  </p:childTnLst>
                                </p:cTn>
                              </p:par>
                            </p:childTnLst>
                          </p:cTn>
                        </p:par>
                        <p:par>
                          <p:cTn id="301" fill="hold">
                            <p:stCondLst>
                              <p:cond delay="21000"/>
                            </p:stCondLst>
                            <p:childTnLst>
                              <p:par>
                                <p:cTn id="302" presetID="1" presetClass="emph" presetSubtype="2" fill="hold" nodeType="afterEffect">
                                  <p:stCondLst>
                                    <p:cond delay="0"/>
                                  </p:stCondLst>
                                  <p:childTnLst>
                                    <p:animClr clrSpc="rgb" dir="cw">
                                      <p:cBhvr>
                                        <p:cTn id="303" dur="500" fill="hold"/>
                                        <p:tgtEl>
                                          <p:spTgt spid="37"/>
                                        </p:tgtEl>
                                        <p:attrNameLst>
                                          <p:attrName>fillcolor</p:attrName>
                                        </p:attrNameLst>
                                      </p:cBhvr>
                                      <p:to>
                                        <a:srgbClr val="66FF66"/>
                                      </p:to>
                                    </p:animClr>
                                    <p:set>
                                      <p:cBhvr>
                                        <p:cTn id="304" dur="500" fill="hold"/>
                                        <p:tgtEl>
                                          <p:spTgt spid="37"/>
                                        </p:tgtEl>
                                        <p:attrNameLst>
                                          <p:attrName>fill.type</p:attrName>
                                        </p:attrNameLst>
                                      </p:cBhvr>
                                      <p:to>
                                        <p:strVal val="solid"/>
                                      </p:to>
                                    </p:set>
                                    <p:set>
                                      <p:cBhvr>
                                        <p:cTn id="305" dur="500" fill="hold"/>
                                        <p:tgtEl>
                                          <p:spTgt spid="37"/>
                                        </p:tgtEl>
                                        <p:attrNameLst>
                                          <p:attrName>fill.on</p:attrName>
                                        </p:attrNameLst>
                                      </p:cBhvr>
                                      <p:to>
                                        <p:strVal val="true"/>
                                      </p:to>
                                    </p:set>
                                  </p:childTnLst>
                                </p:cTn>
                              </p:par>
                            </p:childTnLst>
                          </p:cTn>
                        </p:par>
                        <p:par>
                          <p:cTn id="306" fill="hold">
                            <p:stCondLst>
                              <p:cond delay="21500"/>
                            </p:stCondLst>
                            <p:childTnLst>
                              <p:par>
                                <p:cTn id="307" presetID="1" presetClass="emph" presetSubtype="2" fill="hold" nodeType="afterEffect">
                                  <p:stCondLst>
                                    <p:cond delay="0"/>
                                  </p:stCondLst>
                                  <p:childTnLst>
                                    <p:animClr clrSpc="rgb" dir="cw">
                                      <p:cBhvr>
                                        <p:cTn id="308" dur="500" fill="hold"/>
                                        <p:tgtEl>
                                          <p:spTgt spid="40"/>
                                        </p:tgtEl>
                                        <p:attrNameLst>
                                          <p:attrName>fillcolor</p:attrName>
                                        </p:attrNameLst>
                                      </p:cBhvr>
                                      <p:to>
                                        <a:srgbClr val="66FF66"/>
                                      </p:to>
                                    </p:animClr>
                                    <p:set>
                                      <p:cBhvr>
                                        <p:cTn id="309" dur="500" fill="hold"/>
                                        <p:tgtEl>
                                          <p:spTgt spid="40"/>
                                        </p:tgtEl>
                                        <p:attrNameLst>
                                          <p:attrName>fill.type</p:attrName>
                                        </p:attrNameLst>
                                      </p:cBhvr>
                                      <p:to>
                                        <p:strVal val="solid"/>
                                      </p:to>
                                    </p:set>
                                    <p:set>
                                      <p:cBhvr>
                                        <p:cTn id="310" dur="500" fill="hold"/>
                                        <p:tgtEl>
                                          <p:spTgt spid="40"/>
                                        </p:tgtEl>
                                        <p:attrNameLst>
                                          <p:attrName>fill.on</p:attrName>
                                        </p:attrNameLst>
                                      </p:cBhvr>
                                      <p:to>
                                        <p:strVal val="true"/>
                                      </p:to>
                                    </p:set>
                                  </p:childTnLst>
                                </p:cTn>
                              </p:par>
                            </p:childTnLst>
                          </p:cTn>
                        </p:par>
                        <p:par>
                          <p:cTn id="311" fill="hold">
                            <p:stCondLst>
                              <p:cond delay="22000"/>
                            </p:stCondLst>
                            <p:childTnLst>
                              <p:par>
                                <p:cTn id="312" presetID="1" presetClass="emph" presetSubtype="2" fill="hold" nodeType="afterEffect">
                                  <p:stCondLst>
                                    <p:cond delay="0"/>
                                  </p:stCondLst>
                                  <p:childTnLst>
                                    <p:animClr clrSpc="rgb" dir="cw">
                                      <p:cBhvr>
                                        <p:cTn id="313" dur="500" fill="hold"/>
                                        <p:tgtEl>
                                          <p:spTgt spid="41"/>
                                        </p:tgtEl>
                                        <p:attrNameLst>
                                          <p:attrName>fillcolor</p:attrName>
                                        </p:attrNameLst>
                                      </p:cBhvr>
                                      <p:to>
                                        <a:srgbClr val="66FF66"/>
                                      </p:to>
                                    </p:animClr>
                                    <p:set>
                                      <p:cBhvr>
                                        <p:cTn id="314" dur="500" fill="hold"/>
                                        <p:tgtEl>
                                          <p:spTgt spid="41"/>
                                        </p:tgtEl>
                                        <p:attrNameLst>
                                          <p:attrName>fill.type</p:attrName>
                                        </p:attrNameLst>
                                      </p:cBhvr>
                                      <p:to>
                                        <p:strVal val="solid"/>
                                      </p:to>
                                    </p:set>
                                    <p:set>
                                      <p:cBhvr>
                                        <p:cTn id="315" dur="500" fill="hold"/>
                                        <p:tgtEl>
                                          <p:spTgt spid="41"/>
                                        </p:tgtEl>
                                        <p:attrNameLst>
                                          <p:attrName>fill.on</p:attrName>
                                        </p:attrNameLst>
                                      </p:cBhvr>
                                      <p:to>
                                        <p:strVal val="true"/>
                                      </p:to>
                                    </p:set>
                                  </p:childTnLst>
                                </p:cTn>
                              </p:par>
                            </p:childTnLst>
                          </p:cTn>
                        </p:par>
                        <p:par>
                          <p:cTn id="316" fill="hold">
                            <p:stCondLst>
                              <p:cond delay="22500"/>
                            </p:stCondLst>
                            <p:childTnLst>
                              <p:par>
                                <p:cTn id="317" presetID="1" presetClass="emph" presetSubtype="2" fill="hold" nodeType="afterEffect">
                                  <p:stCondLst>
                                    <p:cond delay="0"/>
                                  </p:stCondLst>
                                  <p:childTnLst>
                                    <p:animClr clrSpc="rgb" dir="cw">
                                      <p:cBhvr>
                                        <p:cTn id="318" dur="500" fill="hold"/>
                                        <p:tgtEl>
                                          <p:spTgt spid="8"/>
                                        </p:tgtEl>
                                        <p:attrNameLst>
                                          <p:attrName>fillcolor</p:attrName>
                                        </p:attrNameLst>
                                      </p:cBhvr>
                                      <p:to>
                                        <a:schemeClr val="bg1"/>
                                      </p:to>
                                    </p:animClr>
                                    <p:set>
                                      <p:cBhvr>
                                        <p:cTn id="319" dur="500" fill="hold"/>
                                        <p:tgtEl>
                                          <p:spTgt spid="8"/>
                                        </p:tgtEl>
                                        <p:attrNameLst>
                                          <p:attrName>fill.type</p:attrName>
                                        </p:attrNameLst>
                                      </p:cBhvr>
                                      <p:to>
                                        <p:strVal val="solid"/>
                                      </p:to>
                                    </p:set>
                                    <p:set>
                                      <p:cBhvr>
                                        <p:cTn id="320" dur="500" fill="hold"/>
                                        <p:tgtEl>
                                          <p:spTgt spid="8"/>
                                        </p:tgtEl>
                                        <p:attrNameLst>
                                          <p:attrName>fill.on</p:attrName>
                                        </p:attrNameLst>
                                      </p:cBhvr>
                                      <p:to>
                                        <p:strVal val="true"/>
                                      </p:to>
                                    </p:set>
                                  </p:childTnLst>
                                </p:cTn>
                              </p:par>
                              <p:par>
                                <p:cTn id="321" presetID="1" presetClass="emph" presetSubtype="2" fill="hold" nodeType="withEffect">
                                  <p:stCondLst>
                                    <p:cond delay="0"/>
                                  </p:stCondLst>
                                  <p:childTnLst>
                                    <p:animClr clrSpc="rgb" dir="cw">
                                      <p:cBhvr>
                                        <p:cTn id="322" dur="500" fill="hold"/>
                                        <p:tgtEl>
                                          <p:spTgt spid="35"/>
                                        </p:tgtEl>
                                        <p:attrNameLst>
                                          <p:attrName>fillcolor</p:attrName>
                                        </p:attrNameLst>
                                      </p:cBhvr>
                                      <p:to>
                                        <a:schemeClr val="bg1"/>
                                      </p:to>
                                    </p:animClr>
                                    <p:set>
                                      <p:cBhvr>
                                        <p:cTn id="323" dur="500" fill="hold"/>
                                        <p:tgtEl>
                                          <p:spTgt spid="35"/>
                                        </p:tgtEl>
                                        <p:attrNameLst>
                                          <p:attrName>fill.type</p:attrName>
                                        </p:attrNameLst>
                                      </p:cBhvr>
                                      <p:to>
                                        <p:strVal val="solid"/>
                                      </p:to>
                                    </p:set>
                                    <p:set>
                                      <p:cBhvr>
                                        <p:cTn id="324" dur="500" fill="hold"/>
                                        <p:tgtEl>
                                          <p:spTgt spid="35"/>
                                        </p:tgtEl>
                                        <p:attrNameLst>
                                          <p:attrName>fill.on</p:attrName>
                                        </p:attrNameLst>
                                      </p:cBhvr>
                                      <p:to>
                                        <p:strVal val="true"/>
                                      </p:to>
                                    </p:set>
                                  </p:childTnLst>
                                </p:cTn>
                              </p:par>
                              <p:par>
                                <p:cTn id="325" presetID="1" presetClass="emph" presetSubtype="2" fill="hold" nodeType="withEffect">
                                  <p:stCondLst>
                                    <p:cond delay="0"/>
                                  </p:stCondLst>
                                  <p:childTnLst>
                                    <p:animClr clrSpc="rgb" dir="cw">
                                      <p:cBhvr>
                                        <p:cTn id="326" dur="500" fill="hold"/>
                                        <p:tgtEl>
                                          <p:spTgt spid="36"/>
                                        </p:tgtEl>
                                        <p:attrNameLst>
                                          <p:attrName>fillcolor</p:attrName>
                                        </p:attrNameLst>
                                      </p:cBhvr>
                                      <p:to>
                                        <a:schemeClr val="bg1"/>
                                      </p:to>
                                    </p:animClr>
                                    <p:set>
                                      <p:cBhvr>
                                        <p:cTn id="327" dur="500" fill="hold"/>
                                        <p:tgtEl>
                                          <p:spTgt spid="36"/>
                                        </p:tgtEl>
                                        <p:attrNameLst>
                                          <p:attrName>fill.type</p:attrName>
                                        </p:attrNameLst>
                                      </p:cBhvr>
                                      <p:to>
                                        <p:strVal val="solid"/>
                                      </p:to>
                                    </p:set>
                                    <p:set>
                                      <p:cBhvr>
                                        <p:cTn id="328" dur="500" fill="hold"/>
                                        <p:tgtEl>
                                          <p:spTgt spid="36"/>
                                        </p:tgtEl>
                                        <p:attrNameLst>
                                          <p:attrName>fill.on</p:attrName>
                                        </p:attrNameLst>
                                      </p:cBhvr>
                                      <p:to>
                                        <p:strVal val="true"/>
                                      </p:to>
                                    </p:set>
                                  </p:childTnLst>
                                </p:cTn>
                              </p:par>
                              <p:par>
                                <p:cTn id="329" presetID="1" presetClass="emph" presetSubtype="2" fill="hold" nodeType="withEffect">
                                  <p:stCondLst>
                                    <p:cond delay="0"/>
                                  </p:stCondLst>
                                  <p:childTnLst>
                                    <p:animClr clrSpc="rgb" dir="cw">
                                      <p:cBhvr>
                                        <p:cTn id="330" dur="500" fill="hold"/>
                                        <p:tgtEl>
                                          <p:spTgt spid="37"/>
                                        </p:tgtEl>
                                        <p:attrNameLst>
                                          <p:attrName>fillcolor</p:attrName>
                                        </p:attrNameLst>
                                      </p:cBhvr>
                                      <p:to>
                                        <a:schemeClr val="bg1"/>
                                      </p:to>
                                    </p:animClr>
                                    <p:set>
                                      <p:cBhvr>
                                        <p:cTn id="331" dur="500" fill="hold"/>
                                        <p:tgtEl>
                                          <p:spTgt spid="37"/>
                                        </p:tgtEl>
                                        <p:attrNameLst>
                                          <p:attrName>fill.type</p:attrName>
                                        </p:attrNameLst>
                                      </p:cBhvr>
                                      <p:to>
                                        <p:strVal val="solid"/>
                                      </p:to>
                                    </p:set>
                                    <p:set>
                                      <p:cBhvr>
                                        <p:cTn id="332" dur="500" fill="hold"/>
                                        <p:tgtEl>
                                          <p:spTgt spid="37"/>
                                        </p:tgtEl>
                                        <p:attrNameLst>
                                          <p:attrName>fill.on</p:attrName>
                                        </p:attrNameLst>
                                      </p:cBhvr>
                                      <p:to>
                                        <p:strVal val="true"/>
                                      </p:to>
                                    </p:set>
                                  </p:childTnLst>
                                </p:cTn>
                              </p:par>
                              <p:par>
                                <p:cTn id="333" presetID="1" presetClass="emph" presetSubtype="2" fill="hold" nodeType="withEffect">
                                  <p:stCondLst>
                                    <p:cond delay="0"/>
                                  </p:stCondLst>
                                  <p:childTnLst>
                                    <p:animClr clrSpc="rgb" dir="cw">
                                      <p:cBhvr>
                                        <p:cTn id="334" dur="500" fill="hold"/>
                                        <p:tgtEl>
                                          <p:spTgt spid="38"/>
                                        </p:tgtEl>
                                        <p:attrNameLst>
                                          <p:attrName>fillcolor</p:attrName>
                                        </p:attrNameLst>
                                      </p:cBhvr>
                                      <p:to>
                                        <a:schemeClr val="bg1"/>
                                      </p:to>
                                    </p:animClr>
                                    <p:set>
                                      <p:cBhvr>
                                        <p:cTn id="335" dur="500" fill="hold"/>
                                        <p:tgtEl>
                                          <p:spTgt spid="38"/>
                                        </p:tgtEl>
                                        <p:attrNameLst>
                                          <p:attrName>fill.type</p:attrName>
                                        </p:attrNameLst>
                                      </p:cBhvr>
                                      <p:to>
                                        <p:strVal val="solid"/>
                                      </p:to>
                                    </p:set>
                                    <p:set>
                                      <p:cBhvr>
                                        <p:cTn id="336" dur="500" fill="hold"/>
                                        <p:tgtEl>
                                          <p:spTgt spid="38"/>
                                        </p:tgtEl>
                                        <p:attrNameLst>
                                          <p:attrName>fill.on</p:attrName>
                                        </p:attrNameLst>
                                      </p:cBhvr>
                                      <p:to>
                                        <p:strVal val="true"/>
                                      </p:to>
                                    </p:set>
                                  </p:childTnLst>
                                </p:cTn>
                              </p:par>
                              <p:par>
                                <p:cTn id="337" presetID="1" presetClass="emph" presetSubtype="2" fill="hold" nodeType="withEffect">
                                  <p:stCondLst>
                                    <p:cond delay="0"/>
                                  </p:stCondLst>
                                  <p:childTnLst>
                                    <p:animClr clrSpc="rgb" dir="cw">
                                      <p:cBhvr>
                                        <p:cTn id="338" dur="500" fill="hold"/>
                                        <p:tgtEl>
                                          <p:spTgt spid="39"/>
                                        </p:tgtEl>
                                        <p:attrNameLst>
                                          <p:attrName>fillcolor</p:attrName>
                                        </p:attrNameLst>
                                      </p:cBhvr>
                                      <p:to>
                                        <a:schemeClr val="bg1"/>
                                      </p:to>
                                    </p:animClr>
                                    <p:set>
                                      <p:cBhvr>
                                        <p:cTn id="339" dur="500" fill="hold"/>
                                        <p:tgtEl>
                                          <p:spTgt spid="39"/>
                                        </p:tgtEl>
                                        <p:attrNameLst>
                                          <p:attrName>fill.type</p:attrName>
                                        </p:attrNameLst>
                                      </p:cBhvr>
                                      <p:to>
                                        <p:strVal val="solid"/>
                                      </p:to>
                                    </p:set>
                                    <p:set>
                                      <p:cBhvr>
                                        <p:cTn id="340" dur="500" fill="hold"/>
                                        <p:tgtEl>
                                          <p:spTgt spid="39"/>
                                        </p:tgtEl>
                                        <p:attrNameLst>
                                          <p:attrName>fill.on</p:attrName>
                                        </p:attrNameLst>
                                      </p:cBhvr>
                                      <p:to>
                                        <p:strVal val="true"/>
                                      </p:to>
                                    </p:set>
                                  </p:childTnLst>
                                </p:cTn>
                              </p:par>
                              <p:par>
                                <p:cTn id="341" presetID="1" presetClass="emph" presetSubtype="2" fill="hold" nodeType="withEffect">
                                  <p:stCondLst>
                                    <p:cond delay="0"/>
                                  </p:stCondLst>
                                  <p:childTnLst>
                                    <p:animClr clrSpc="rgb" dir="cw">
                                      <p:cBhvr>
                                        <p:cTn id="342" dur="500" fill="hold"/>
                                        <p:tgtEl>
                                          <p:spTgt spid="40"/>
                                        </p:tgtEl>
                                        <p:attrNameLst>
                                          <p:attrName>fillcolor</p:attrName>
                                        </p:attrNameLst>
                                      </p:cBhvr>
                                      <p:to>
                                        <a:schemeClr val="bg1"/>
                                      </p:to>
                                    </p:animClr>
                                    <p:set>
                                      <p:cBhvr>
                                        <p:cTn id="343" dur="500" fill="hold"/>
                                        <p:tgtEl>
                                          <p:spTgt spid="40"/>
                                        </p:tgtEl>
                                        <p:attrNameLst>
                                          <p:attrName>fill.type</p:attrName>
                                        </p:attrNameLst>
                                      </p:cBhvr>
                                      <p:to>
                                        <p:strVal val="solid"/>
                                      </p:to>
                                    </p:set>
                                    <p:set>
                                      <p:cBhvr>
                                        <p:cTn id="344" dur="500" fill="hold"/>
                                        <p:tgtEl>
                                          <p:spTgt spid="40"/>
                                        </p:tgtEl>
                                        <p:attrNameLst>
                                          <p:attrName>fill.on</p:attrName>
                                        </p:attrNameLst>
                                      </p:cBhvr>
                                      <p:to>
                                        <p:strVal val="true"/>
                                      </p:to>
                                    </p:set>
                                  </p:childTnLst>
                                </p:cTn>
                              </p:par>
                              <p:par>
                                <p:cTn id="345" presetID="1" presetClass="emph" presetSubtype="2" fill="hold" nodeType="withEffect">
                                  <p:stCondLst>
                                    <p:cond delay="0"/>
                                  </p:stCondLst>
                                  <p:childTnLst>
                                    <p:animClr clrSpc="rgb" dir="cw">
                                      <p:cBhvr>
                                        <p:cTn id="346" dur="500" fill="hold"/>
                                        <p:tgtEl>
                                          <p:spTgt spid="41"/>
                                        </p:tgtEl>
                                        <p:attrNameLst>
                                          <p:attrName>fillcolor</p:attrName>
                                        </p:attrNameLst>
                                      </p:cBhvr>
                                      <p:to>
                                        <a:schemeClr val="bg1"/>
                                      </p:to>
                                    </p:animClr>
                                    <p:set>
                                      <p:cBhvr>
                                        <p:cTn id="347" dur="500" fill="hold"/>
                                        <p:tgtEl>
                                          <p:spTgt spid="41"/>
                                        </p:tgtEl>
                                        <p:attrNameLst>
                                          <p:attrName>fill.type</p:attrName>
                                        </p:attrNameLst>
                                      </p:cBhvr>
                                      <p:to>
                                        <p:strVal val="solid"/>
                                      </p:to>
                                    </p:set>
                                    <p:set>
                                      <p:cBhvr>
                                        <p:cTn id="348" dur="500" fill="hold"/>
                                        <p:tgtEl>
                                          <p:spTgt spid="41"/>
                                        </p:tgtEl>
                                        <p:attrNameLst>
                                          <p:attrName>fill.on</p:attrName>
                                        </p:attrNameLst>
                                      </p:cBhvr>
                                      <p:to>
                                        <p:strVal val="true"/>
                                      </p:to>
                                    </p:set>
                                  </p:childTnLst>
                                </p:cTn>
                              </p:par>
                            </p:childTnLst>
                          </p:cTn>
                        </p:par>
                        <p:par>
                          <p:cTn id="349" fill="hold">
                            <p:stCondLst>
                              <p:cond delay="23000"/>
                            </p:stCondLst>
                            <p:childTnLst>
                              <p:par>
                                <p:cTn id="350" presetID="1" presetClass="emph" presetSubtype="2" fill="hold" nodeType="afterEffect">
                                  <p:stCondLst>
                                    <p:cond delay="0"/>
                                  </p:stCondLst>
                                  <p:childTnLst>
                                    <p:animClr clrSpc="rgb" dir="cw">
                                      <p:cBhvr>
                                        <p:cTn id="351" dur="500" fill="hold"/>
                                        <p:tgtEl>
                                          <p:spTgt spid="17"/>
                                        </p:tgtEl>
                                        <p:attrNameLst>
                                          <p:attrName>fillcolor</p:attrName>
                                        </p:attrNameLst>
                                      </p:cBhvr>
                                      <p:to>
                                        <a:srgbClr val="FF5050"/>
                                      </p:to>
                                    </p:animClr>
                                    <p:set>
                                      <p:cBhvr>
                                        <p:cTn id="352" dur="500" fill="hold"/>
                                        <p:tgtEl>
                                          <p:spTgt spid="17"/>
                                        </p:tgtEl>
                                        <p:attrNameLst>
                                          <p:attrName>fill.type</p:attrName>
                                        </p:attrNameLst>
                                      </p:cBhvr>
                                      <p:to>
                                        <p:strVal val="solid"/>
                                      </p:to>
                                    </p:set>
                                    <p:set>
                                      <p:cBhvr>
                                        <p:cTn id="353" dur="500" fill="hold"/>
                                        <p:tgtEl>
                                          <p:spTgt spid="17"/>
                                        </p:tgtEl>
                                        <p:attrNameLst>
                                          <p:attrName>fill.on</p:attrName>
                                        </p:attrNameLst>
                                      </p:cBhvr>
                                      <p:to>
                                        <p:strVal val="true"/>
                                      </p:to>
                                    </p:set>
                                  </p:childTnLst>
                                </p:cTn>
                              </p:par>
                            </p:childTnLst>
                          </p:cTn>
                        </p:par>
                        <p:par>
                          <p:cTn id="354" fill="hold">
                            <p:stCondLst>
                              <p:cond delay="23500"/>
                            </p:stCondLst>
                            <p:childTnLst>
                              <p:par>
                                <p:cTn id="355" presetID="1" presetClass="emph" presetSubtype="2" fill="hold" nodeType="afterEffect">
                                  <p:stCondLst>
                                    <p:cond delay="0"/>
                                  </p:stCondLst>
                                  <p:childTnLst>
                                    <p:animClr clrSpc="rgb" dir="cw">
                                      <p:cBhvr>
                                        <p:cTn id="356" dur="500" fill="hold"/>
                                        <p:tgtEl>
                                          <p:spTgt spid="35"/>
                                        </p:tgtEl>
                                        <p:attrNameLst>
                                          <p:attrName>fillcolor</p:attrName>
                                        </p:attrNameLst>
                                      </p:cBhvr>
                                      <p:to>
                                        <a:srgbClr val="66FF66"/>
                                      </p:to>
                                    </p:animClr>
                                    <p:set>
                                      <p:cBhvr>
                                        <p:cTn id="357" dur="500" fill="hold"/>
                                        <p:tgtEl>
                                          <p:spTgt spid="35"/>
                                        </p:tgtEl>
                                        <p:attrNameLst>
                                          <p:attrName>fill.type</p:attrName>
                                        </p:attrNameLst>
                                      </p:cBhvr>
                                      <p:to>
                                        <p:strVal val="solid"/>
                                      </p:to>
                                    </p:set>
                                    <p:set>
                                      <p:cBhvr>
                                        <p:cTn id="358" dur="500" fill="hold"/>
                                        <p:tgtEl>
                                          <p:spTgt spid="35"/>
                                        </p:tgtEl>
                                        <p:attrNameLst>
                                          <p:attrName>fill.on</p:attrName>
                                        </p:attrNameLst>
                                      </p:cBhvr>
                                      <p:to>
                                        <p:strVal val="true"/>
                                      </p:to>
                                    </p:set>
                                  </p:childTnLst>
                                </p:cTn>
                              </p:par>
                            </p:childTnLst>
                          </p:cTn>
                        </p:par>
                        <p:par>
                          <p:cTn id="359" fill="hold">
                            <p:stCondLst>
                              <p:cond delay="24000"/>
                            </p:stCondLst>
                            <p:childTnLst>
                              <p:par>
                                <p:cTn id="360" presetID="1" presetClass="emph" presetSubtype="2" fill="hold" nodeType="afterEffect">
                                  <p:stCondLst>
                                    <p:cond delay="0"/>
                                  </p:stCondLst>
                                  <p:childTnLst>
                                    <p:animClr clrSpc="rgb" dir="cw">
                                      <p:cBhvr>
                                        <p:cTn id="361" dur="500" fill="hold"/>
                                        <p:tgtEl>
                                          <p:spTgt spid="36"/>
                                        </p:tgtEl>
                                        <p:attrNameLst>
                                          <p:attrName>fillcolor</p:attrName>
                                        </p:attrNameLst>
                                      </p:cBhvr>
                                      <p:to>
                                        <a:srgbClr val="66FF66"/>
                                      </p:to>
                                    </p:animClr>
                                    <p:set>
                                      <p:cBhvr>
                                        <p:cTn id="362" dur="500" fill="hold"/>
                                        <p:tgtEl>
                                          <p:spTgt spid="36"/>
                                        </p:tgtEl>
                                        <p:attrNameLst>
                                          <p:attrName>fill.type</p:attrName>
                                        </p:attrNameLst>
                                      </p:cBhvr>
                                      <p:to>
                                        <p:strVal val="solid"/>
                                      </p:to>
                                    </p:set>
                                    <p:set>
                                      <p:cBhvr>
                                        <p:cTn id="363" dur="500" fill="hold"/>
                                        <p:tgtEl>
                                          <p:spTgt spid="36"/>
                                        </p:tgtEl>
                                        <p:attrNameLst>
                                          <p:attrName>fill.on</p:attrName>
                                        </p:attrNameLst>
                                      </p:cBhvr>
                                      <p:to>
                                        <p:strVal val="true"/>
                                      </p:to>
                                    </p:set>
                                  </p:childTnLst>
                                </p:cTn>
                              </p:par>
                            </p:childTnLst>
                          </p:cTn>
                        </p:par>
                        <p:par>
                          <p:cTn id="364" fill="hold">
                            <p:stCondLst>
                              <p:cond delay="24500"/>
                            </p:stCondLst>
                            <p:childTnLst>
                              <p:par>
                                <p:cTn id="365" presetID="1" presetClass="emph" presetSubtype="2" fill="hold" nodeType="afterEffect">
                                  <p:stCondLst>
                                    <p:cond delay="0"/>
                                  </p:stCondLst>
                                  <p:childTnLst>
                                    <p:animClr clrSpc="rgb" dir="cw">
                                      <p:cBhvr>
                                        <p:cTn id="366" dur="500" fill="hold"/>
                                        <p:tgtEl>
                                          <p:spTgt spid="38"/>
                                        </p:tgtEl>
                                        <p:attrNameLst>
                                          <p:attrName>fillcolor</p:attrName>
                                        </p:attrNameLst>
                                      </p:cBhvr>
                                      <p:to>
                                        <a:srgbClr val="66FF66"/>
                                      </p:to>
                                    </p:animClr>
                                    <p:set>
                                      <p:cBhvr>
                                        <p:cTn id="367" dur="500" fill="hold"/>
                                        <p:tgtEl>
                                          <p:spTgt spid="38"/>
                                        </p:tgtEl>
                                        <p:attrNameLst>
                                          <p:attrName>fill.type</p:attrName>
                                        </p:attrNameLst>
                                      </p:cBhvr>
                                      <p:to>
                                        <p:strVal val="solid"/>
                                      </p:to>
                                    </p:set>
                                    <p:set>
                                      <p:cBhvr>
                                        <p:cTn id="368" dur="500" fill="hold"/>
                                        <p:tgtEl>
                                          <p:spTgt spid="38"/>
                                        </p:tgtEl>
                                        <p:attrNameLst>
                                          <p:attrName>fill.on</p:attrName>
                                        </p:attrNameLst>
                                      </p:cBhvr>
                                      <p:to>
                                        <p:strVal val="true"/>
                                      </p:to>
                                    </p:set>
                                  </p:childTnLst>
                                </p:cTn>
                              </p:par>
                            </p:childTnLst>
                          </p:cTn>
                        </p:par>
                        <p:par>
                          <p:cTn id="369" fill="hold">
                            <p:stCondLst>
                              <p:cond delay="25000"/>
                            </p:stCondLst>
                            <p:childTnLst>
                              <p:par>
                                <p:cTn id="370" presetID="1" presetClass="emph" presetSubtype="2" fill="hold" nodeType="afterEffect">
                                  <p:stCondLst>
                                    <p:cond delay="0"/>
                                  </p:stCondLst>
                                  <p:childTnLst>
                                    <p:animClr clrSpc="rgb" dir="cw">
                                      <p:cBhvr>
                                        <p:cTn id="371" dur="500" fill="hold"/>
                                        <p:tgtEl>
                                          <p:spTgt spid="39"/>
                                        </p:tgtEl>
                                        <p:attrNameLst>
                                          <p:attrName>fillcolor</p:attrName>
                                        </p:attrNameLst>
                                      </p:cBhvr>
                                      <p:to>
                                        <a:srgbClr val="66FF66"/>
                                      </p:to>
                                    </p:animClr>
                                    <p:set>
                                      <p:cBhvr>
                                        <p:cTn id="372" dur="500" fill="hold"/>
                                        <p:tgtEl>
                                          <p:spTgt spid="39"/>
                                        </p:tgtEl>
                                        <p:attrNameLst>
                                          <p:attrName>fill.type</p:attrName>
                                        </p:attrNameLst>
                                      </p:cBhvr>
                                      <p:to>
                                        <p:strVal val="solid"/>
                                      </p:to>
                                    </p:set>
                                    <p:set>
                                      <p:cBhvr>
                                        <p:cTn id="373" dur="500" fill="hold"/>
                                        <p:tgtEl>
                                          <p:spTgt spid="39"/>
                                        </p:tgtEl>
                                        <p:attrNameLst>
                                          <p:attrName>fill.on</p:attrName>
                                        </p:attrNameLst>
                                      </p:cBhvr>
                                      <p:to>
                                        <p:strVal val="true"/>
                                      </p:to>
                                    </p:set>
                                  </p:childTnLst>
                                </p:cTn>
                              </p:par>
                            </p:childTnLst>
                          </p:cTn>
                        </p:par>
                        <p:par>
                          <p:cTn id="374" fill="hold">
                            <p:stCondLst>
                              <p:cond delay="25500"/>
                            </p:stCondLst>
                            <p:childTnLst>
                              <p:par>
                                <p:cTn id="375" presetID="1" presetClass="emph" presetSubtype="2" fill="hold" nodeType="afterEffect">
                                  <p:stCondLst>
                                    <p:cond delay="0"/>
                                  </p:stCondLst>
                                  <p:childTnLst>
                                    <p:animClr clrSpc="rgb" dir="cw">
                                      <p:cBhvr>
                                        <p:cTn id="376" dur="500" fill="hold"/>
                                        <p:tgtEl>
                                          <p:spTgt spid="37"/>
                                        </p:tgtEl>
                                        <p:attrNameLst>
                                          <p:attrName>fillcolor</p:attrName>
                                        </p:attrNameLst>
                                      </p:cBhvr>
                                      <p:to>
                                        <a:srgbClr val="66FF66"/>
                                      </p:to>
                                    </p:animClr>
                                    <p:set>
                                      <p:cBhvr>
                                        <p:cTn id="377" dur="500" fill="hold"/>
                                        <p:tgtEl>
                                          <p:spTgt spid="37"/>
                                        </p:tgtEl>
                                        <p:attrNameLst>
                                          <p:attrName>fill.type</p:attrName>
                                        </p:attrNameLst>
                                      </p:cBhvr>
                                      <p:to>
                                        <p:strVal val="solid"/>
                                      </p:to>
                                    </p:set>
                                    <p:set>
                                      <p:cBhvr>
                                        <p:cTn id="378" dur="500" fill="hold"/>
                                        <p:tgtEl>
                                          <p:spTgt spid="37"/>
                                        </p:tgtEl>
                                        <p:attrNameLst>
                                          <p:attrName>fill.on</p:attrName>
                                        </p:attrNameLst>
                                      </p:cBhvr>
                                      <p:to>
                                        <p:strVal val="true"/>
                                      </p:to>
                                    </p:set>
                                  </p:childTnLst>
                                </p:cTn>
                              </p:par>
                            </p:childTnLst>
                          </p:cTn>
                        </p:par>
                        <p:par>
                          <p:cTn id="379" fill="hold">
                            <p:stCondLst>
                              <p:cond delay="26000"/>
                            </p:stCondLst>
                            <p:childTnLst>
                              <p:par>
                                <p:cTn id="380" presetID="1" presetClass="emph" presetSubtype="2" fill="hold" nodeType="afterEffect">
                                  <p:stCondLst>
                                    <p:cond delay="0"/>
                                  </p:stCondLst>
                                  <p:childTnLst>
                                    <p:animClr clrSpc="rgb" dir="cw">
                                      <p:cBhvr>
                                        <p:cTn id="381" dur="500" fill="hold"/>
                                        <p:tgtEl>
                                          <p:spTgt spid="40"/>
                                        </p:tgtEl>
                                        <p:attrNameLst>
                                          <p:attrName>fillcolor</p:attrName>
                                        </p:attrNameLst>
                                      </p:cBhvr>
                                      <p:to>
                                        <a:srgbClr val="66FF66"/>
                                      </p:to>
                                    </p:animClr>
                                    <p:set>
                                      <p:cBhvr>
                                        <p:cTn id="382" dur="500" fill="hold"/>
                                        <p:tgtEl>
                                          <p:spTgt spid="40"/>
                                        </p:tgtEl>
                                        <p:attrNameLst>
                                          <p:attrName>fill.type</p:attrName>
                                        </p:attrNameLst>
                                      </p:cBhvr>
                                      <p:to>
                                        <p:strVal val="solid"/>
                                      </p:to>
                                    </p:set>
                                    <p:set>
                                      <p:cBhvr>
                                        <p:cTn id="383" dur="500" fill="hold"/>
                                        <p:tgtEl>
                                          <p:spTgt spid="40"/>
                                        </p:tgtEl>
                                        <p:attrNameLst>
                                          <p:attrName>fill.on</p:attrName>
                                        </p:attrNameLst>
                                      </p:cBhvr>
                                      <p:to>
                                        <p:strVal val="true"/>
                                      </p:to>
                                    </p:set>
                                  </p:childTnLst>
                                </p:cTn>
                              </p:par>
                            </p:childTnLst>
                          </p:cTn>
                        </p:par>
                        <p:par>
                          <p:cTn id="384" fill="hold">
                            <p:stCondLst>
                              <p:cond delay="26500"/>
                            </p:stCondLst>
                            <p:childTnLst>
                              <p:par>
                                <p:cTn id="385" presetID="1" presetClass="emph" presetSubtype="2" fill="hold" nodeType="afterEffect">
                                  <p:stCondLst>
                                    <p:cond delay="0"/>
                                  </p:stCondLst>
                                  <p:childTnLst>
                                    <p:animClr clrSpc="rgb" dir="cw">
                                      <p:cBhvr>
                                        <p:cTn id="386" dur="500" fill="hold"/>
                                        <p:tgtEl>
                                          <p:spTgt spid="41"/>
                                        </p:tgtEl>
                                        <p:attrNameLst>
                                          <p:attrName>fillcolor</p:attrName>
                                        </p:attrNameLst>
                                      </p:cBhvr>
                                      <p:to>
                                        <a:srgbClr val="66FF66"/>
                                      </p:to>
                                    </p:animClr>
                                    <p:set>
                                      <p:cBhvr>
                                        <p:cTn id="387" dur="500" fill="hold"/>
                                        <p:tgtEl>
                                          <p:spTgt spid="41"/>
                                        </p:tgtEl>
                                        <p:attrNameLst>
                                          <p:attrName>fill.type</p:attrName>
                                        </p:attrNameLst>
                                      </p:cBhvr>
                                      <p:to>
                                        <p:strVal val="solid"/>
                                      </p:to>
                                    </p:set>
                                    <p:set>
                                      <p:cBhvr>
                                        <p:cTn id="388" dur="500" fill="hold"/>
                                        <p:tgtEl>
                                          <p:spTgt spid="41"/>
                                        </p:tgtEl>
                                        <p:attrNameLst>
                                          <p:attrName>fill.on</p:attrName>
                                        </p:attrNameLst>
                                      </p:cBhvr>
                                      <p:to>
                                        <p:strVal val="true"/>
                                      </p:to>
                                    </p:set>
                                  </p:childTnLst>
                                </p:cTn>
                              </p:par>
                            </p:childTnLst>
                          </p:cTn>
                        </p:par>
                        <p:par>
                          <p:cTn id="389" fill="hold">
                            <p:stCondLst>
                              <p:cond delay="27000"/>
                            </p:stCondLst>
                            <p:childTnLst>
                              <p:par>
                                <p:cTn id="390" presetID="1" presetClass="emph" presetSubtype="2" fill="hold" nodeType="afterEffect">
                                  <p:stCondLst>
                                    <p:cond delay="0"/>
                                  </p:stCondLst>
                                  <p:childTnLst>
                                    <p:animClr clrSpc="rgb" dir="cw">
                                      <p:cBhvr>
                                        <p:cTn id="391" dur="500" fill="hold"/>
                                        <p:tgtEl>
                                          <p:spTgt spid="17"/>
                                        </p:tgtEl>
                                        <p:attrNameLst>
                                          <p:attrName>fillcolor</p:attrName>
                                        </p:attrNameLst>
                                      </p:cBhvr>
                                      <p:to>
                                        <a:schemeClr val="bg1"/>
                                      </p:to>
                                    </p:animClr>
                                    <p:set>
                                      <p:cBhvr>
                                        <p:cTn id="392" dur="500" fill="hold"/>
                                        <p:tgtEl>
                                          <p:spTgt spid="17"/>
                                        </p:tgtEl>
                                        <p:attrNameLst>
                                          <p:attrName>fill.type</p:attrName>
                                        </p:attrNameLst>
                                      </p:cBhvr>
                                      <p:to>
                                        <p:strVal val="solid"/>
                                      </p:to>
                                    </p:set>
                                    <p:set>
                                      <p:cBhvr>
                                        <p:cTn id="393" dur="500" fill="hold"/>
                                        <p:tgtEl>
                                          <p:spTgt spid="17"/>
                                        </p:tgtEl>
                                        <p:attrNameLst>
                                          <p:attrName>fill.on</p:attrName>
                                        </p:attrNameLst>
                                      </p:cBhvr>
                                      <p:to>
                                        <p:strVal val="true"/>
                                      </p:to>
                                    </p:set>
                                  </p:childTnLst>
                                </p:cTn>
                              </p:par>
                              <p:par>
                                <p:cTn id="394" presetID="1" presetClass="emph" presetSubtype="2" fill="hold" nodeType="withEffect">
                                  <p:stCondLst>
                                    <p:cond delay="0"/>
                                  </p:stCondLst>
                                  <p:childTnLst>
                                    <p:animClr clrSpc="rgb" dir="cw">
                                      <p:cBhvr>
                                        <p:cTn id="395" dur="500" fill="hold"/>
                                        <p:tgtEl>
                                          <p:spTgt spid="35"/>
                                        </p:tgtEl>
                                        <p:attrNameLst>
                                          <p:attrName>fillcolor</p:attrName>
                                        </p:attrNameLst>
                                      </p:cBhvr>
                                      <p:to>
                                        <a:schemeClr val="bg1"/>
                                      </p:to>
                                    </p:animClr>
                                    <p:set>
                                      <p:cBhvr>
                                        <p:cTn id="396" dur="500" fill="hold"/>
                                        <p:tgtEl>
                                          <p:spTgt spid="35"/>
                                        </p:tgtEl>
                                        <p:attrNameLst>
                                          <p:attrName>fill.type</p:attrName>
                                        </p:attrNameLst>
                                      </p:cBhvr>
                                      <p:to>
                                        <p:strVal val="solid"/>
                                      </p:to>
                                    </p:set>
                                    <p:set>
                                      <p:cBhvr>
                                        <p:cTn id="397" dur="500" fill="hold"/>
                                        <p:tgtEl>
                                          <p:spTgt spid="35"/>
                                        </p:tgtEl>
                                        <p:attrNameLst>
                                          <p:attrName>fill.on</p:attrName>
                                        </p:attrNameLst>
                                      </p:cBhvr>
                                      <p:to>
                                        <p:strVal val="true"/>
                                      </p:to>
                                    </p:set>
                                  </p:childTnLst>
                                </p:cTn>
                              </p:par>
                              <p:par>
                                <p:cTn id="398" presetID="1" presetClass="emph" presetSubtype="2" fill="hold" nodeType="withEffect">
                                  <p:stCondLst>
                                    <p:cond delay="0"/>
                                  </p:stCondLst>
                                  <p:childTnLst>
                                    <p:animClr clrSpc="rgb" dir="cw">
                                      <p:cBhvr>
                                        <p:cTn id="399" dur="500" fill="hold"/>
                                        <p:tgtEl>
                                          <p:spTgt spid="36"/>
                                        </p:tgtEl>
                                        <p:attrNameLst>
                                          <p:attrName>fillcolor</p:attrName>
                                        </p:attrNameLst>
                                      </p:cBhvr>
                                      <p:to>
                                        <a:schemeClr val="bg1"/>
                                      </p:to>
                                    </p:animClr>
                                    <p:set>
                                      <p:cBhvr>
                                        <p:cTn id="400" dur="500" fill="hold"/>
                                        <p:tgtEl>
                                          <p:spTgt spid="36"/>
                                        </p:tgtEl>
                                        <p:attrNameLst>
                                          <p:attrName>fill.type</p:attrName>
                                        </p:attrNameLst>
                                      </p:cBhvr>
                                      <p:to>
                                        <p:strVal val="solid"/>
                                      </p:to>
                                    </p:set>
                                    <p:set>
                                      <p:cBhvr>
                                        <p:cTn id="401" dur="500" fill="hold"/>
                                        <p:tgtEl>
                                          <p:spTgt spid="36"/>
                                        </p:tgtEl>
                                        <p:attrNameLst>
                                          <p:attrName>fill.on</p:attrName>
                                        </p:attrNameLst>
                                      </p:cBhvr>
                                      <p:to>
                                        <p:strVal val="true"/>
                                      </p:to>
                                    </p:set>
                                  </p:childTnLst>
                                </p:cTn>
                              </p:par>
                              <p:par>
                                <p:cTn id="402" presetID="1" presetClass="emph" presetSubtype="2" fill="hold" nodeType="withEffect">
                                  <p:stCondLst>
                                    <p:cond delay="0"/>
                                  </p:stCondLst>
                                  <p:childTnLst>
                                    <p:animClr clrSpc="rgb" dir="cw">
                                      <p:cBhvr>
                                        <p:cTn id="403" dur="500" fill="hold"/>
                                        <p:tgtEl>
                                          <p:spTgt spid="37"/>
                                        </p:tgtEl>
                                        <p:attrNameLst>
                                          <p:attrName>fillcolor</p:attrName>
                                        </p:attrNameLst>
                                      </p:cBhvr>
                                      <p:to>
                                        <a:schemeClr val="bg1"/>
                                      </p:to>
                                    </p:animClr>
                                    <p:set>
                                      <p:cBhvr>
                                        <p:cTn id="404" dur="500" fill="hold"/>
                                        <p:tgtEl>
                                          <p:spTgt spid="37"/>
                                        </p:tgtEl>
                                        <p:attrNameLst>
                                          <p:attrName>fill.type</p:attrName>
                                        </p:attrNameLst>
                                      </p:cBhvr>
                                      <p:to>
                                        <p:strVal val="solid"/>
                                      </p:to>
                                    </p:set>
                                    <p:set>
                                      <p:cBhvr>
                                        <p:cTn id="405" dur="500" fill="hold"/>
                                        <p:tgtEl>
                                          <p:spTgt spid="37"/>
                                        </p:tgtEl>
                                        <p:attrNameLst>
                                          <p:attrName>fill.on</p:attrName>
                                        </p:attrNameLst>
                                      </p:cBhvr>
                                      <p:to>
                                        <p:strVal val="true"/>
                                      </p:to>
                                    </p:set>
                                  </p:childTnLst>
                                </p:cTn>
                              </p:par>
                              <p:par>
                                <p:cTn id="406" presetID="1" presetClass="emph" presetSubtype="2" fill="hold" nodeType="withEffect">
                                  <p:stCondLst>
                                    <p:cond delay="0"/>
                                  </p:stCondLst>
                                  <p:childTnLst>
                                    <p:animClr clrSpc="rgb" dir="cw">
                                      <p:cBhvr>
                                        <p:cTn id="407" dur="500" fill="hold"/>
                                        <p:tgtEl>
                                          <p:spTgt spid="38"/>
                                        </p:tgtEl>
                                        <p:attrNameLst>
                                          <p:attrName>fillcolor</p:attrName>
                                        </p:attrNameLst>
                                      </p:cBhvr>
                                      <p:to>
                                        <a:schemeClr val="bg1"/>
                                      </p:to>
                                    </p:animClr>
                                    <p:set>
                                      <p:cBhvr>
                                        <p:cTn id="408" dur="500" fill="hold"/>
                                        <p:tgtEl>
                                          <p:spTgt spid="38"/>
                                        </p:tgtEl>
                                        <p:attrNameLst>
                                          <p:attrName>fill.type</p:attrName>
                                        </p:attrNameLst>
                                      </p:cBhvr>
                                      <p:to>
                                        <p:strVal val="solid"/>
                                      </p:to>
                                    </p:set>
                                    <p:set>
                                      <p:cBhvr>
                                        <p:cTn id="409" dur="500" fill="hold"/>
                                        <p:tgtEl>
                                          <p:spTgt spid="38"/>
                                        </p:tgtEl>
                                        <p:attrNameLst>
                                          <p:attrName>fill.on</p:attrName>
                                        </p:attrNameLst>
                                      </p:cBhvr>
                                      <p:to>
                                        <p:strVal val="true"/>
                                      </p:to>
                                    </p:set>
                                  </p:childTnLst>
                                </p:cTn>
                              </p:par>
                              <p:par>
                                <p:cTn id="410" presetID="1" presetClass="emph" presetSubtype="2" fill="hold" nodeType="withEffect">
                                  <p:stCondLst>
                                    <p:cond delay="0"/>
                                  </p:stCondLst>
                                  <p:childTnLst>
                                    <p:animClr clrSpc="rgb" dir="cw">
                                      <p:cBhvr>
                                        <p:cTn id="411" dur="500" fill="hold"/>
                                        <p:tgtEl>
                                          <p:spTgt spid="39"/>
                                        </p:tgtEl>
                                        <p:attrNameLst>
                                          <p:attrName>fillcolor</p:attrName>
                                        </p:attrNameLst>
                                      </p:cBhvr>
                                      <p:to>
                                        <a:schemeClr val="bg1"/>
                                      </p:to>
                                    </p:animClr>
                                    <p:set>
                                      <p:cBhvr>
                                        <p:cTn id="412" dur="500" fill="hold"/>
                                        <p:tgtEl>
                                          <p:spTgt spid="39"/>
                                        </p:tgtEl>
                                        <p:attrNameLst>
                                          <p:attrName>fill.type</p:attrName>
                                        </p:attrNameLst>
                                      </p:cBhvr>
                                      <p:to>
                                        <p:strVal val="solid"/>
                                      </p:to>
                                    </p:set>
                                    <p:set>
                                      <p:cBhvr>
                                        <p:cTn id="413" dur="500" fill="hold"/>
                                        <p:tgtEl>
                                          <p:spTgt spid="39"/>
                                        </p:tgtEl>
                                        <p:attrNameLst>
                                          <p:attrName>fill.on</p:attrName>
                                        </p:attrNameLst>
                                      </p:cBhvr>
                                      <p:to>
                                        <p:strVal val="true"/>
                                      </p:to>
                                    </p:set>
                                  </p:childTnLst>
                                </p:cTn>
                              </p:par>
                              <p:par>
                                <p:cTn id="414" presetID="1" presetClass="emph" presetSubtype="2" fill="hold" nodeType="withEffect">
                                  <p:stCondLst>
                                    <p:cond delay="0"/>
                                  </p:stCondLst>
                                  <p:childTnLst>
                                    <p:animClr clrSpc="rgb" dir="cw">
                                      <p:cBhvr>
                                        <p:cTn id="415" dur="500" fill="hold"/>
                                        <p:tgtEl>
                                          <p:spTgt spid="40"/>
                                        </p:tgtEl>
                                        <p:attrNameLst>
                                          <p:attrName>fillcolor</p:attrName>
                                        </p:attrNameLst>
                                      </p:cBhvr>
                                      <p:to>
                                        <a:schemeClr val="bg1"/>
                                      </p:to>
                                    </p:animClr>
                                    <p:set>
                                      <p:cBhvr>
                                        <p:cTn id="416" dur="500" fill="hold"/>
                                        <p:tgtEl>
                                          <p:spTgt spid="40"/>
                                        </p:tgtEl>
                                        <p:attrNameLst>
                                          <p:attrName>fill.type</p:attrName>
                                        </p:attrNameLst>
                                      </p:cBhvr>
                                      <p:to>
                                        <p:strVal val="solid"/>
                                      </p:to>
                                    </p:set>
                                    <p:set>
                                      <p:cBhvr>
                                        <p:cTn id="417" dur="500" fill="hold"/>
                                        <p:tgtEl>
                                          <p:spTgt spid="40"/>
                                        </p:tgtEl>
                                        <p:attrNameLst>
                                          <p:attrName>fill.on</p:attrName>
                                        </p:attrNameLst>
                                      </p:cBhvr>
                                      <p:to>
                                        <p:strVal val="true"/>
                                      </p:to>
                                    </p:set>
                                  </p:childTnLst>
                                </p:cTn>
                              </p:par>
                              <p:par>
                                <p:cTn id="418" presetID="1" presetClass="emph" presetSubtype="2" fill="hold" nodeType="withEffect">
                                  <p:stCondLst>
                                    <p:cond delay="0"/>
                                  </p:stCondLst>
                                  <p:childTnLst>
                                    <p:animClr clrSpc="rgb" dir="cw">
                                      <p:cBhvr>
                                        <p:cTn id="419" dur="500" fill="hold"/>
                                        <p:tgtEl>
                                          <p:spTgt spid="41"/>
                                        </p:tgtEl>
                                        <p:attrNameLst>
                                          <p:attrName>fillcolor</p:attrName>
                                        </p:attrNameLst>
                                      </p:cBhvr>
                                      <p:to>
                                        <a:schemeClr val="bg1"/>
                                      </p:to>
                                    </p:animClr>
                                    <p:set>
                                      <p:cBhvr>
                                        <p:cTn id="420" dur="500" fill="hold"/>
                                        <p:tgtEl>
                                          <p:spTgt spid="41"/>
                                        </p:tgtEl>
                                        <p:attrNameLst>
                                          <p:attrName>fill.type</p:attrName>
                                        </p:attrNameLst>
                                      </p:cBhvr>
                                      <p:to>
                                        <p:strVal val="solid"/>
                                      </p:to>
                                    </p:set>
                                    <p:set>
                                      <p:cBhvr>
                                        <p:cTn id="421" dur="500" fill="hold"/>
                                        <p:tgtEl>
                                          <p:spTgt spid="41"/>
                                        </p:tgtEl>
                                        <p:attrNameLst>
                                          <p:attrName>fill.on</p:attrName>
                                        </p:attrNameLst>
                                      </p:cBhvr>
                                      <p:to>
                                        <p:strVal val="true"/>
                                      </p:to>
                                    </p:set>
                                  </p:childTnLst>
                                </p:cTn>
                              </p:par>
                            </p:childTnLst>
                          </p:cTn>
                        </p:par>
                        <p:par>
                          <p:cTn id="422" fill="hold">
                            <p:stCondLst>
                              <p:cond delay="27500"/>
                            </p:stCondLst>
                            <p:childTnLst>
                              <p:par>
                                <p:cTn id="423" presetID="1" presetClass="emph" presetSubtype="2" fill="hold" nodeType="afterEffect">
                                  <p:stCondLst>
                                    <p:cond delay="0"/>
                                  </p:stCondLst>
                                  <p:childTnLst>
                                    <p:animClr clrSpc="rgb" dir="cw">
                                      <p:cBhvr>
                                        <p:cTn id="424" dur="500" fill="hold"/>
                                        <p:tgtEl>
                                          <p:spTgt spid="18"/>
                                        </p:tgtEl>
                                        <p:attrNameLst>
                                          <p:attrName>fillcolor</p:attrName>
                                        </p:attrNameLst>
                                      </p:cBhvr>
                                      <p:to>
                                        <a:srgbClr val="FF5050"/>
                                      </p:to>
                                    </p:animClr>
                                    <p:set>
                                      <p:cBhvr>
                                        <p:cTn id="425" dur="500" fill="hold"/>
                                        <p:tgtEl>
                                          <p:spTgt spid="18"/>
                                        </p:tgtEl>
                                        <p:attrNameLst>
                                          <p:attrName>fill.type</p:attrName>
                                        </p:attrNameLst>
                                      </p:cBhvr>
                                      <p:to>
                                        <p:strVal val="solid"/>
                                      </p:to>
                                    </p:set>
                                    <p:set>
                                      <p:cBhvr>
                                        <p:cTn id="426" dur="500" fill="hold"/>
                                        <p:tgtEl>
                                          <p:spTgt spid="18"/>
                                        </p:tgtEl>
                                        <p:attrNameLst>
                                          <p:attrName>fill.on</p:attrName>
                                        </p:attrNameLst>
                                      </p:cBhvr>
                                      <p:to>
                                        <p:strVal val="true"/>
                                      </p:to>
                                    </p:set>
                                  </p:childTnLst>
                                </p:cTn>
                              </p:par>
                            </p:childTnLst>
                          </p:cTn>
                        </p:par>
                        <p:par>
                          <p:cTn id="427" fill="hold">
                            <p:stCondLst>
                              <p:cond delay="28000"/>
                            </p:stCondLst>
                            <p:childTnLst>
                              <p:par>
                                <p:cTn id="428" presetID="1" presetClass="emph" presetSubtype="2" fill="hold" nodeType="afterEffect">
                                  <p:stCondLst>
                                    <p:cond delay="0"/>
                                  </p:stCondLst>
                                  <p:childTnLst>
                                    <p:animClr clrSpc="rgb" dir="cw">
                                      <p:cBhvr>
                                        <p:cTn id="429" dur="500" fill="hold"/>
                                        <p:tgtEl>
                                          <p:spTgt spid="35"/>
                                        </p:tgtEl>
                                        <p:attrNameLst>
                                          <p:attrName>fillcolor</p:attrName>
                                        </p:attrNameLst>
                                      </p:cBhvr>
                                      <p:to>
                                        <a:srgbClr val="66FF66"/>
                                      </p:to>
                                    </p:animClr>
                                    <p:set>
                                      <p:cBhvr>
                                        <p:cTn id="430" dur="500" fill="hold"/>
                                        <p:tgtEl>
                                          <p:spTgt spid="35"/>
                                        </p:tgtEl>
                                        <p:attrNameLst>
                                          <p:attrName>fill.type</p:attrName>
                                        </p:attrNameLst>
                                      </p:cBhvr>
                                      <p:to>
                                        <p:strVal val="solid"/>
                                      </p:to>
                                    </p:set>
                                    <p:set>
                                      <p:cBhvr>
                                        <p:cTn id="431" dur="500" fill="hold"/>
                                        <p:tgtEl>
                                          <p:spTgt spid="35"/>
                                        </p:tgtEl>
                                        <p:attrNameLst>
                                          <p:attrName>fill.on</p:attrName>
                                        </p:attrNameLst>
                                      </p:cBhvr>
                                      <p:to>
                                        <p:strVal val="true"/>
                                      </p:to>
                                    </p:set>
                                  </p:childTnLst>
                                </p:cTn>
                              </p:par>
                            </p:childTnLst>
                          </p:cTn>
                        </p:par>
                        <p:par>
                          <p:cTn id="432" fill="hold">
                            <p:stCondLst>
                              <p:cond delay="28500"/>
                            </p:stCondLst>
                            <p:childTnLst>
                              <p:par>
                                <p:cTn id="433" presetID="1" presetClass="emph" presetSubtype="2" fill="hold" nodeType="afterEffect">
                                  <p:stCondLst>
                                    <p:cond delay="0"/>
                                  </p:stCondLst>
                                  <p:childTnLst>
                                    <p:animClr clrSpc="rgb" dir="cw">
                                      <p:cBhvr>
                                        <p:cTn id="434" dur="500" fill="hold"/>
                                        <p:tgtEl>
                                          <p:spTgt spid="36"/>
                                        </p:tgtEl>
                                        <p:attrNameLst>
                                          <p:attrName>fillcolor</p:attrName>
                                        </p:attrNameLst>
                                      </p:cBhvr>
                                      <p:to>
                                        <a:srgbClr val="66FF66"/>
                                      </p:to>
                                    </p:animClr>
                                    <p:set>
                                      <p:cBhvr>
                                        <p:cTn id="435" dur="500" fill="hold"/>
                                        <p:tgtEl>
                                          <p:spTgt spid="36"/>
                                        </p:tgtEl>
                                        <p:attrNameLst>
                                          <p:attrName>fill.type</p:attrName>
                                        </p:attrNameLst>
                                      </p:cBhvr>
                                      <p:to>
                                        <p:strVal val="solid"/>
                                      </p:to>
                                    </p:set>
                                    <p:set>
                                      <p:cBhvr>
                                        <p:cTn id="436" dur="500" fill="hold"/>
                                        <p:tgtEl>
                                          <p:spTgt spid="36"/>
                                        </p:tgtEl>
                                        <p:attrNameLst>
                                          <p:attrName>fill.on</p:attrName>
                                        </p:attrNameLst>
                                      </p:cBhvr>
                                      <p:to>
                                        <p:strVal val="true"/>
                                      </p:to>
                                    </p:set>
                                  </p:childTnLst>
                                </p:cTn>
                              </p:par>
                            </p:childTnLst>
                          </p:cTn>
                        </p:par>
                        <p:par>
                          <p:cTn id="437" fill="hold">
                            <p:stCondLst>
                              <p:cond delay="29000"/>
                            </p:stCondLst>
                            <p:childTnLst>
                              <p:par>
                                <p:cTn id="438" presetID="1" presetClass="emph" presetSubtype="2" fill="hold" nodeType="afterEffect">
                                  <p:stCondLst>
                                    <p:cond delay="0"/>
                                  </p:stCondLst>
                                  <p:childTnLst>
                                    <p:animClr clrSpc="rgb" dir="cw">
                                      <p:cBhvr>
                                        <p:cTn id="439" dur="500" fill="hold"/>
                                        <p:tgtEl>
                                          <p:spTgt spid="38"/>
                                        </p:tgtEl>
                                        <p:attrNameLst>
                                          <p:attrName>fillcolor</p:attrName>
                                        </p:attrNameLst>
                                      </p:cBhvr>
                                      <p:to>
                                        <a:srgbClr val="66FF66"/>
                                      </p:to>
                                    </p:animClr>
                                    <p:set>
                                      <p:cBhvr>
                                        <p:cTn id="440" dur="500" fill="hold"/>
                                        <p:tgtEl>
                                          <p:spTgt spid="38"/>
                                        </p:tgtEl>
                                        <p:attrNameLst>
                                          <p:attrName>fill.type</p:attrName>
                                        </p:attrNameLst>
                                      </p:cBhvr>
                                      <p:to>
                                        <p:strVal val="solid"/>
                                      </p:to>
                                    </p:set>
                                    <p:set>
                                      <p:cBhvr>
                                        <p:cTn id="441" dur="500" fill="hold"/>
                                        <p:tgtEl>
                                          <p:spTgt spid="38"/>
                                        </p:tgtEl>
                                        <p:attrNameLst>
                                          <p:attrName>fill.on</p:attrName>
                                        </p:attrNameLst>
                                      </p:cBhvr>
                                      <p:to>
                                        <p:strVal val="true"/>
                                      </p:to>
                                    </p:set>
                                  </p:childTnLst>
                                </p:cTn>
                              </p:par>
                            </p:childTnLst>
                          </p:cTn>
                        </p:par>
                        <p:par>
                          <p:cTn id="442" fill="hold">
                            <p:stCondLst>
                              <p:cond delay="29500"/>
                            </p:stCondLst>
                            <p:childTnLst>
                              <p:par>
                                <p:cTn id="443" presetID="1" presetClass="emph" presetSubtype="2" fill="hold" nodeType="afterEffect">
                                  <p:stCondLst>
                                    <p:cond delay="0"/>
                                  </p:stCondLst>
                                  <p:childTnLst>
                                    <p:animClr clrSpc="rgb" dir="cw">
                                      <p:cBhvr>
                                        <p:cTn id="444" dur="500" fill="hold"/>
                                        <p:tgtEl>
                                          <p:spTgt spid="39"/>
                                        </p:tgtEl>
                                        <p:attrNameLst>
                                          <p:attrName>fillcolor</p:attrName>
                                        </p:attrNameLst>
                                      </p:cBhvr>
                                      <p:to>
                                        <a:srgbClr val="66FF66"/>
                                      </p:to>
                                    </p:animClr>
                                    <p:set>
                                      <p:cBhvr>
                                        <p:cTn id="445" dur="500" fill="hold"/>
                                        <p:tgtEl>
                                          <p:spTgt spid="39"/>
                                        </p:tgtEl>
                                        <p:attrNameLst>
                                          <p:attrName>fill.type</p:attrName>
                                        </p:attrNameLst>
                                      </p:cBhvr>
                                      <p:to>
                                        <p:strVal val="solid"/>
                                      </p:to>
                                    </p:set>
                                    <p:set>
                                      <p:cBhvr>
                                        <p:cTn id="446" dur="500" fill="hold"/>
                                        <p:tgtEl>
                                          <p:spTgt spid="39"/>
                                        </p:tgtEl>
                                        <p:attrNameLst>
                                          <p:attrName>fill.on</p:attrName>
                                        </p:attrNameLst>
                                      </p:cBhvr>
                                      <p:to>
                                        <p:strVal val="true"/>
                                      </p:to>
                                    </p:set>
                                  </p:childTnLst>
                                </p:cTn>
                              </p:par>
                            </p:childTnLst>
                          </p:cTn>
                        </p:par>
                        <p:par>
                          <p:cTn id="447" fill="hold">
                            <p:stCondLst>
                              <p:cond delay="30000"/>
                            </p:stCondLst>
                            <p:childTnLst>
                              <p:par>
                                <p:cTn id="448" presetID="1" presetClass="emph" presetSubtype="2" fill="hold" nodeType="afterEffect">
                                  <p:stCondLst>
                                    <p:cond delay="0"/>
                                  </p:stCondLst>
                                  <p:childTnLst>
                                    <p:animClr clrSpc="rgb" dir="cw">
                                      <p:cBhvr>
                                        <p:cTn id="449" dur="500" fill="hold"/>
                                        <p:tgtEl>
                                          <p:spTgt spid="37"/>
                                        </p:tgtEl>
                                        <p:attrNameLst>
                                          <p:attrName>fillcolor</p:attrName>
                                        </p:attrNameLst>
                                      </p:cBhvr>
                                      <p:to>
                                        <a:srgbClr val="66FF66"/>
                                      </p:to>
                                    </p:animClr>
                                    <p:set>
                                      <p:cBhvr>
                                        <p:cTn id="450" dur="500" fill="hold"/>
                                        <p:tgtEl>
                                          <p:spTgt spid="37"/>
                                        </p:tgtEl>
                                        <p:attrNameLst>
                                          <p:attrName>fill.type</p:attrName>
                                        </p:attrNameLst>
                                      </p:cBhvr>
                                      <p:to>
                                        <p:strVal val="solid"/>
                                      </p:to>
                                    </p:set>
                                    <p:set>
                                      <p:cBhvr>
                                        <p:cTn id="451" dur="500" fill="hold"/>
                                        <p:tgtEl>
                                          <p:spTgt spid="37"/>
                                        </p:tgtEl>
                                        <p:attrNameLst>
                                          <p:attrName>fill.on</p:attrName>
                                        </p:attrNameLst>
                                      </p:cBhvr>
                                      <p:to>
                                        <p:strVal val="true"/>
                                      </p:to>
                                    </p:set>
                                  </p:childTnLst>
                                </p:cTn>
                              </p:par>
                            </p:childTnLst>
                          </p:cTn>
                        </p:par>
                        <p:par>
                          <p:cTn id="452" fill="hold">
                            <p:stCondLst>
                              <p:cond delay="30500"/>
                            </p:stCondLst>
                            <p:childTnLst>
                              <p:par>
                                <p:cTn id="453" presetID="1" presetClass="emph" presetSubtype="2" fill="hold" nodeType="afterEffect">
                                  <p:stCondLst>
                                    <p:cond delay="0"/>
                                  </p:stCondLst>
                                  <p:childTnLst>
                                    <p:animClr clrSpc="rgb" dir="cw">
                                      <p:cBhvr>
                                        <p:cTn id="454" dur="500" fill="hold"/>
                                        <p:tgtEl>
                                          <p:spTgt spid="40"/>
                                        </p:tgtEl>
                                        <p:attrNameLst>
                                          <p:attrName>fillcolor</p:attrName>
                                        </p:attrNameLst>
                                      </p:cBhvr>
                                      <p:to>
                                        <a:srgbClr val="66FF66"/>
                                      </p:to>
                                    </p:animClr>
                                    <p:set>
                                      <p:cBhvr>
                                        <p:cTn id="455" dur="500" fill="hold"/>
                                        <p:tgtEl>
                                          <p:spTgt spid="40"/>
                                        </p:tgtEl>
                                        <p:attrNameLst>
                                          <p:attrName>fill.type</p:attrName>
                                        </p:attrNameLst>
                                      </p:cBhvr>
                                      <p:to>
                                        <p:strVal val="solid"/>
                                      </p:to>
                                    </p:set>
                                    <p:set>
                                      <p:cBhvr>
                                        <p:cTn id="456" dur="500" fill="hold"/>
                                        <p:tgtEl>
                                          <p:spTgt spid="40"/>
                                        </p:tgtEl>
                                        <p:attrNameLst>
                                          <p:attrName>fill.on</p:attrName>
                                        </p:attrNameLst>
                                      </p:cBhvr>
                                      <p:to>
                                        <p:strVal val="true"/>
                                      </p:to>
                                    </p:set>
                                  </p:childTnLst>
                                </p:cTn>
                              </p:par>
                            </p:childTnLst>
                          </p:cTn>
                        </p:par>
                        <p:par>
                          <p:cTn id="457" fill="hold">
                            <p:stCondLst>
                              <p:cond delay="31000"/>
                            </p:stCondLst>
                            <p:childTnLst>
                              <p:par>
                                <p:cTn id="458" presetID="1" presetClass="emph" presetSubtype="2" fill="hold" nodeType="afterEffect">
                                  <p:stCondLst>
                                    <p:cond delay="0"/>
                                  </p:stCondLst>
                                  <p:childTnLst>
                                    <p:animClr clrSpc="rgb" dir="cw">
                                      <p:cBhvr>
                                        <p:cTn id="459" dur="500" fill="hold"/>
                                        <p:tgtEl>
                                          <p:spTgt spid="41"/>
                                        </p:tgtEl>
                                        <p:attrNameLst>
                                          <p:attrName>fillcolor</p:attrName>
                                        </p:attrNameLst>
                                      </p:cBhvr>
                                      <p:to>
                                        <a:srgbClr val="66FF66"/>
                                      </p:to>
                                    </p:animClr>
                                    <p:set>
                                      <p:cBhvr>
                                        <p:cTn id="460" dur="500" fill="hold"/>
                                        <p:tgtEl>
                                          <p:spTgt spid="41"/>
                                        </p:tgtEl>
                                        <p:attrNameLst>
                                          <p:attrName>fill.type</p:attrName>
                                        </p:attrNameLst>
                                      </p:cBhvr>
                                      <p:to>
                                        <p:strVal val="solid"/>
                                      </p:to>
                                    </p:set>
                                    <p:set>
                                      <p:cBhvr>
                                        <p:cTn id="461" dur="500" fill="hold"/>
                                        <p:tgtEl>
                                          <p:spTgt spid="41"/>
                                        </p:tgtEl>
                                        <p:attrNameLst>
                                          <p:attrName>fill.on</p:attrName>
                                        </p:attrNameLst>
                                      </p:cBhvr>
                                      <p:to>
                                        <p:strVal val="true"/>
                                      </p:to>
                                    </p:set>
                                  </p:childTnLst>
                                </p:cTn>
                              </p:par>
                            </p:childTnLst>
                          </p:cTn>
                        </p:par>
                        <p:par>
                          <p:cTn id="462" fill="hold">
                            <p:stCondLst>
                              <p:cond delay="31500"/>
                            </p:stCondLst>
                            <p:childTnLst>
                              <p:par>
                                <p:cTn id="463" presetID="1" presetClass="emph" presetSubtype="2" fill="hold" nodeType="afterEffect">
                                  <p:stCondLst>
                                    <p:cond delay="0"/>
                                  </p:stCondLst>
                                  <p:childTnLst>
                                    <p:animClr clrSpc="rgb" dir="cw">
                                      <p:cBhvr>
                                        <p:cTn id="464" dur="500" fill="hold"/>
                                        <p:tgtEl>
                                          <p:spTgt spid="18"/>
                                        </p:tgtEl>
                                        <p:attrNameLst>
                                          <p:attrName>fillcolor</p:attrName>
                                        </p:attrNameLst>
                                      </p:cBhvr>
                                      <p:to>
                                        <a:schemeClr val="bg1"/>
                                      </p:to>
                                    </p:animClr>
                                    <p:set>
                                      <p:cBhvr>
                                        <p:cTn id="465" dur="500" fill="hold"/>
                                        <p:tgtEl>
                                          <p:spTgt spid="18"/>
                                        </p:tgtEl>
                                        <p:attrNameLst>
                                          <p:attrName>fill.type</p:attrName>
                                        </p:attrNameLst>
                                      </p:cBhvr>
                                      <p:to>
                                        <p:strVal val="solid"/>
                                      </p:to>
                                    </p:set>
                                    <p:set>
                                      <p:cBhvr>
                                        <p:cTn id="466" dur="500" fill="hold"/>
                                        <p:tgtEl>
                                          <p:spTgt spid="18"/>
                                        </p:tgtEl>
                                        <p:attrNameLst>
                                          <p:attrName>fill.on</p:attrName>
                                        </p:attrNameLst>
                                      </p:cBhvr>
                                      <p:to>
                                        <p:strVal val="true"/>
                                      </p:to>
                                    </p:set>
                                  </p:childTnLst>
                                </p:cTn>
                              </p:par>
                              <p:par>
                                <p:cTn id="467" presetID="1" presetClass="emph" presetSubtype="2" fill="hold" nodeType="withEffect">
                                  <p:stCondLst>
                                    <p:cond delay="0"/>
                                  </p:stCondLst>
                                  <p:childTnLst>
                                    <p:animClr clrSpc="rgb" dir="cw">
                                      <p:cBhvr>
                                        <p:cTn id="468" dur="500" fill="hold"/>
                                        <p:tgtEl>
                                          <p:spTgt spid="35"/>
                                        </p:tgtEl>
                                        <p:attrNameLst>
                                          <p:attrName>fillcolor</p:attrName>
                                        </p:attrNameLst>
                                      </p:cBhvr>
                                      <p:to>
                                        <a:schemeClr val="bg1"/>
                                      </p:to>
                                    </p:animClr>
                                    <p:set>
                                      <p:cBhvr>
                                        <p:cTn id="469" dur="500" fill="hold"/>
                                        <p:tgtEl>
                                          <p:spTgt spid="35"/>
                                        </p:tgtEl>
                                        <p:attrNameLst>
                                          <p:attrName>fill.type</p:attrName>
                                        </p:attrNameLst>
                                      </p:cBhvr>
                                      <p:to>
                                        <p:strVal val="solid"/>
                                      </p:to>
                                    </p:set>
                                    <p:set>
                                      <p:cBhvr>
                                        <p:cTn id="470" dur="500" fill="hold"/>
                                        <p:tgtEl>
                                          <p:spTgt spid="35"/>
                                        </p:tgtEl>
                                        <p:attrNameLst>
                                          <p:attrName>fill.on</p:attrName>
                                        </p:attrNameLst>
                                      </p:cBhvr>
                                      <p:to>
                                        <p:strVal val="true"/>
                                      </p:to>
                                    </p:set>
                                  </p:childTnLst>
                                </p:cTn>
                              </p:par>
                              <p:par>
                                <p:cTn id="471" presetID="1" presetClass="emph" presetSubtype="2" fill="hold" nodeType="withEffect">
                                  <p:stCondLst>
                                    <p:cond delay="0"/>
                                  </p:stCondLst>
                                  <p:childTnLst>
                                    <p:animClr clrSpc="rgb" dir="cw">
                                      <p:cBhvr>
                                        <p:cTn id="472" dur="500" fill="hold"/>
                                        <p:tgtEl>
                                          <p:spTgt spid="36"/>
                                        </p:tgtEl>
                                        <p:attrNameLst>
                                          <p:attrName>fillcolor</p:attrName>
                                        </p:attrNameLst>
                                      </p:cBhvr>
                                      <p:to>
                                        <a:schemeClr val="bg1"/>
                                      </p:to>
                                    </p:animClr>
                                    <p:set>
                                      <p:cBhvr>
                                        <p:cTn id="473" dur="500" fill="hold"/>
                                        <p:tgtEl>
                                          <p:spTgt spid="36"/>
                                        </p:tgtEl>
                                        <p:attrNameLst>
                                          <p:attrName>fill.type</p:attrName>
                                        </p:attrNameLst>
                                      </p:cBhvr>
                                      <p:to>
                                        <p:strVal val="solid"/>
                                      </p:to>
                                    </p:set>
                                    <p:set>
                                      <p:cBhvr>
                                        <p:cTn id="474" dur="500" fill="hold"/>
                                        <p:tgtEl>
                                          <p:spTgt spid="36"/>
                                        </p:tgtEl>
                                        <p:attrNameLst>
                                          <p:attrName>fill.on</p:attrName>
                                        </p:attrNameLst>
                                      </p:cBhvr>
                                      <p:to>
                                        <p:strVal val="true"/>
                                      </p:to>
                                    </p:set>
                                  </p:childTnLst>
                                </p:cTn>
                              </p:par>
                              <p:par>
                                <p:cTn id="475" presetID="1" presetClass="emph" presetSubtype="2" fill="hold" nodeType="withEffect">
                                  <p:stCondLst>
                                    <p:cond delay="0"/>
                                  </p:stCondLst>
                                  <p:childTnLst>
                                    <p:animClr clrSpc="rgb" dir="cw">
                                      <p:cBhvr>
                                        <p:cTn id="476" dur="500" fill="hold"/>
                                        <p:tgtEl>
                                          <p:spTgt spid="37"/>
                                        </p:tgtEl>
                                        <p:attrNameLst>
                                          <p:attrName>fillcolor</p:attrName>
                                        </p:attrNameLst>
                                      </p:cBhvr>
                                      <p:to>
                                        <a:schemeClr val="bg1"/>
                                      </p:to>
                                    </p:animClr>
                                    <p:set>
                                      <p:cBhvr>
                                        <p:cTn id="477" dur="500" fill="hold"/>
                                        <p:tgtEl>
                                          <p:spTgt spid="37"/>
                                        </p:tgtEl>
                                        <p:attrNameLst>
                                          <p:attrName>fill.type</p:attrName>
                                        </p:attrNameLst>
                                      </p:cBhvr>
                                      <p:to>
                                        <p:strVal val="solid"/>
                                      </p:to>
                                    </p:set>
                                    <p:set>
                                      <p:cBhvr>
                                        <p:cTn id="478" dur="500" fill="hold"/>
                                        <p:tgtEl>
                                          <p:spTgt spid="37"/>
                                        </p:tgtEl>
                                        <p:attrNameLst>
                                          <p:attrName>fill.on</p:attrName>
                                        </p:attrNameLst>
                                      </p:cBhvr>
                                      <p:to>
                                        <p:strVal val="true"/>
                                      </p:to>
                                    </p:set>
                                  </p:childTnLst>
                                </p:cTn>
                              </p:par>
                              <p:par>
                                <p:cTn id="479" presetID="1" presetClass="emph" presetSubtype="2" fill="hold" nodeType="withEffect">
                                  <p:stCondLst>
                                    <p:cond delay="0"/>
                                  </p:stCondLst>
                                  <p:childTnLst>
                                    <p:animClr clrSpc="rgb" dir="cw">
                                      <p:cBhvr>
                                        <p:cTn id="480" dur="500" fill="hold"/>
                                        <p:tgtEl>
                                          <p:spTgt spid="38"/>
                                        </p:tgtEl>
                                        <p:attrNameLst>
                                          <p:attrName>fillcolor</p:attrName>
                                        </p:attrNameLst>
                                      </p:cBhvr>
                                      <p:to>
                                        <a:schemeClr val="bg1"/>
                                      </p:to>
                                    </p:animClr>
                                    <p:set>
                                      <p:cBhvr>
                                        <p:cTn id="481" dur="500" fill="hold"/>
                                        <p:tgtEl>
                                          <p:spTgt spid="38"/>
                                        </p:tgtEl>
                                        <p:attrNameLst>
                                          <p:attrName>fill.type</p:attrName>
                                        </p:attrNameLst>
                                      </p:cBhvr>
                                      <p:to>
                                        <p:strVal val="solid"/>
                                      </p:to>
                                    </p:set>
                                    <p:set>
                                      <p:cBhvr>
                                        <p:cTn id="482" dur="500" fill="hold"/>
                                        <p:tgtEl>
                                          <p:spTgt spid="38"/>
                                        </p:tgtEl>
                                        <p:attrNameLst>
                                          <p:attrName>fill.on</p:attrName>
                                        </p:attrNameLst>
                                      </p:cBhvr>
                                      <p:to>
                                        <p:strVal val="true"/>
                                      </p:to>
                                    </p:set>
                                  </p:childTnLst>
                                </p:cTn>
                              </p:par>
                              <p:par>
                                <p:cTn id="483" presetID="1" presetClass="emph" presetSubtype="2" fill="hold" nodeType="withEffect">
                                  <p:stCondLst>
                                    <p:cond delay="0"/>
                                  </p:stCondLst>
                                  <p:childTnLst>
                                    <p:animClr clrSpc="rgb" dir="cw">
                                      <p:cBhvr>
                                        <p:cTn id="484" dur="500" fill="hold"/>
                                        <p:tgtEl>
                                          <p:spTgt spid="39"/>
                                        </p:tgtEl>
                                        <p:attrNameLst>
                                          <p:attrName>fillcolor</p:attrName>
                                        </p:attrNameLst>
                                      </p:cBhvr>
                                      <p:to>
                                        <a:schemeClr val="bg1"/>
                                      </p:to>
                                    </p:animClr>
                                    <p:set>
                                      <p:cBhvr>
                                        <p:cTn id="485" dur="500" fill="hold"/>
                                        <p:tgtEl>
                                          <p:spTgt spid="39"/>
                                        </p:tgtEl>
                                        <p:attrNameLst>
                                          <p:attrName>fill.type</p:attrName>
                                        </p:attrNameLst>
                                      </p:cBhvr>
                                      <p:to>
                                        <p:strVal val="solid"/>
                                      </p:to>
                                    </p:set>
                                    <p:set>
                                      <p:cBhvr>
                                        <p:cTn id="486" dur="500" fill="hold"/>
                                        <p:tgtEl>
                                          <p:spTgt spid="39"/>
                                        </p:tgtEl>
                                        <p:attrNameLst>
                                          <p:attrName>fill.on</p:attrName>
                                        </p:attrNameLst>
                                      </p:cBhvr>
                                      <p:to>
                                        <p:strVal val="true"/>
                                      </p:to>
                                    </p:set>
                                  </p:childTnLst>
                                </p:cTn>
                              </p:par>
                              <p:par>
                                <p:cTn id="487" presetID="1" presetClass="emph" presetSubtype="2" fill="hold" nodeType="withEffect">
                                  <p:stCondLst>
                                    <p:cond delay="0"/>
                                  </p:stCondLst>
                                  <p:childTnLst>
                                    <p:animClr clrSpc="rgb" dir="cw">
                                      <p:cBhvr>
                                        <p:cTn id="488" dur="500" fill="hold"/>
                                        <p:tgtEl>
                                          <p:spTgt spid="40"/>
                                        </p:tgtEl>
                                        <p:attrNameLst>
                                          <p:attrName>fillcolor</p:attrName>
                                        </p:attrNameLst>
                                      </p:cBhvr>
                                      <p:to>
                                        <a:schemeClr val="bg1"/>
                                      </p:to>
                                    </p:animClr>
                                    <p:set>
                                      <p:cBhvr>
                                        <p:cTn id="489" dur="500" fill="hold"/>
                                        <p:tgtEl>
                                          <p:spTgt spid="40"/>
                                        </p:tgtEl>
                                        <p:attrNameLst>
                                          <p:attrName>fill.type</p:attrName>
                                        </p:attrNameLst>
                                      </p:cBhvr>
                                      <p:to>
                                        <p:strVal val="solid"/>
                                      </p:to>
                                    </p:set>
                                    <p:set>
                                      <p:cBhvr>
                                        <p:cTn id="490" dur="500" fill="hold"/>
                                        <p:tgtEl>
                                          <p:spTgt spid="40"/>
                                        </p:tgtEl>
                                        <p:attrNameLst>
                                          <p:attrName>fill.on</p:attrName>
                                        </p:attrNameLst>
                                      </p:cBhvr>
                                      <p:to>
                                        <p:strVal val="true"/>
                                      </p:to>
                                    </p:set>
                                  </p:childTnLst>
                                </p:cTn>
                              </p:par>
                              <p:par>
                                <p:cTn id="491" presetID="1" presetClass="emph" presetSubtype="2" fill="hold" nodeType="withEffect">
                                  <p:stCondLst>
                                    <p:cond delay="0"/>
                                  </p:stCondLst>
                                  <p:childTnLst>
                                    <p:animClr clrSpc="rgb" dir="cw">
                                      <p:cBhvr>
                                        <p:cTn id="492" dur="500" fill="hold"/>
                                        <p:tgtEl>
                                          <p:spTgt spid="41"/>
                                        </p:tgtEl>
                                        <p:attrNameLst>
                                          <p:attrName>fillcolor</p:attrName>
                                        </p:attrNameLst>
                                      </p:cBhvr>
                                      <p:to>
                                        <a:schemeClr val="bg1"/>
                                      </p:to>
                                    </p:animClr>
                                    <p:set>
                                      <p:cBhvr>
                                        <p:cTn id="493" dur="500" fill="hold"/>
                                        <p:tgtEl>
                                          <p:spTgt spid="41"/>
                                        </p:tgtEl>
                                        <p:attrNameLst>
                                          <p:attrName>fill.type</p:attrName>
                                        </p:attrNameLst>
                                      </p:cBhvr>
                                      <p:to>
                                        <p:strVal val="solid"/>
                                      </p:to>
                                    </p:set>
                                    <p:set>
                                      <p:cBhvr>
                                        <p:cTn id="494" dur="500" fill="hold"/>
                                        <p:tgtEl>
                                          <p:spTgt spid="41"/>
                                        </p:tgtEl>
                                        <p:attrNameLst>
                                          <p:attrName>fill.on</p:attrName>
                                        </p:attrNameLst>
                                      </p:cBhvr>
                                      <p:to>
                                        <p:strVal val="true"/>
                                      </p:to>
                                    </p:set>
                                  </p:childTnLst>
                                </p:cTn>
                              </p:par>
                            </p:childTnLst>
                          </p:cTn>
                        </p:par>
                      </p:childTnLst>
                    </p:cTn>
                  </p:par>
                  <p:par>
                    <p:cTn id="495" fill="hold">
                      <p:stCondLst>
                        <p:cond delay="indefinite"/>
                      </p:stCondLst>
                      <p:childTnLst>
                        <p:par>
                          <p:cTn id="496" fill="hold">
                            <p:stCondLst>
                              <p:cond delay="0"/>
                            </p:stCondLst>
                            <p:childTnLst>
                              <p:par>
                                <p:cTn id="497" presetID="1" presetClass="entr" presetSubtype="0" fill="hold" grpId="0" nodeType="clickEffect">
                                  <p:stCondLst>
                                    <p:cond delay="0"/>
                                  </p:stCondLst>
                                  <p:childTnLst>
                                    <p:set>
                                      <p:cBhvr>
                                        <p:cTn id="498" dur="1" fill="hold">
                                          <p:stCondLst>
                                            <p:cond delay="0"/>
                                          </p:stCondLst>
                                        </p:cTn>
                                        <p:tgtEl>
                                          <p:spTgt spid="4"/>
                                        </p:tgtEl>
                                        <p:attrNameLst>
                                          <p:attrName>style.visibility</p:attrName>
                                        </p:attrNameLst>
                                      </p:cBhvr>
                                      <p:to>
                                        <p:strVal val="visible"/>
                                      </p:to>
                                    </p:set>
                                  </p:childTnLst>
                                </p:cTn>
                              </p:par>
                            </p:childTnLst>
                          </p:cTn>
                        </p:par>
                      </p:childTnLst>
                    </p:cTn>
                  </p:par>
                  <p:par>
                    <p:cTn id="499" fill="hold">
                      <p:stCondLst>
                        <p:cond delay="indefinite"/>
                      </p:stCondLst>
                      <p:childTnLst>
                        <p:par>
                          <p:cTn id="500" fill="hold">
                            <p:stCondLst>
                              <p:cond delay="0"/>
                            </p:stCondLst>
                            <p:childTnLst>
                              <p:par>
                                <p:cTn id="501" presetID="1" presetClass="entr" presetSubtype="0" fill="hold" grpId="0" nodeType="clickEffect">
                                  <p:stCondLst>
                                    <p:cond delay="0"/>
                                  </p:stCondLst>
                                  <p:childTnLst>
                                    <p:set>
                                      <p:cBhvr>
                                        <p:cTn id="502" dur="1" fill="hold">
                                          <p:stCondLst>
                                            <p:cond delay="0"/>
                                          </p:stCondLst>
                                        </p:cTn>
                                        <p:tgtEl>
                                          <p:spTgt spid="3"/>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presetID="1" presetClass="entr" presetSubtype="0" fill="hold" grpId="0" nodeType="clickEffect">
                                  <p:stCondLst>
                                    <p:cond delay="0"/>
                                  </p:stCondLst>
                                  <p:childTnLst>
                                    <p:set>
                                      <p:cBhvr>
                                        <p:cTn id="506" dur="1" fill="hold">
                                          <p:stCondLst>
                                            <p:cond delay="0"/>
                                          </p:stCondLst>
                                        </p:cTn>
                                        <p:tgtEl>
                                          <p:spTgt spid="31"/>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0" nodeType="clickEffect">
                                  <p:stCondLst>
                                    <p:cond delay="0"/>
                                  </p:stCondLst>
                                  <p:childTnLst>
                                    <p:set>
                                      <p:cBhvr>
                                        <p:cTn id="510" dur="1" fill="hold">
                                          <p:stCondLst>
                                            <p:cond delay="0"/>
                                          </p:stCondLst>
                                        </p:cTn>
                                        <p:tgtEl>
                                          <p:spTgt spid="52"/>
                                        </p:tgtEl>
                                        <p:attrNameLst>
                                          <p:attrName>style.visibility</p:attrName>
                                        </p:attrNameLst>
                                      </p:cBhvr>
                                      <p:to>
                                        <p:strVal val="hidden"/>
                                      </p:to>
                                    </p:set>
                                  </p:childTnLst>
                                </p:cTn>
                              </p:par>
                              <p:par>
                                <p:cTn id="511" presetID="1" presetClass="exit" presetSubtype="0" fill="hold" grpId="0" nodeType="withEffect">
                                  <p:stCondLst>
                                    <p:cond delay="0"/>
                                  </p:stCondLst>
                                  <p:childTnLst>
                                    <p:set>
                                      <p:cBhvr>
                                        <p:cTn id="512" dur="1" fill="hold">
                                          <p:stCondLst>
                                            <p:cond delay="0"/>
                                          </p:stCondLst>
                                        </p:cTn>
                                        <p:tgtEl>
                                          <p:spTgt spid="53"/>
                                        </p:tgtEl>
                                        <p:attrNameLst>
                                          <p:attrName>style.visibility</p:attrName>
                                        </p:attrNameLst>
                                      </p:cBhvr>
                                      <p:to>
                                        <p:strVal val="hidden"/>
                                      </p:to>
                                    </p:set>
                                  </p:childTnLst>
                                </p:cTn>
                              </p:par>
                              <p:par>
                                <p:cTn id="513" presetID="1" presetClass="entr" presetSubtype="0" fill="hold" grpId="0" nodeType="withEffect">
                                  <p:stCondLst>
                                    <p:cond delay="0"/>
                                  </p:stCondLst>
                                  <p:childTnLst>
                                    <p:set>
                                      <p:cBhvr>
                                        <p:cTn id="514" dur="1" fill="hold">
                                          <p:stCondLst>
                                            <p:cond delay="0"/>
                                          </p:stCondLst>
                                        </p:cTn>
                                        <p:tgtEl>
                                          <p:spTgt spid="20"/>
                                        </p:tgtEl>
                                        <p:attrNameLst>
                                          <p:attrName>style.visibility</p:attrName>
                                        </p:attrNameLst>
                                      </p:cBhvr>
                                      <p:to>
                                        <p:strVal val="visible"/>
                                      </p:to>
                                    </p:set>
                                  </p:childTnLst>
                                </p:cTn>
                              </p:par>
                              <p:par>
                                <p:cTn id="515" presetID="1" presetClass="entr" presetSubtype="0" fill="hold" grpId="0" nodeType="withEffect">
                                  <p:stCondLst>
                                    <p:cond delay="0"/>
                                  </p:stCondLst>
                                  <p:childTnLst>
                                    <p:set>
                                      <p:cBhvr>
                                        <p:cTn id="516" dur="1" fill="hold">
                                          <p:stCondLst>
                                            <p:cond delay="0"/>
                                          </p:stCondLst>
                                        </p:cTn>
                                        <p:tgtEl>
                                          <p:spTgt spid="57"/>
                                        </p:tgtEl>
                                        <p:attrNameLst>
                                          <p:attrName>style.visibility</p:attrName>
                                        </p:attrNameLst>
                                      </p:cBhvr>
                                      <p:to>
                                        <p:strVal val="visible"/>
                                      </p:to>
                                    </p:set>
                                  </p:childTnLst>
                                </p:cTn>
                              </p:par>
                            </p:childTnLst>
                          </p:cTn>
                        </p:par>
                      </p:childTnLst>
                    </p:cTn>
                  </p:par>
                  <p:par>
                    <p:cTn id="517" fill="hold">
                      <p:stCondLst>
                        <p:cond delay="indefinite"/>
                      </p:stCondLst>
                      <p:childTnLst>
                        <p:par>
                          <p:cTn id="518" fill="hold">
                            <p:stCondLst>
                              <p:cond delay="0"/>
                            </p:stCondLst>
                            <p:childTnLst>
                              <p:par>
                                <p:cTn id="519" presetID="1" presetClass="exit" presetSubtype="0" fill="hold" grpId="1" nodeType="clickEffect">
                                  <p:stCondLst>
                                    <p:cond delay="0"/>
                                  </p:stCondLst>
                                  <p:childTnLst>
                                    <p:set>
                                      <p:cBhvr>
                                        <p:cTn id="520" dur="1" fill="hold">
                                          <p:stCondLst>
                                            <p:cond delay="0"/>
                                          </p:stCondLst>
                                        </p:cTn>
                                        <p:tgtEl>
                                          <p:spTgt spid="3"/>
                                        </p:tgtEl>
                                        <p:attrNameLst>
                                          <p:attrName>style.visibility</p:attrName>
                                        </p:attrNameLst>
                                      </p:cBhvr>
                                      <p:to>
                                        <p:strVal val="hidden"/>
                                      </p:to>
                                    </p:set>
                                  </p:childTnLst>
                                </p:cTn>
                              </p:par>
                              <p:par>
                                <p:cTn id="521" presetID="1" presetClass="exit" presetSubtype="0" fill="hold" grpId="1" nodeType="withEffect">
                                  <p:stCondLst>
                                    <p:cond delay="0"/>
                                  </p:stCondLst>
                                  <p:childTnLst>
                                    <p:set>
                                      <p:cBhvr>
                                        <p:cTn id="522" dur="1" fill="hold">
                                          <p:stCondLst>
                                            <p:cond delay="0"/>
                                          </p:stCondLst>
                                        </p:cTn>
                                        <p:tgtEl>
                                          <p:spTgt spid="31"/>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33"/>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33"/>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51"/>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2" grpId="0"/>
      <p:bldP spid="57" grpId="0"/>
      <p:bldP spid="53" grpId="0"/>
      <p:bldP spid="4" grpId="0"/>
      <p:bldP spid="3" grpId="0" animBg="1"/>
      <p:bldP spid="3" grpId="1" animBg="1"/>
      <p:bldP spid="31" grpId="0" animBg="1"/>
      <p:bldP spid="31" grpId="1" animBg="1"/>
      <p:bldP spid="33" grpId="0" animBg="1"/>
      <p:bldP spid="33" grpId="1" animBg="1"/>
      <p:bldP spid="51" grpId="0" animBg="1"/>
      <p:bldP spid="5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Recursion</a:t>
            </a:r>
            <a:endParaRPr lang="en-US" dirty="0"/>
          </a:p>
        </p:txBody>
      </p:sp>
      <p:sp>
        <p:nvSpPr>
          <p:cNvPr id="4" name="Oval 3"/>
          <p:cNvSpPr/>
          <p:nvPr/>
        </p:nvSpPr>
        <p:spPr>
          <a:xfrm>
            <a:off x="1088410" y="1607023"/>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A</a:t>
            </a:r>
            <a:endParaRPr lang="en-US" sz="2400" b="1" dirty="0">
              <a:solidFill>
                <a:schemeClr val="tx2"/>
              </a:solidFill>
              <a:latin typeface="Calibri" pitchFamily="34" charset="0"/>
              <a:cs typeface="Calibri" pitchFamily="34" charset="0"/>
            </a:endParaRPr>
          </a:p>
        </p:txBody>
      </p:sp>
      <p:sp>
        <p:nvSpPr>
          <p:cNvPr id="5" name="Oval 4"/>
          <p:cNvSpPr/>
          <p:nvPr/>
        </p:nvSpPr>
        <p:spPr>
          <a:xfrm>
            <a:off x="597090" y="2445223"/>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B</a:t>
            </a:r>
            <a:endParaRPr lang="en-US" sz="2400" b="1" dirty="0">
              <a:solidFill>
                <a:schemeClr val="tx2"/>
              </a:solidFill>
              <a:latin typeface="Calibri" pitchFamily="34" charset="0"/>
              <a:cs typeface="Calibri" pitchFamily="34" charset="0"/>
            </a:endParaRPr>
          </a:p>
        </p:txBody>
      </p:sp>
      <p:sp>
        <p:nvSpPr>
          <p:cNvPr id="6" name="Oval 5"/>
          <p:cNvSpPr/>
          <p:nvPr/>
        </p:nvSpPr>
        <p:spPr>
          <a:xfrm>
            <a:off x="1663890" y="2445223"/>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E</a:t>
            </a:r>
            <a:endParaRPr lang="en-US" sz="2400" b="1" dirty="0">
              <a:solidFill>
                <a:schemeClr val="tx2"/>
              </a:solidFill>
              <a:latin typeface="Calibri" pitchFamily="34" charset="0"/>
              <a:cs typeface="Calibri" pitchFamily="34" charset="0"/>
            </a:endParaRPr>
          </a:p>
        </p:txBody>
      </p:sp>
      <p:sp>
        <p:nvSpPr>
          <p:cNvPr id="7" name="Oval 6"/>
          <p:cNvSpPr/>
          <p:nvPr/>
        </p:nvSpPr>
        <p:spPr>
          <a:xfrm>
            <a:off x="304800" y="330503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C</a:t>
            </a:r>
            <a:endParaRPr lang="en-US" sz="2400" b="1" dirty="0">
              <a:solidFill>
                <a:schemeClr val="tx2"/>
              </a:solidFill>
              <a:latin typeface="Calibri" pitchFamily="34" charset="0"/>
              <a:cs typeface="Calibri" pitchFamily="34" charset="0"/>
            </a:endParaRPr>
          </a:p>
        </p:txBody>
      </p:sp>
      <p:sp>
        <p:nvSpPr>
          <p:cNvPr id="8" name="Oval 7"/>
          <p:cNvSpPr/>
          <p:nvPr/>
        </p:nvSpPr>
        <p:spPr>
          <a:xfrm>
            <a:off x="846162" y="330503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D</a:t>
            </a:r>
            <a:endParaRPr lang="en-US" sz="2400" b="1" dirty="0">
              <a:solidFill>
                <a:schemeClr val="tx2"/>
              </a:solidFill>
              <a:latin typeface="Calibri" pitchFamily="34" charset="0"/>
              <a:cs typeface="Calibri" pitchFamily="34" charset="0"/>
            </a:endParaRPr>
          </a:p>
        </p:txBody>
      </p:sp>
      <p:sp>
        <p:nvSpPr>
          <p:cNvPr id="9" name="Oval 8"/>
          <p:cNvSpPr/>
          <p:nvPr/>
        </p:nvSpPr>
        <p:spPr>
          <a:xfrm>
            <a:off x="1435290" y="329707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F</a:t>
            </a:r>
            <a:endParaRPr lang="en-US" sz="2400" b="1" dirty="0">
              <a:solidFill>
                <a:schemeClr val="tx2"/>
              </a:solidFill>
              <a:latin typeface="Calibri" pitchFamily="34" charset="0"/>
              <a:cs typeface="Calibri" pitchFamily="34" charset="0"/>
            </a:endParaRPr>
          </a:p>
        </p:txBody>
      </p:sp>
      <p:sp>
        <p:nvSpPr>
          <p:cNvPr id="10" name="Oval 9"/>
          <p:cNvSpPr/>
          <p:nvPr/>
        </p:nvSpPr>
        <p:spPr>
          <a:xfrm>
            <a:off x="1982338" y="3290247"/>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G</a:t>
            </a:r>
            <a:endParaRPr lang="en-US" sz="2400" b="1" dirty="0">
              <a:solidFill>
                <a:schemeClr val="tx2"/>
              </a:solidFill>
              <a:latin typeface="Calibri" pitchFamily="34" charset="0"/>
              <a:cs typeface="Calibri" pitchFamily="34" charset="0"/>
            </a:endParaRPr>
          </a:p>
        </p:txBody>
      </p:sp>
      <p:cxnSp>
        <p:nvCxnSpPr>
          <p:cNvPr id="11" name="Straight Arrow Connector 10"/>
          <p:cNvCxnSpPr>
            <a:stCxn id="4" idx="4"/>
            <a:endCxn id="5" idx="0"/>
          </p:cNvCxnSpPr>
          <p:nvPr/>
        </p:nvCxnSpPr>
        <p:spPr>
          <a:xfrm flipH="1">
            <a:off x="825690" y="2064223"/>
            <a:ext cx="49132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6" idx="0"/>
          </p:cNvCxnSpPr>
          <p:nvPr/>
        </p:nvCxnSpPr>
        <p:spPr>
          <a:xfrm>
            <a:off x="1317010" y="2064223"/>
            <a:ext cx="57548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7" idx="0"/>
          </p:cNvCxnSpPr>
          <p:nvPr/>
        </p:nvCxnSpPr>
        <p:spPr>
          <a:xfrm flipH="1">
            <a:off x="533400" y="2902423"/>
            <a:ext cx="292290"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4"/>
            <a:endCxn id="8" idx="0"/>
          </p:cNvCxnSpPr>
          <p:nvPr/>
        </p:nvCxnSpPr>
        <p:spPr>
          <a:xfrm>
            <a:off x="825690" y="2902423"/>
            <a:ext cx="249072"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9" idx="0"/>
          </p:cNvCxnSpPr>
          <p:nvPr/>
        </p:nvCxnSpPr>
        <p:spPr>
          <a:xfrm flipH="1">
            <a:off x="1663890" y="2902423"/>
            <a:ext cx="228600" cy="3946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4"/>
            <a:endCxn id="10" idx="0"/>
          </p:cNvCxnSpPr>
          <p:nvPr/>
        </p:nvCxnSpPr>
        <p:spPr>
          <a:xfrm>
            <a:off x="1892490" y="2902423"/>
            <a:ext cx="318448" cy="3878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456296" y="15811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1</a:t>
            </a:r>
            <a:endParaRPr lang="en-US" sz="2400" b="1" dirty="0">
              <a:solidFill>
                <a:schemeClr val="tx2"/>
              </a:solidFill>
              <a:latin typeface="Calibri" pitchFamily="34" charset="0"/>
              <a:cs typeface="Calibri" pitchFamily="34" charset="0"/>
            </a:endParaRPr>
          </a:p>
        </p:txBody>
      </p:sp>
      <p:sp>
        <p:nvSpPr>
          <p:cNvPr id="18" name="Oval 17"/>
          <p:cNvSpPr/>
          <p:nvPr/>
        </p:nvSpPr>
        <p:spPr>
          <a:xfrm>
            <a:off x="2964976" y="2419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2</a:t>
            </a:r>
            <a:endParaRPr lang="en-US" sz="2400" b="1" dirty="0">
              <a:solidFill>
                <a:schemeClr val="tx2"/>
              </a:solidFill>
              <a:latin typeface="Calibri" pitchFamily="34" charset="0"/>
              <a:cs typeface="Calibri" pitchFamily="34" charset="0"/>
            </a:endParaRPr>
          </a:p>
        </p:txBody>
      </p:sp>
      <p:sp>
        <p:nvSpPr>
          <p:cNvPr id="19" name="Oval 18"/>
          <p:cNvSpPr/>
          <p:nvPr/>
        </p:nvSpPr>
        <p:spPr>
          <a:xfrm>
            <a:off x="4035188" y="2419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5</a:t>
            </a:r>
            <a:endParaRPr lang="en-US" sz="2400" b="1" dirty="0">
              <a:solidFill>
                <a:schemeClr val="tx2"/>
              </a:solidFill>
              <a:latin typeface="Calibri" pitchFamily="34" charset="0"/>
              <a:cs typeface="Calibri" pitchFamily="34" charset="0"/>
            </a:endParaRPr>
          </a:p>
        </p:txBody>
      </p:sp>
      <p:sp>
        <p:nvSpPr>
          <p:cNvPr id="20" name="Oval 19"/>
          <p:cNvSpPr/>
          <p:nvPr/>
        </p:nvSpPr>
        <p:spPr>
          <a:xfrm>
            <a:off x="2672686" y="327915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3</a:t>
            </a:r>
            <a:endParaRPr lang="en-US" sz="2400" b="1" dirty="0">
              <a:solidFill>
                <a:schemeClr val="tx2"/>
              </a:solidFill>
              <a:latin typeface="Calibri" pitchFamily="34" charset="0"/>
              <a:cs typeface="Calibri" pitchFamily="34" charset="0"/>
            </a:endParaRPr>
          </a:p>
        </p:txBody>
      </p:sp>
      <p:sp>
        <p:nvSpPr>
          <p:cNvPr id="21" name="Oval 20"/>
          <p:cNvSpPr/>
          <p:nvPr/>
        </p:nvSpPr>
        <p:spPr>
          <a:xfrm>
            <a:off x="3214048" y="327915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4</a:t>
            </a:r>
            <a:endParaRPr lang="en-US" sz="2400" b="1" dirty="0">
              <a:solidFill>
                <a:schemeClr val="tx2"/>
              </a:solidFill>
              <a:latin typeface="Calibri" pitchFamily="34" charset="0"/>
              <a:cs typeface="Calibri" pitchFamily="34" charset="0"/>
            </a:endParaRPr>
          </a:p>
        </p:txBody>
      </p:sp>
      <p:sp>
        <p:nvSpPr>
          <p:cNvPr id="22" name="Oval 21"/>
          <p:cNvSpPr/>
          <p:nvPr/>
        </p:nvSpPr>
        <p:spPr>
          <a:xfrm>
            <a:off x="3806588" y="327119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6</a:t>
            </a:r>
            <a:endParaRPr lang="en-US" sz="2400" b="1" dirty="0">
              <a:solidFill>
                <a:schemeClr val="tx2"/>
              </a:solidFill>
              <a:latin typeface="Calibri" pitchFamily="34" charset="0"/>
              <a:cs typeface="Calibri" pitchFamily="34" charset="0"/>
            </a:endParaRPr>
          </a:p>
        </p:txBody>
      </p:sp>
      <p:sp>
        <p:nvSpPr>
          <p:cNvPr id="23" name="Oval 22"/>
          <p:cNvSpPr/>
          <p:nvPr/>
        </p:nvSpPr>
        <p:spPr>
          <a:xfrm>
            <a:off x="4350224" y="3264374"/>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7</a:t>
            </a:r>
            <a:endParaRPr lang="en-US" sz="2400" b="1" dirty="0">
              <a:solidFill>
                <a:schemeClr val="tx2"/>
              </a:solidFill>
              <a:latin typeface="Calibri" pitchFamily="34" charset="0"/>
              <a:cs typeface="Calibri" pitchFamily="34" charset="0"/>
            </a:endParaRPr>
          </a:p>
        </p:txBody>
      </p:sp>
      <p:cxnSp>
        <p:nvCxnSpPr>
          <p:cNvPr id="24" name="Straight Arrow Connector 23"/>
          <p:cNvCxnSpPr>
            <a:stCxn id="17" idx="4"/>
            <a:endCxn id="18" idx="0"/>
          </p:cNvCxnSpPr>
          <p:nvPr/>
        </p:nvCxnSpPr>
        <p:spPr>
          <a:xfrm flipH="1">
            <a:off x="3193576" y="2038350"/>
            <a:ext cx="49132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4"/>
            <a:endCxn id="19" idx="0"/>
          </p:cNvCxnSpPr>
          <p:nvPr/>
        </p:nvCxnSpPr>
        <p:spPr>
          <a:xfrm>
            <a:off x="3684896" y="2038350"/>
            <a:ext cx="578892"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4"/>
            <a:endCxn id="20" idx="0"/>
          </p:cNvCxnSpPr>
          <p:nvPr/>
        </p:nvCxnSpPr>
        <p:spPr>
          <a:xfrm flipH="1">
            <a:off x="2901286" y="2876550"/>
            <a:ext cx="292290"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4"/>
            <a:endCxn id="21" idx="0"/>
          </p:cNvCxnSpPr>
          <p:nvPr/>
        </p:nvCxnSpPr>
        <p:spPr>
          <a:xfrm>
            <a:off x="3193576" y="2876550"/>
            <a:ext cx="249072"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4"/>
            <a:endCxn id="22" idx="0"/>
          </p:cNvCxnSpPr>
          <p:nvPr/>
        </p:nvCxnSpPr>
        <p:spPr>
          <a:xfrm flipH="1">
            <a:off x="4035188" y="2876550"/>
            <a:ext cx="228600" cy="3946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4"/>
            <a:endCxn id="23" idx="0"/>
          </p:cNvCxnSpPr>
          <p:nvPr/>
        </p:nvCxnSpPr>
        <p:spPr>
          <a:xfrm>
            <a:off x="4263788" y="2876550"/>
            <a:ext cx="315036" cy="3878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62515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6068704"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6497472" y="166417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6940456" y="166417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7378891" y="16675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7805384" y="16675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8229600" y="16675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62515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6068704"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649747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940456" y="2114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7378891"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7805384"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8229600"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62515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6068704"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6497472" y="256208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6940456" y="2562081"/>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7378891" y="256549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7805384" y="256549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8229600" y="256549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62515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068704"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97472" y="30073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6940456" y="3007341"/>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7378891" y="301075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7805384" y="301075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8229600" y="301075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62515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6068704"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497472" y="348273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6940456" y="348273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7378891" y="34861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7805384" y="34861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8229600" y="34861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62515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068704"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497472" y="440737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940456" y="440737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7378891" y="44107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7805384" y="44107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8229600" y="441078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Straight Arrow Connector 72"/>
          <p:cNvCxnSpPr/>
          <p:nvPr/>
        </p:nvCxnSpPr>
        <p:spPr>
          <a:xfrm>
            <a:off x="5410200" y="1504950"/>
            <a:ext cx="0" cy="3276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10200" y="1504950"/>
            <a:ext cx="3200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0" idx="4"/>
            <a:endCxn id="37" idx="0"/>
          </p:cNvCxnSpPr>
          <p:nvPr/>
        </p:nvCxnSpPr>
        <p:spPr>
          <a:xfrm>
            <a:off x="5739452" y="188595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7" idx="4"/>
            <a:endCxn id="44" idx="0"/>
          </p:cNvCxnSpPr>
          <p:nvPr/>
        </p:nvCxnSpPr>
        <p:spPr>
          <a:xfrm>
            <a:off x="5739452" y="2343150"/>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4" idx="4"/>
            <a:endCxn id="51" idx="0"/>
          </p:cNvCxnSpPr>
          <p:nvPr/>
        </p:nvCxnSpPr>
        <p:spPr>
          <a:xfrm>
            <a:off x="5739452" y="2783858"/>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1" idx="4"/>
            <a:endCxn id="58" idx="0"/>
          </p:cNvCxnSpPr>
          <p:nvPr/>
        </p:nvCxnSpPr>
        <p:spPr>
          <a:xfrm>
            <a:off x="5739452" y="3229118"/>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5" idx="6"/>
            <a:endCxn id="31" idx="2"/>
          </p:cNvCxnSpPr>
          <p:nvPr/>
        </p:nvCxnSpPr>
        <p:spPr>
          <a:xfrm flipV="1">
            <a:off x="5853752" y="1771650"/>
            <a:ext cx="214952" cy="27432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1" idx="4"/>
            <a:endCxn id="38" idx="0"/>
          </p:cNvCxnSpPr>
          <p:nvPr/>
        </p:nvCxnSpPr>
        <p:spPr>
          <a:xfrm>
            <a:off x="6183004" y="188595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38" idx="4"/>
            <a:endCxn id="45" idx="0"/>
          </p:cNvCxnSpPr>
          <p:nvPr/>
        </p:nvCxnSpPr>
        <p:spPr>
          <a:xfrm>
            <a:off x="6183004" y="2343150"/>
            <a:ext cx="0" cy="2121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5" idx="4"/>
            <a:endCxn id="52" idx="0"/>
          </p:cNvCxnSpPr>
          <p:nvPr/>
        </p:nvCxnSpPr>
        <p:spPr>
          <a:xfrm>
            <a:off x="6183004" y="2783858"/>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52" idx="4"/>
            <a:endCxn id="59" idx="0"/>
          </p:cNvCxnSpPr>
          <p:nvPr/>
        </p:nvCxnSpPr>
        <p:spPr>
          <a:xfrm>
            <a:off x="6183004" y="3229118"/>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6" idx="6"/>
            <a:endCxn id="32" idx="2"/>
          </p:cNvCxnSpPr>
          <p:nvPr/>
        </p:nvCxnSpPr>
        <p:spPr>
          <a:xfrm flipV="1">
            <a:off x="6297304" y="1778474"/>
            <a:ext cx="200168" cy="27363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2" idx="4"/>
            <a:endCxn id="39" idx="0"/>
          </p:cNvCxnSpPr>
          <p:nvPr/>
        </p:nvCxnSpPr>
        <p:spPr>
          <a:xfrm>
            <a:off x="6611772" y="1892774"/>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9" idx="4"/>
            <a:endCxn id="46" idx="0"/>
          </p:cNvCxnSpPr>
          <p:nvPr/>
        </p:nvCxnSpPr>
        <p:spPr>
          <a:xfrm>
            <a:off x="6611772" y="2343150"/>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46" idx="4"/>
            <a:endCxn id="53" idx="0"/>
          </p:cNvCxnSpPr>
          <p:nvPr/>
        </p:nvCxnSpPr>
        <p:spPr>
          <a:xfrm>
            <a:off x="6611772" y="2790682"/>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3" idx="4"/>
            <a:endCxn id="60" idx="0"/>
          </p:cNvCxnSpPr>
          <p:nvPr/>
        </p:nvCxnSpPr>
        <p:spPr>
          <a:xfrm>
            <a:off x="6611772" y="3235942"/>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6"/>
            <a:endCxn id="33" idx="2"/>
          </p:cNvCxnSpPr>
          <p:nvPr/>
        </p:nvCxnSpPr>
        <p:spPr>
          <a:xfrm flipV="1">
            <a:off x="6726072" y="1778473"/>
            <a:ext cx="214384" cy="27432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33" idx="4"/>
            <a:endCxn id="40" idx="0"/>
          </p:cNvCxnSpPr>
          <p:nvPr/>
        </p:nvCxnSpPr>
        <p:spPr>
          <a:xfrm>
            <a:off x="7054756" y="1892773"/>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40" idx="4"/>
            <a:endCxn id="47" idx="0"/>
          </p:cNvCxnSpPr>
          <p:nvPr/>
        </p:nvCxnSpPr>
        <p:spPr>
          <a:xfrm>
            <a:off x="7054756" y="2343149"/>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47" idx="4"/>
            <a:endCxn id="54" idx="0"/>
          </p:cNvCxnSpPr>
          <p:nvPr/>
        </p:nvCxnSpPr>
        <p:spPr>
          <a:xfrm>
            <a:off x="7054756" y="2790681"/>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54" idx="4"/>
            <a:endCxn id="61" idx="0"/>
          </p:cNvCxnSpPr>
          <p:nvPr/>
        </p:nvCxnSpPr>
        <p:spPr>
          <a:xfrm>
            <a:off x="7054756" y="3235941"/>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8" idx="6"/>
            <a:endCxn id="34" idx="2"/>
          </p:cNvCxnSpPr>
          <p:nvPr/>
        </p:nvCxnSpPr>
        <p:spPr>
          <a:xfrm flipV="1">
            <a:off x="7169056" y="1781886"/>
            <a:ext cx="209835" cy="273978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34" idx="4"/>
            <a:endCxn id="41" idx="0"/>
          </p:cNvCxnSpPr>
          <p:nvPr/>
        </p:nvCxnSpPr>
        <p:spPr>
          <a:xfrm>
            <a:off x="7493191" y="1896186"/>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41" idx="4"/>
            <a:endCxn id="48" idx="0"/>
          </p:cNvCxnSpPr>
          <p:nvPr/>
        </p:nvCxnSpPr>
        <p:spPr>
          <a:xfrm>
            <a:off x="7493191" y="2346562"/>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48" idx="4"/>
            <a:endCxn id="55" idx="0"/>
          </p:cNvCxnSpPr>
          <p:nvPr/>
        </p:nvCxnSpPr>
        <p:spPr>
          <a:xfrm>
            <a:off x="7493191" y="2794094"/>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55" idx="4"/>
            <a:endCxn id="62" idx="0"/>
          </p:cNvCxnSpPr>
          <p:nvPr/>
        </p:nvCxnSpPr>
        <p:spPr>
          <a:xfrm>
            <a:off x="7493191" y="3239354"/>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69" idx="6"/>
            <a:endCxn id="35" idx="2"/>
          </p:cNvCxnSpPr>
          <p:nvPr/>
        </p:nvCxnSpPr>
        <p:spPr>
          <a:xfrm flipV="1">
            <a:off x="7607491" y="1781886"/>
            <a:ext cx="197893" cy="27432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35" idx="4"/>
            <a:endCxn id="42" idx="0"/>
          </p:cNvCxnSpPr>
          <p:nvPr/>
        </p:nvCxnSpPr>
        <p:spPr>
          <a:xfrm>
            <a:off x="7919684" y="1896186"/>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42" idx="4"/>
            <a:endCxn id="49" idx="0"/>
          </p:cNvCxnSpPr>
          <p:nvPr/>
        </p:nvCxnSpPr>
        <p:spPr>
          <a:xfrm>
            <a:off x="7919684" y="2346562"/>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49" idx="4"/>
            <a:endCxn id="56" idx="0"/>
          </p:cNvCxnSpPr>
          <p:nvPr/>
        </p:nvCxnSpPr>
        <p:spPr>
          <a:xfrm>
            <a:off x="7919684" y="2794094"/>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56" idx="4"/>
            <a:endCxn id="63" idx="0"/>
          </p:cNvCxnSpPr>
          <p:nvPr/>
        </p:nvCxnSpPr>
        <p:spPr>
          <a:xfrm>
            <a:off x="7919684" y="3239354"/>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70" idx="6"/>
            <a:endCxn id="36" idx="2"/>
          </p:cNvCxnSpPr>
          <p:nvPr/>
        </p:nvCxnSpPr>
        <p:spPr>
          <a:xfrm flipV="1">
            <a:off x="8033984" y="1781886"/>
            <a:ext cx="195616" cy="27432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36" idx="4"/>
            <a:endCxn id="43" idx="0"/>
          </p:cNvCxnSpPr>
          <p:nvPr/>
        </p:nvCxnSpPr>
        <p:spPr>
          <a:xfrm>
            <a:off x="8343900" y="1896186"/>
            <a:ext cx="0" cy="2217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43" idx="4"/>
            <a:endCxn id="50" idx="0"/>
          </p:cNvCxnSpPr>
          <p:nvPr/>
        </p:nvCxnSpPr>
        <p:spPr>
          <a:xfrm>
            <a:off x="8343900" y="2346562"/>
            <a:ext cx="0" cy="2189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50" idx="4"/>
            <a:endCxn id="57" idx="0"/>
          </p:cNvCxnSpPr>
          <p:nvPr/>
        </p:nvCxnSpPr>
        <p:spPr>
          <a:xfrm>
            <a:off x="8343900" y="2794094"/>
            <a:ext cx="0" cy="2166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57" idx="4"/>
            <a:endCxn id="64" idx="0"/>
          </p:cNvCxnSpPr>
          <p:nvPr/>
        </p:nvCxnSpPr>
        <p:spPr>
          <a:xfrm>
            <a:off x="8343900" y="3239354"/>
            <a:ext cx="0" cy="2467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486400" y="1200150"/>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179" name="Oval 178"/>
          <p:cNvSpPr/>
          <p:nvPr/>
        </p:nvSpPr>
        <p:spPr>
          <a:xfrm>
            <a:off x="5625720"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60692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Oval 194"/>
          <p:cNvSpPr/>
          <p:nvPr/>
        </p:nvSpPr>
        <p:spPr>
          <a:xfrm>
            <a:off x="6497472" y="392515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6940456" y="392515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7378891" y="392856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7805384" y="392856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p:cNvSpPr/>
          <p:nvPr/>
        </p:nvSpPr>
        <p:spPr>
          <a:xfrm>
            <a:off x="8229600" y="392856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p:cNvSpPr/>
          <p:nvPr/>
        </p:nvSpPr>
        <p:spPr>
          <a:xfrm>
            <a:off x="5625720"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60692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8" name="Straight Arrow Connector 207"/>
          <p:cNvCxnSpPr>
            <a:stCxn id="58" idx="4"/>
            <a:endCxn id="200" idx="0"/>
          </p:cNvCxnSpPr>
          <p:nvPr/>
        </p:nvCxnSpPr>
        <p:spPr>
          <a:xfrm>
            <a:off x="5739452" y="3704514"/>
            <a:ext cx="568"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200" idx="4"/>
            <a:endCxn id="65" idx="0"/>
          </p:cNvCxnSpPr>
          <p:nvPr/>
        </p:nvCxnSpPr>
        <p:spPr>
          <a:xfrm flipH="1">
            <a:off x="5739452" y="4146930"/>
            <a:ext cx="568"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59" idx="4"/>
            <a:endCxn id="201" idx="0"/>
          </p:cNvCxnSpPr>
          <p:nvPr/>
        </p:nvCxnSpPr>
        <p:spPr>
          <a:xfrm>
            <a:off x="6183004" y="3704514"/>
            <a:ext cx="568"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201" idx="4"/>
            <a:endCxn id="66" idx="0"/>
          </p:cNvCxnSpPr>
          <p:nvPr/>
        </p:nvCxnSpPr>
        <p:spPr>
          <a:xfrm flipH="1">
            <a:off x="6183004" y="4146930"/>
            <a:ext cx="568"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60" idx="4"/>
            <a:endCxn id="195" idx="0"/>
          </p:cNvCxnSpPr>
          <p:nvPr/>
        </p:nvCxnSpPr>
        <p:spPr>
          <a:xfrm>
            <a:off x="6611772" y="3711338"/>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95" idx="4"/>
            <a:endCxn id="67" idx="0"/>
          </p:cNvCxnSpPr>
          <p:nvPr/>
        </p:nvCxnSpPr>
        <p:spPr>
          <a:xfrm>
            <a:off x="6611772" y="4153754"/>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61" idx="4"/>
            <a:endCxn id="196" idx="0"/>
          </p:cNvCxnSpPr>
          <p:nvPr/>
        </p:nvCxnSpPr>
        <p:spPr>
          <a:xfrm>
            <a:off x="7054756" y="3711337"/>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196" idx="4"/>
            <a:endCxn id="68" idx="0"/>
          </p:cNvCxnSpPr>
          <p:nvPr/>
        </p:nvCxnSpPr>
        <p:spPr>
          <a:xfrm>
            <a:off x="7054756" y="4153753"/>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stCxn id="62" idx="4"/>
            <a:endCxn id="197" idx="0"/>
          </p:cNvCxnSpPr>
          <p:nvPr/>
        </p:nvCxnSpPr>
        <p:spPr>
          <a:xfrm>
            <a:off x="7493191" y="3714750"/>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97" idx="4"/>
            <a:endCxn id="69" idx="0"/>
          </p:cNvCxnSpPr>
          <p:nvPr/>
        </p:nvCxnSpPr>
        <p:spPr>
          <a:xfrm>
            <a:off x="7493191" y="4157166"/>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a:stCxn id="63" idx="4"/>
            <a:endCxn id="198" idx="0"/>
          </p:cNvCxnSpPr>
          <p:nvPr/>
        </p:nvCxnSpPr>
        <p:spPr>
          <a:xfrm>
            <a:off x="7919684" y="3714750"/>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stCxn id="198" idx="4"/>
            <a:endCxn id="70" idx="0"/>
          </p:cNvCxnSpPr>
          <p:nvPr/>
        </p:nvCxnSpPr>
        <p:spPr>
          <a:xfrm>
            <a:off x="7919684" y="4157166"/>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64" idx="4"/>
            <a:endCxn id="199" idx="0"/>
          </p:cNvCxnSpPr>
          <p:nvPr/>
        </p:nvCxnSpPr>
        <p:spPr>
          <a:xfrm>
            <a:off x="8343900" y="3714750"/>
            <a:ext cx="0" cy="213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199" idx="4"/>
            <a:endCxn id="71" idx="0"/>
          </p:cNvCxnSpPr>
          <p:nvPr/>
        </p:nvCxnSpPr>
        <p:spPr>
          <a:xfrm>
            <a:off x="8343900" y="4157166"/>
            <a:ext cx="0" cy="253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305" name="Group 304"/>
          <p:cNvGrpSpPr/>
          <p:nvPr/>
        </p:nvGrpSpPr>
        <p:grpSpPr>
          <a:xfrm>
            <a:off x="5105400" y="1636567"/>
            <a:ext cx="228600" cy="3016780"/>
            <a:chOff x="5105400" y="1636567"/>
            <a:chExt cx="228600" cy="3016780"/>
          </a:xfrm>
        </p:grpSpPr>
        <p:sp>
          <p:nvSpPr>
            <p:cNvPr id="296" name="TextBox 295"/>
            <p:cNvSpPr txBox="1"/>
            <p:nvPr/>
          </p:nvSpPr>
          <p:spPr>
            <a:xfrm>
              <a:off x="5105400" y="2100902"/>
              <a:ext cx="228600" cy="261610"/>
            </a:xfrm>
            <a:prstGeom prst="rect">
              <a:avLst/>
            </a:prstGeom>
            <a:noFill/>
          </p:spPr>
          <p:txBody>
            <a:bodyPr wrap="square" rtlCol="0">
              <a:spAutoFit/>
            </a:bodyPr>
            <a:lstStyle/>
            <a:p>
              <a:r>
                <a:rPr lang="en-US" sz="1100" dirty="0" smtClean="0">
                  <a:solidFill>
                    <a:schemeClr val="tx2"/>
                  </a:solidFill>
                </a:rPr>
                <a:t>2</a:t>
              </a:r>
              <a:endParaRPr lang="en-US" sz="1100" dirty="0">
                <a:solidFill>
                  <a:schemeClr val="tx2"/>
                </a:solidFill>
              </a:endParaRPr>
            </a:p>
          </p:txBody>
        </p:sp>
        <p:sp>
          <p:nvSpPr>
            <p:cNvPr id="297" name="TextBox 296"/>
            <p:cNvSpPr txBox="1"/>
            <p:nvPr/>
          </p:nvSpPr>
          <p:spPr>
            <a:xfrm>
              <a:off x="5105400" y="1636567"/>
              <a:ext cx="228600" cy="261610"/>
            </a:xfrm>
            <a:prstGeom prst="rect">
              <a:avLst/>
            </a:prstGeom>
            <a:noFill/>
          </p:spPr>
          <p:txBody>
            <a:bodyPr wrap="square" rtlCol="0">
              <a:spAutoFit/>
            </a:bodyPr>
            <a:lstStyle/>
            <a:p>
              <a:r>
                <a:rPr lang="en-US" sz="1100" dirty="0" smtClean="0">
                  <a:solidFill>
                    <a:schemeClr val="tx2"/>
                  </a:solidFill>
                </a:rPr>
                <a:t>1</a:t>
              </a:r>
              <a:endParaRPr lang="en-US" sz="1100" dirty="0">
                <a:solidFill>
                  <a:schemeClr val="tx2"/>
                </a:solidFill>
              </a:endParaRPr>
            </a:p>
          </p:txBody>
        </p:sp>
        <p:sp>
          <p:nvSpPr>
            <p:cNvPr id="299" name="TextBox 298"/>
            <p:cNvSpPr txBox="1"/>
            <p:nvPr/>
          </p:nvSpPr>
          <p:spPr>
            <a:xfrm>
              <a:off x="5105400" y="2537346"/>
              <a:ext cx="228600" cy="261610"/>
            </a:xfrm>
            <a:prstGeom prst="rect">
              <a:avLst/>
            </a:prstGeom>
            <a:noFill/>
          </p:spPr>
          <p:txBody>
            <a:bodyPr wrap="square" rtlCol="0">
              <a:spAutoFit/>
            </a:bodyPr>
            <a:lstStyle/>
            <a:p>
              <a:r>
                <a:rPr lang="en-US" sz="1100" dirty="0">
                  <a:solidFill>
                    <a:schemeClr val="tx2"/>
                  </a:solidFill>
                </a:rPr>
                <a:t>3</a:t>
              </a:r>
            </a:p>
          </p:txBody>
        </p:sp>
        <p:sp>
          <p:nvSpPr>
            <p:cNvPr id="300" name="TextBox 299"/>
            <p:cNvSpPr txBox="1"/>
            <p:nvPr/>
          </p:nvSpPr>
          <p:spPr>
            <a:xfrm>
              <a:off x="5105400" y="2984013"/>
              <a:ext cx="228600" cy="261610"/>
            </a:xfrm>
            <a:prstGeom prst="rect">
              <a:avLst/>
            </a:prstGeom>
            <a:noFill/>
          </p:spPr>
          <p:txBody>
            <a:bodyPr wrap="square" rtlCol="0">
              <a:spAutoFit/>
            </a:bodyPr>
            <a:lstStyle/>
            <a:p>
              <a:r>
                <a:rPr lang="en-US" sz="1100" dirty="0">
                  <a:solidFill>
                    <a:schemeClr val="tx2"/>
                  </a:solidFill>
                </a:rPr>
                <a:t>4</a:t>
              </a:r>
            </a:p>
          </p:txBody>
        </p:sp>
        <p:sp>
          <p:nvSpPr>
            <p:cNvPr id="301" name="TextBox 300"/>
            <p:cNvSpPr txBox="1"/>
            <p:nvPr/>
          </p:nvSpPr>
          <p:spPr>
            <a:xfrm>
              <a:off x="5105400" y="3450894"/>
              <a:ext cx="228600" cy="261610"/>
            </a:xfrm>
            <a:prstGeom prst="rect">
              <a:avLst/>
            </a:prstGeom>
            <a:noFill/>
          </p:spPr>
          <p:txBody>
            <a:bodyPr wrap="square" rtlCol="0">
              <a:spAutoFit/>
            </a:bodyPr>
            <a:lstStyle/>
            <a:p>
              <a:r>
                <a:rPr lang="en-US" sz="1100" dirty="0">
                  <a:solidFill>
                    <a:schemeClr val="tx2"/>
                  </a:solidFill>
                </a:rPr>
                <a:t>5</a:t>
              </a:r>
            </a:p>
          </p:txBody>
        </p:sp>
        <p:sp>
          <p:nvSpPr>
            <p:cNvPr id="302" name="TextBox 301"/>
            <p:cNvSpPr txBox="1"/>
            <p:nvPr/>
          </p:nvSpPr>
          <p:spPr>
            <a:xfrm>
              <a:off x="5105400" y="3928566"/>
              <a:ext cx="228600" cy="261610"/>
            </a:xfrm>
            <a:prstGeom prst="rect">
              <a:avLst/>
            </a:prstGeom>
            <a:noFill/>
          </p:spPr>
          <p:txBody>
            <a:bodyPr wrap="square" rtlCol="0">
              <a:spAutoFit/>
            </a:bodyPr>
            <a:lstStyle/>
            <a:p>
              <a:r>
                <a:rPr lang="en-US" sz="1100" dirty="0">
                  <a:solidFill>
                    <a:schemeClr val="tx2"/>
                  </a:solidFill>
                </a:rPr>
                <a:t>6</a:t>
              </a:r>
            </a:p>
          </p:txBody>
        </p:sp>
        <p:sp>
          <p:nvSpPr>
            <p:cNvPr id="304" name="TextBox 303"/>
            <p:cNvSpPr txBox="1"/>
            <p:nvPr/>
          </p:nvSpPr>
          <p:spPr>
            <a:xfrm>
              <a:off x="5105400" y="4391737"/>
              <a:ext cx="228600" cy="261610"/>
            </a:xfrm>
            <a:prstGeom prst="rect">
              <a:avLst/>
            </a:prstGeom>
            <a:noFill/>
          </p:spPr>
          <p:txBody>
            <a:bodyPr wrap="square" rtlCol="0">
              <a:spAutoFit/>
            </a:bodyPr>
            <a:lstStyle/>
            <a:p>
              <a:r>
                <a:rPr lang="en-US" sz="1100" dirty="0">
                  <a:solidFill>
                    <a:schemeClr val="tx2"/>
                  </a:solidFill>
                </a:rPr>
                <a:t>7</a:t>
              </a:r>
            </a:p>
          </p:txBody>
        </p:sp>
      </p:grpSp>
      <p:sp>
        <p:nvSpPr>
          <p:cNvPr id="141" name="TextBox 140"/>
          <p:cNvSpPr txBox="1"/>
          <p:nvPr/>
        </p:nvSpPr>
        <p:spPr>
          <a:xfrm>
            <a:off x="914400" y="3955018"/>
            <a:ext cx="1032112" cy="369332"/>
          </a:xfrm>
          <a:prstGeom prst="rect">
            <a:avLst/>
          </a:prstGeom>
          <a:noFill/>
        </p:spPr>
        <p:txBody>
          <a:bodyPr wrap="square" rtlCol="0">
            <a:spAutoFit/>
          </a:bodyPr>
          <a:lstStyle/>
          <a:p>
            <a:pPr algn="ctr"/>
            <a:r>
              <a:rPr lang="en-US" dirty="0" smtClean="0">
                <a:solidFill>
                  <a:srgbClr val="FF0000"/>
                </a:solidFill>
              </a:rPr>
              <a:t>Outer</a:t>
            </a:r>
            <a:endParaRPr lang="en-US" dirty="0">
              <a:solidFill>
                <a:srgbClr val="FF0000"/>
              </a:solidFill>
            </a:endParaRPr>
          </a:p>
        </p:txBody>
      </p:sp>
      <p:sp>
        <p:nvSpPr>
          <p:cNvPr id="143" name="TextBox 142"/>
          <p:cNvSpPr txBox="1"/>
          <p:nvPr/>
        </p:nvSpPr>
        <p:spPr>
          <a:xfrm>
            <a:off x="3276600" y="3955018"/>
            <a:ext cx="1032112" cy="369332"/>
          </a:xfrm>
          <a:prstGeom prst="rect">
            <a:avLst/>
          </a:prstGeom>
          <a:noFill/>
        </p:spPr>
        <p:txBody>
          <a:bodyPr wrap="square" rtlCol="0">
            <a:spAutoFit/>
          </a:bodyPr>
          <a:lstStyle/>
          <a:p>
            <a:pPr algn="ctr"/>
            <a:r>
              <a:rPr lang="en-US" dirty="0" smtClean="0">
                <a:solidFill>
                  <a:srgbClr val="008000"/>
                </a:solidFill>
              </a:rPr>
              <a:t>Inner</a:t>
            </a:r>
            <a:endParaRPr lang="en-US" dirty="0">
              <a:solidFill>
                <a:srgbClr val="008000"/>
              </a:solidFill>
            </a:endParaRPr>
          </a:p>
        </p:txBody>
      </p:sp>
      <p:sp>
        <p:nvSpPr>
          <p:cNvPr id="3" name="Slide Number Placeholder 2"/>
          <p:cNvSpPr>
            <a:spLocks noGrp="1"/>
          </p:cNvSpPr>
          <p:nvPr>
            <p:ph type="sldNum" sz="quarter" idx="12"/>
          </p:nvPr>
        </p:nvSpPr>
        <p:spPr/>
        <p:txBody>
          <a:bodyPr/>
          <a:lstStyle/>
          <a:p>
            <a:fld id="{C162BB0D-B5A7-4AD7-8624-6645CF0AB6F4}" type="slidenum">
              <a:rPr lang="en-US" smtClean="0"/>
              <a:pPr/>
              <a:t>6</a:t>
            </a:fld>
            <a:endParaRPr lang="en-US" dirty="0"/>
          </a:p>
        </p:txBody>
      </p:sp>
      <p:sp>
        <p:nvSpPr>
          <p:cNvPr id="225" name="TextBox 224"/>
          <p:cNvSpPr txBox="1"/>
          <p:nvPr/>
        </p:nvSpPr>
        <p:spPr>
          <a:xfrm>
            <a:off x="533400" y="4287619"/>
            <a:ext cx="4572000" cy="646331"/>
          </a:xfrm>
          <a:prstGeom prst="rect">
            <a:avLst/>
          </a:prstGeom>
          <a:noFill/>
        </p:spPr>
        <p:txBody>
          <a:bodyPr wrap="square" rtlCol="0">
            <a:spAutoFit/>
          </a:bodyPr>
          <a:lstStyle/>
          <a:p>
            <a:r>
              <a:rPr lang="en-US" dirty="0" smtClean="0">
                <a:solidFill>
                  <a:srgbClr val="FF0000"/>
                </a:solidFill>
              </a:rPr>
              <a:t>*Reuse distance </a:t>
            </a:r>
            <a:r>
              <a:rPr lang="en-US" dirty="0" smtClean="0">
                <a:solidFill>
                  <a:schemeClr val="tx2"/>
                </a:solidFill>
              </a:rPr>
              <a:t>: Number of </a:t>
            </a:r>
            <a:r>
              <a:rPr lang="en-US" dirty="0" smtClean="0">
                <a:solidFill>
                  <a:srgbClr val="FF0000"/>
                </a:solidFill>
              </a:rPr>
              <a:t>unique</a:t>
            </a:r>
            <a:r>
              <a:rPr lang="en-US" dirty="0" smtClean="0">
                <a:solidFill>
                  <a:schemeClr val="tx2"/>
                </a:solidFill>
              </a:rPr>
              <a:t> locations accessed between </a:t>
            </a:r>
            <a:r>
              <a:rPr lang="en-US" dirty="0" smtClean="0">
                <a:solidFill>
                  <a:srgbClr val="FF0000"/>
                </a:solidFill>
              </a:rPr>
              <a:t>use</a:t>
            </a:r>
            <a:r>
              <a:rPr lang="en-US" dirty="0" smtClean="0">
                <a:solidFill>
                  <a:schemeClr val="tx2"/>
                </a:solidFill>
              </a:rPr>
              <a:t> and </a:t>
            </a:r>
            <a:r>
              <a:rPr lang="en-US" dirty="0" smtClean="0">
                <a:solidFill>
                  <a:srgbClr val="FF0000"/>
                </a:solidFill>
              </a:rPr>
              <a:t>reuse</a:t>
            </a:r>
            <a:r>
              <a:rPr lang="en-US" dirty="0" smtClean="0">
                <a:solidFill>
                  <a:schemeClr val="tx2"/>
                </a:solidFill>
              </a:rPr>
              <a:t> of a location</a:t>
            </a:r>
            <a:endParaRPr lang="en-US" dirty="0">
              <a:solidFill>
                <a:schemeClr val="tx2"/>
              </a:solidFill>
            </a:endParaRPr>
          </a:p>
        </p:txBody>
      </p:sp>
      <p:sp>
        <p:nvSpPr>
          <p:cNvPr id="227" name="Rectangle 226"/>
          <p:cNvSpPr/>
          <p:nvPr/>
        </p:nvSpPr>
        <p:spPr>
          <a:xfrm rot="20903517">
            <a:off x="5486400" y="2658854"/>
            <a:ext cx="3124200" cy="9604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latin typeface="Calibri" pitchFamily="34" charset="0"/>
                <a:cs typeface="Calibri" pitchFamily="34" charset="0"/>
              </a:rPr>
              <a:t>Good Locality for Nodes A-G</a:t>
            </a:r>
          </a:p>
          <a:p>
            <a:pPr algn="ctr"/>
            <a:r>
              <a:rPr lang="en-US" sz="2000" dirty="0" smtClean="0">
                <a:solidFill>
                  <a:schemeClr val="bg2"/>
                </a:solidFill>
                <a:latin typeface="Calibri" pitchFamily="34" charset="0"/>
                <a:cs typeface="Calibri" pitchFamily="34" charset="0"/>
              </a:rPr>
              <a:t>Bad Locality for Nodes 1-7</a:t>
            </a:r>
            <a:endParaRPr lang="en-US" sz="2000" dirty="0">
              <a:solidFill>
                <a:schemeClr val="bg2"/>
              </a:solidFill>
              <a:latin typeface="Calibri" pitchFamily="34" charset="0"/>
              <a:cs typeface="Calibri" pitchFamily="34" charset="0"/>
            </a:endParaRPr>
          </a:p>
        </p:txBody>
      </p:sp>
    </p:spTree>
    <p:extLst>
      <p:ext uri="{BB962C8B-B14F-4D97-AF65-F5344CB8AC3E}">
        <p14:creationId xmlns:p14="http://schemas.microsoft.com/office/powerpoint/2010/main" val="35429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7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9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9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9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0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0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2" fill="hold" nodeType="clickEffect">
                                  <p:stCondLst>
                                    <p:cond delay="0"/>
                                  </p:stCondLst>
                                  <p:childTnLst>
                                    <p:animClr clrSpc="rgb" dir="cw">
                                      <p:cBhvr>
                                        <p:cTn id="118" dur="500" fill="hold"/>
                                        <p:tgtEl>
                                          <p:spTgt spid="4"/>
                                        </p:tgtEl>
                                        <p:attrNameLst>
                                          <p:attrName>fillcolor</p:attrName>
                                        </p:attrNameLst>
                                      </p:cBhvr>
                                      <p:to>
                                        <a:srgbClr val="FF5050"/>
                                      </p:to>
                                    </p:animClr>
                                    <p:set>
                                      <p:cBhvr>
                                        <p:cTn id="119" dur="500" fill="hold"/>
                                        <p:tgtEl>
                                          <p:spTgt spid="4"/>
                                        </p:tgtEl>
                                        <p:attrNameLst>
                                          <p:attrName>fill.type</p:attrName>
                                        </p:attrNameLst>
                                      </p:cBhvr>
                                      <p:to>
                                        <p:strVal val="solid"/>
                                      </p:to>
                                    </p:set>
                                    <p:set>
                                      <p:cBhvr>
                                        <p:cTn id="120" dur="500" fill="hold"/>
                                        <p:tgtEl>
                                          <p:spTgt spid="4"/>
                                        </p:tgtEl>
                                        <p:attrNameLst>
                                          <p:attrName>fill.on</p:attrName>
                                        </p:attrNameLst>
                                      </p:cBhvr>
                                      <p:to>
                                        <p:strVal val="true"/>
                                      </p:to>
                                    </p:set>
                                  </p:childTnLst>
                                </p:cTn>
                              </p:par>
                            </p:childTnLst>
                          </p:cTn>
                        </p:par>
                        <p:par>
                          <p:cTn id="121" fill="hold">
                            <p:stCondLst>
                              <p:cond delay="500"/>
                            </p:stCondLst>
                            <p:childTnLst>
                              <p:par>
                                <p:cTn id="122" presetID="1" presetClass="emph" presetSubtype="2" fill="hold" nodeType="afterEffect">
                                  <p:stCondLst>
                                    <p:cond delay="0"/>
                                  </p:stCondLst>
                                  <p:childTnLst>
                                    <p:animClr clrSpc="rgb" dir="cw">
                                      <p:cBhvr>
                                        <p:cTn id="123" dur="500" fill="hold"/>
                                        <p:tgtEl>
                                          <p:spTgt spid="17"/>
                                        </p:tgtEl>
                                        <p:attrNameLst>
                                          <p:attrName>fillcolor</p:attrName>
                                        </p:attrNameLst>
                                      </p:cBhvr>
                                      <p:to>
                                        <a:srgbClr val="66FF66"/>
                                      </p:to>
                                    </p:animClr>
                                    <p:set>
                                      <p:cBhvr>
                                        <p:cTn id="124" dur="500" fill="hold"/>
                                        <p:tgtEl>
                                          <p:spTgt spid="17"/>
                                        </p:tgtEl>
                                        <p:attrNameLst>
                                          <p:attrName>fill.type</p:attrName>
                                        </p:attrNameLst>
                                      </p:cBhvr>
                                      <p:to>
                                        <p:strVal val="solid"/>
                                      </p:to>
                                    </p:set>
                                    <p:set>
                                      <p:cBhvr>
                                        <p:cTn id="125" dur="500" fill="hold"/>
                                        <p:tgtEl>
                                          <p:spTgt spid="17"/>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500" fill="hold"/>
                                        <p:tgtEl>
                                          <p:spTgt spid="30"/>
                                        </p:tgtEl>
                                        <p:attrNameLst>
                                          <p:attrName>fillcolor</p:attrName>
                                        </p:attrNameLst>
                                      </p:cBhvr>
                                      <p:to>
                                        <a:schemeClr val="tx1"/>
                                      </p:to>
                                    </p:animClr>
                                    <p:set>
                                      <p:cBhvr>
                                        <p:cTn id="128" dur="500" fill="hold"/>
                                        <p:tgtEl>
                                          <p:spTgt spid="30"/>
                                        </p:tgtEl>
                                        <p:attrNameLst>
                                          <p:attrName>fill.type</p:attrName>
                                        </p:attrNameLst>
                                      </p:cBhvr>
                                      <p:to>
                                        <p:strVal val="solid"/>
                                      </p:to>
                                    </p:set>
                                    <p:set>
                                      <p:cBhvr>
                                        <p:cTn id="129" dur="500" fill="hold"/>
                                        <p:tgtEl>
                                          <p:spTgt spid="30"/>
                                        </p:tgtEl>
                                        <p:attrNameLst>
                                          <p:attrName>fill.on</p:attrName>
                                        </p:attrNameLst>
                                      </p:cBhvr>
                                      <p:to>
                                        <p:strVal val="true"/>
                                      </p:to>
                                    </p:set>
                                  </p:childTnLst>
                                </p:cTn>
                              </p:par>
                            </p:childTnLst>
                          </p:cTn>
                        </p:par>
                        <p:par>
                          <p:cTn id="130" fill="hold">
                            <p:stCondLst>
                              <p:cond delay="1000"/>
                            </p:stCondLst>
                            <p:childTnLst>
                              <p:par>
                                <p:cTn id="131" presetID="1" presetClass="emph" presetSubtype="2" fill="hold" nodeType="afterEffect">
                                  <p:stCondLst>
                                    <p:cond delay="0"/>
                                  </p:stCondLst>
                                  <p:childTnLst>
                                    <p:animClr clrSpc="rgb" dir="cw">
                                      <p:cBhvr>
                                        <p:cTn id="132" dur="500" fill="hold"/>
                                        <p:tgtEl>
                                          <p:spTgt spid="18"/>
                                        </p:tgtEl>
                                        <p:attrNameLst>
                                          <p:attrName>fillcolor</p:attrName>
                                        </p:attrNameLst>
                                      </p:cBhvr>
                                      <p:to>
                                        <a:srgbClr val="66FF66"/>
                                      </p:to>
                                    </p:animClr>
                                    <p:set>
                                      <p:cBhvr>
                                        <p:cTn id="133" dur="500" fill="hold"/>
                                        <p:tgtEl>
                                          <p:spTgt spid="18"/>
                                        </p:tgtEl>
                                        <p:attrNameLst>
                                          <p:attrName>fill.type</p:attrName>
                                        </p:attrNameLst>
                                      </p:cBhvr>
                                      <p:to>
                                        <p:strVal val="solid"/>
                                      </p:to>
                                    </p:set>
                                    <p:set>
                                      <p:cBhvr>
                                        <p:cTn id="134" dur="500" fill="hold"/>
                                        <p:tgtEl>
                                          <p:spTgt spid="18"/>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500" fill="hold"/>
                                        <p:tgtEl>
                                          <p:spTgt spid="37"/>
                                        </p:tgtEl>
                                        <p:attrNameLst>
                                          <p:attrName>fillcolor</p:attrName>
                                        </p:attrNameLst>
                                      </p:cBhvr>
                                      <p:to>
                                        <a:schemeClr val="tx1"/>
                                      </p:to>
                                    </p:animClr>
                                    <p:set>
                                      <p:cBhvr>
                                        <p:cTn id="137" dur="500" fill="hold"/>
                                        <p:tgtEl>
                                          <p:spTgt spid="37"/>
                                        </p:tgtEl>
                                        <p:attrNameLst>
                                          <p:attrName>fill.type</p:attrName>
                                        </p:attrNameLst>
                                      </p:cBhvr>
                                      <p:to>
                                        <p:strVal val="solid"/>
                                      </p:to>
                                    </p:set>
                                    <p:set>
                                      <p:cBhvr>
                                        <p:cTn id="138" dur="500" fill="hold"/>
                                        <p:tgtEl>
                                          <p:spTgt spid="37"/>
                                        </p:tgtEl>
                                        <p:attrNameLst>
                                          <p:attrName>fill.on</p:attrName>
                                        </p:attrNameLst>
                                      </p:cBhvr>
                                      <p:to>
                                        <p:strVal val="true"/>
                                      </p:to>
                                    </p:set>
                                  </p:childTnLst>
                                </p:cTn>
                              </p:par>
                              <p:par>
                                <p:cTn id="139" presetID="1" presetClass="entr" presetSubtype="0" fill="hold" nodeType="withEffect">
                                  <p:stCondLst>
                                    <p:cond delay="0"/>
                                  </p:stCondLst>
                                  <p:childTnLst>
                                    <p:set>
                                      <p:cBhvr>
                                        <p:cTn id="140" dur="1" fill="hold">
                                          <p:stCondLst>
                                            <p:cond delay="0"/>
                                          </p:stCondLst>
                                        </p:cTn>
                                        <p:tgtEl>
                                          <p:spTgt spid="78"/>
                                        </p:tgtEl>
                                        <p:attrNameLst>
                                          <p:attrName>style.visibility</p:attrName>
                                        </p:attrNameLst>
                                      </p:cBhvr>
                                      <p:to>
                                        <p:strVal val="visible"/>
                                      </p:to>
                                    </p:set>
                                  </p:childTnLst>
                                </p:cTn>
                              </p:par>
                            </p:childTnLst>
                          </p:cTn>
                        </p:par>
                        <p:par>
                          <p:cTn id="141" fill="hold">
                            <p:stCondLst>
                              <p:cond delay="1500"/>
                            </p:stCondLst>
                            <p:childTnLst>
                              <p:par>
                                <p:cTn id="142" presetID="1" presetClass="emph" presetSubtype="2" fill="hold" nodeType="afterEffect">
                                  <p:stCondLst>
                                    <p:cond delay="0"/>
                                  </p:stCondLst>
                                  <p:childTnLst>
                                    <p:animClr clrSpc="rgb" dir="cw">
                                      <p:cBhvr>
                                        <p:cTn id="143" dur="500" fill="hold"/>
                                        <p:tgtEl>
                                          <p:spTgt spid="20"/>
                                        </p:tgtEl>
                                        <p:attrNameLst>
                                          <p:attrName>fillcolor</p:attrName>
                                        </p:attrNameLst>
                                      </p:cBhvr>
                                      <p:to>
                                        <a:srgbClr val="66FF66"/>
                                      </p:to>
                                    </p:animClr>
                                    <p:set>
                                      <p:cBhvr>
                                        <p:cTn id="144" dur="500" fill="hold"/>
                                        <p:tgtEl>
                                          <p:spTgt spid="20"/>
                                        </p:tgtEl>
                                        <p:attrNameLst>
                                          <p:attrName>fill.type</p:attrName>
                                        </p:attrNameLst>
                                      </p:cBhvr>
                                      <p:to>
                                        <p:strVal val="solid"/>
                                      </p:to>
                                    </p:set>
                                    <p:set>
                                      <p:cBhvr>
                                        <p:cTn id="145" dur="500" fill="hold"/>
                                        <p:tgtEl>
                                          <p:spTgt spid="20"/>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500" fill="hold"/>
                                        <p:tgtEl>
                                          <p:spTgt spid="44"/>
                                        </p:tgtEl>
                                        <p:attrNameLst>
                                          <p:attrName>fillcolor</p:attrName>
                                        </p:attrNameLst>
                                      </p:cBhvr>
                                      <p:to>
                                        <a:schemeClr val="tx1"/>
                                      </p:to>
                                    </p:animClr>
                                    <p:set>
                                      <p:cBhvr>
                                        <p:cTn id="148" dur="500" fill="hold"/>
                                        <p:tgtEl>
                                          <p:spTgt spid="44"/>
                                        </p:tgtEl>
                                        <p:attrNameLst>
                                          <p:attrName>fill.type</p:attrName>
                                        </p:attrNameLst>
                                      </p:cBhvr>
                                      <p:to>
                                        <p:strVal val="solid"/>
                                      </p:to>
                                    </p:set>
                                    <p:set>
                                      <p:cBhvr>
                                        <p:cTn id="149" dur="500" fill="hold"/>
                                        <p:tgtEl>
                                          <p:spTgt spid="44"/>
                                        </p:tgtEl>
                                        <p:attrNameLst>
                                          <p:attrName>fill.on</p:attrName>
                                        </p:attrNameLst>
                                      </p:cBhvr>
                                      <p:to>
                                        <p:strVal val="true"/>
                                      </p:to>
                                    </p:set>
                                  </p:childTnLst>
                                </p:cTn>
                              </p:par>
                              <p:par>
                                <p:cTn id="150" presetID="1" presetClass="entr" presetSubtype="0" fill="hold" nodeType="withEffect">
                                  <p:stCondLst>
                                    <p:cond delay="0"/>
                                  </p:stCondLst>
                                  <p:childTnLst>
                                    <p:set>
                                      <p:cBhvr>
                                        <p:cTn id="151" dur="1" fill="hold">
                                          <p:stCondLst>
                                            <p:cond delay="0"/>
                                          </p:stCondLst>
                                        </p:cTn>
                                        <p:tgtEl>
                                          <p:spTgt spid="80"/>
                                        </p:tgtEl>
                                        <p:attrNameLst>
                                          <p:attrName>style.visibility</p:attrName>
                                        </p:attrNameLst>
                                      </p:cBhvr>
                                      <p:to>
                                        <p:strVal val="visible"/>
                                      </p:to>
                                    </p:set>
                                  </p:childTnLst>
                                </p:cTn>
                              </p:par>
                            </p:childTnLst>
                          </p:cTn>
                        </p:par>
                        <p:par>
                          <p:cTn id="152" fill="hold">
                            <p:stCondLst>
                              <p:cond delay="2000"/>
                            </p:stCondLst>
                            <p:childTnLst>
                              <p:par>
                                <p:cTn id="153" presetID="1" presetClass="emph" presetSubtype="2" fill="hold" nodeType="afterEffect">
                                  <p:stCondLst>
                                    <p:cond delay="0"/>
                                  </p:stCondLst>
                                  <p:childTnLst>
                                    <p:animClr clrSpc="rgb" dir="cw">
                                      <p:cBhvr>
                                        <p:cTn id="154" dur="500" fill="hold"/>
                                        <p:tgtEl>
                                          <p:spTgt spid="21"/>
                                        </p:tgtEl>
                                        <p:attrNameLst>
                                          <p:attrName>fillcolor</p:attrName>
                                        </p:attrNameLst>
                                      </p:cBhvr>
                                      <p:to>
                                        <a:srgbClr val="66FF66"/>
                                      </p:to>
                                    </p:animClr>
                                    <p:set>
                                      <p:cBhvr>
                                        <p:cTn id="155" dur="500" fill="hold"/>
                                        <p:tgtEl>
                                          <p:spTgt spid="21"/>
                                        </p:tgtEl>
                                        <p:attrNameLst>
                                          <p:attrName>fill.type</p:attrName>
                                        </p:attrNameLst>
                                      </p:cBhvr>
                                      <p:to>
                                        <p:strVal val="solid"/>
                                      </p:to>
                                    </p:set>
                                    <p:set>
                                      <p:cBhvr>
                                        <p:cTn id="156" dur="500" fill="hold"/>
                                        <p:tgtEl>
                                          <p:spTgt spid="21"/>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51"/>
                                        </p:tgtEl>
                                        <p:attrNameLst>
                                          <p:attrName>fillcolor</p:attrName>
                                        </p:attrNameLst>
                                      </p:cBhvr>
                                      <p:to>
                                        <a:schemeClr val="tx1"/>
                                      </p:to>
                                    </p:animClr>
                                    <p:set>
                                      <p:cBhvr>
                                        <p:cTn id="159" dur="500" fill="hold"/>
                                        <p:tgtEl>
                                          <p:spTgt spid="51"/>
                                        </p:tgtEl>
                                        <p:attrNameLst>
                                          <p:attrName>fill.type</p:attrName>
                                        </p:attrNameLst>
                                      </p:cBhvr>
                                      <p:to>
                                        <p:strVal val="solid"/>
                                      </p:to>
                                    </p:set>
                                    <p:set>
                                      <p:cBhvr>
                                        <p:cTn id="160" dur="500" fill="hold"/>
                                        <p:tgtEl>
                                          <p:spTgt spid="51"/>
                                        </p:tgtEl>
                                        <p:attrNameLst>
                                          <p:attrName>fill.on</p:attrName>
                                        </p:attrNameLst>
                                      </p:cBhvr>
                                      <p:to>
                                        <p:strVal val="true"/>
                                      </p:to>
                                    </p:set>
                                  </p:childTnLst>
                                </p:cTn>
                              </p:par>
                              <p:par>
                                <p:cTn id="161" presetID="1" presetClass="entr" presetSubtype="0" fill="hold" nodeType="withEffect">
                                  <p:stCondLst>
                                    <p:cond delay="0"/>
                                  </p:stCondLst>
                                  <p:childTnLst>
                                    <p:set>
                                      <p:cBhvr>
                                        <p:cTn id="162" dur="1" fill="hold">
                                          <p:stCondLst>
                                            <p:cond delay="0"/>
                                          </p:stCondLst>
                                        </p:cTn>
                                        <p:tgtEl>
                                          <p:spTgt spid="82"/>
                                        </p:tgtEl>
                                        <p:attrNameLst>
                                          <p:attrName>style.visibility</p:attrName>
                                        </p:attrNameLst>
                                      </p:cBhvr>
                                      <p:to>
                                        <p:strVal val="visible"/>
                                      </p:to>
                                    </p:set>
                                  </p:childTnLst>
                                </p:cTn>
                              </p:par>
                            </p:childTnLst>
                          </p:cTn>
                        </p:par>
                        <p:par>
                          <p:cTn id="163" fill="hold">
                            <p:stCondLst>
                              <p:cond delay="2500"/>
                            </p:stCondLst>
                            <p:childTnLst>
                              <p:par>
                                <p:cTn id="164" presetID="1" presetClass="emph" presetSubtype="2" fill="hold" nodeType="afterEffect">
                                  <p:stCondLst>
                                    <p:cond delay="0"/>
                                  </p:stCondLst>
                                  <p:childTnLst>
                                    <p:animClr clrSpc="rgb" dir="cw">
                                      <p:cBhvr>
                                        <p:cTn id="165" dur="500" fill="hold"/>
                                        <p:tgtEl>
                                          <p:spTgt spid="19"/>
                                        </p:tgtEl>
                                        <p:attrNameLst>
                                          <p:attrName>fillcolor</p:attrName>
                                        </p:attrNameLst>
                                      </p:cBhvr>
                                      <p:to>
                                        <a:srgbClr val="66FF66"/>
                                      </p:to>
                                    </p:animClr>
                                    <p:set>
                                      <p:cBhvr>
                                        <p:cTn id="166" dur="500" fill="hold"/>
                                        <p:tgtEl>
                                          <p:spTgt spid="19"/>
                                        </p:tgtEl>
                                        <p:attrNameLst>
                                          <p:attrName>fill.type</p:attrName>
                                        </p:attrNameLst>
                                      </p:cBhvr>
                                      <p:to>
                                        <p:strVal val="solid"/>
                                      </p:to>
                                    </p:set>
                                    <p:set>
                                      <p:cBhvr>
                                        <p:cTn id="167" dur="500" fill="hold"/>
                                        <p:tgtEl>
                                          <p:spTgt spid="19"/>
                                        </p:tgtEl>
                                        <p:attrNameLst>
                                          <p:attrName>fill.on</p:attrName>
                                        </p:attrNameLst>
                                      </p:cBhvr>
                                      <p:to>
                                        <p:strVal val="true"/>
                                      </p:to>
                                    </p:set>
                                  </p:childTnLst>
                                </p:cTn>
                              </p:par>
                              <p:par>
                                <p:cTn id="168" presetID="1" presetClass="emph" presetSubtype="2" fill="hold" nodeType="withEffect">
                                  <p:stCondLst>
                                    <p:cond delay="0"/>
                                  </p:stCondLst>
                                  <p:childTnLst>
                                    <p:animClr clrSpc="rgb" dir="cw">
                                      <p:cBhvr>
                                        <p:cTn id="169" dur="500" fill="hold"/>
                                        <p:tgtEl>
                                          <p:spTgt spid="179"/>
                                        </p:tgtEl>
                                        <p:attrNameLst>
                                          <p:attrName>fillcolor</p:attrName>
                                        </p:attrNameLst>
                                      </p:cBhvr>
                                      <p:to>
                                        <a:schemeClr val="tx1"/>
                                      </p:to>
                                    </p:animClr>
                                    <p:set>
                                      <p:cBhvr>
                                        <p:cTn id="170" dur="500" fill="hold"/>
                                        <p:tgtEl>
                                          <p:spTgt spid="179"/>
                                        </p:tgtEl>
                                        <p:attrNameLst>
                                          <p:attrName>fill.type</p:attrName>
                                        </p:attrNameLst>
                                      </p:cBhvr>
                                      <p:to>
                                        <p:strVal val="solid"/>
                                      </p:to>
                                    </p:set>
                                    <p:set>
                                      <p:cBhvr>
                                        <p:cTn id="171" dur="500" fill="hold"/>
                                        <p:tgtEl>
                                          <p:spTgt spid="179"/>
                                        </p:tgtEl>
                                        <p:attrNameLst>
                                          <p:attrName>fill.on</p:attrName>
                                        </p:attrNameLst>
                                      </p:cBhvr>
                                      <p:to>
                                        <p:strVal val="true"/>
                                      </p:to>
                                    </p:set>
                                  </p:childTnLst>
                                </p:cTn>
                              </p:par>
                              <p:par>
                                <p:cTn id="172" presetID="1" presetClass="entr" presetSubtype="0" fill="hold" nodeType="withEffect">
                                  <p:stCondLst>
                                    <p:cond delay="0"/>
                                  </p:stCondLst>
                                  <p:childTnLst>
                                    <p:set>
                                      <p:cBhvr>
                                        <p:cTn id="173" dur="1" fill="hold">
                                          <p:stCondLst>
                                            <p:cond delay="0"/>
                                          </p:stCondLst>
                                        </p:cTn>
                                        <p:tgtEl>
                                          <p:spTgt spid="84"/>
                                        </p:tgtEl>
                                        <p:attrNameLst>
                                          <p:attrName>style.visibility</p:attrName>
                                        </p:attrNameLst>
                                      </p:cBhvr>
                                      <p:to>
                                        <p:strVal val="visible"/>
                                      </p:to>
                                    </p:set>
                                  </p:childTnLst>
                                </p:cTn>
                              </p:par>
                            </p:childTnLst>
                          </p:cTn>
                        </p:par>
                        <p:par>
                          <p:cTn id="174" fill="hold">
                            <p:stCondLst>
                              <p:cond delay="3000"/>
                            </p:stCondLst>
                            <p:childTnLst>
                              <p:par>
                                <p:cTn id="175" presetID="1" presetClass="emph" presetSubtype="2" fill="hold" nodeType="afterEffect">
                                  <p:stCondLst>
                                    <p:cond delay="0"/>
                                  </p:stCondLst>
                                  <p:childTnLst>
                                    <p:animClr clrSpc="rgb" dir="cw">
                                      <p:cBhvr>
                                        <p:cTn id="176" dur="500" fill="hold"/>
                                        <p:tgtEl>
                                          <p:spTgt spid="22"/>
                                        </p:tgtEl>
                                        <p:attrNameLst>
                                          <p:attrName>fillcolor</p:attrName>
                                        </p:attrNameLst>
                                      </p:cBhvr>
                                      <p:to>
                                        <a:srgbClr val="66FF66"/>
                                      </p:to>
                                    </p:animClr>
                                    <p:set>
                                      <p:cBhvr>
                                        <p:cTn id="177" dur="500" fill="hold"/>
                                        <p:tgtEl>
                                          <p:spTgt spid="22"/>
                                        </p:tgtEl>
                                        <p:attrNameLst>
                                          <p:attrName>fill.type</p:attrName>
                                        </p:attrNameLst>
                                      </p:cBhvr>
                                      <p:to>
                                        <p:strVal val="solid"/>
                                      </p:to>
                                    </p:set>
                                    <p:set>
                                      <p:cBhvr>
                                        <p:cTn id="178" dur="500" fill="hold"/>
                                        <p:tgtEl>
                                          <p:spTgt spid="22"/>
                                        </p:tgtEl>
                                        <p:attrNameLst>
                                          <p:attrName>fill.on</p:attrName>
                                        </p:attrNameLst>
                                      </p:cBhvr>
                                      <p:to>
                                        <p:strVal val="true"/>
                                      </p:to>
                                    </p:set>
                                  </p:childTnLst>
                                </p:cTn>
                              </p:par>
                              <p:par>
                                <p:cTn id="179" presetID="1" presetClass="emph" presetSubtype="2" fill="hold" nodeType="withEffect">
                                  <p:stCondLst>
                                    <p:cond delay="0"/>
                                  </p:stCondLst>
                                  <p:childTnLst>
                                    <p:animClr clrSpc="rgb" dir="cw">
                                      <p:cBhvr>
                                        <p:cTn id="180" dur="500" fill="hold"/>
                                        <p:tgtEl>
                                          <p:spTgt spid="200"/>
                                        </p:tgtEl>
                                        <p:attrNameLst>
                                          <p:attrName>fillcolor</p:attrName>
                                        </p:attrNameLst>
                                      </p:cBhvr>
                                      <p:to>
                                        <a:schemeClr val="tx1"/>
                                      </p:to>
                                    </p:animClr>
                                    <p:set>
                                      <p:cBhvr>
                                        <p:cTn id="181" dur="500" fill="hold"/>
                                        <p:tgtEl>
                                          <p:spTgt spid="200"/>
                                        </p:tgtEl>
                                        <p:attrNameLst>
                                          <p:attrName>fill.type</p:attrName>
                                        </p:attrNameLst>
                                      </p:cBhvr>
                                      <p:to>
                                        <p:strVal val="solid"/>
                                      </p:to>
                                    </p:set>
                                    <p:set>
                                      <p:cBhvr>
                                        <p:cTn id="182" dur="500" fill="hold"/>
                                        <p:tgtEl>
                                          <p:spTgt spid="200"/>
                                        </p:tgtEl>
                                        <p:attrNameLst>
                                          <p:attrName>fill.on</p:attrName>
                                        </p:attrNameLst>
                                      </p:cBhvr>
                                      <p:to>
                                        <p:strVal val="true"/>
                                      </p:to>
                                    </p:set>
                                  </p:childTnLst>
                                </p:cTn>
                              </p:par>
                              <p:par>
                                <p:cTn id="183" presetID="1" presetClass="entr" presetSubtype="0" fill="hold" nodeType="withEffect">
                                  <p:stCondLst>
                                    <p:cond delay="0"/>
                                  </p:stCondLst>
                                  <p:childTnLst>
                                    <p:set>
                                      <p:cBhvr>
                                        <p:cTn id="184" dur="1" fill="hold">
                                          <p:stCondLst>
                                            <p:cond delay="0"/>
                                          </p:stCondLst>
                                        </p:cTn>
                                        <p:tgtEl>
                                          <p:spTgt spid="208"/>
                                        </p:tgtEl>
                                        <p:attrNameLst>
                                          <p:attrName>style.visibility</p:attrName>
                                        </p:attrNameLst>
                                      </p:cBhvr>
                                      <p:to>
                                        <p:strVal val="visible"/>
                                      </p:to>
                                    </p:set>
                                  </p:childTnLst>
                                </p:cTn>
                              </p:par>
                            </p:childTnLst>
                          </p:cTn>
                        </p:par>
                        <p:par>
                          <p:cTn id="185" fill="hold">
                            <p:stCondLst>
                              <p:cond delay="3500"/>
                            </p:stCondLst>
                            <p:childTnLst>
                              <p:par>
                                <p:cTn id="186" presetID="1" presetClass="emph" presetSubtype="2" fill="hold" nodeType="afterEffect">
                                  <p:stCondLst>
                                    <p:cond delay="0"/>
                                  </p:stCondLst>
                                  <p:childTnLst>
                                    <p:animClr clrSpc="rgb" dir="cw">
                                      <p:cBhvr>
                                        <p:cTn id="187" dur="500" fill="hold"/>
                                        <p:tgtEl>
                                          <p:spTgt spid="23"/>
                                        </p:tgtEl>
                                        <p:attrNameLst>
                                          <p:attrName>fillcolor</p:attrName>
                                        </p:attrNameLst>
                                      </p:cBhvr>
                                      <p:to>
                                        <a:srgbClr val="66FF66"/>
                                      </p:to>
                                    </p:animClr>
                                    <p:set>
                                      <p:cBhvr>
                                        <p:cTn id="188" dur="500" fill="hold"/>
                                        <p:tgtEl>
                                          <p:spTgt spid="23"/>
                                        </p:tgtEl>
                                        <p:attrNameLst>
                                          <p:attrName>fill.type</p:attrName>
                                        </p:attrNameLst>
                                      </p:cBhvr>
                                      <p:to>
                                        <p:strVal val="solid"/>
                                      </p:to>
                                    </p:set>
                                    <p:set>
                                      <p:cBhvr>
                                        <p:cTn id="189" dur="500" fill="hold"/>
                                        <p:tgtEl>
                                          <p:spTgt spid="23"/>
                                        </p:tgtEl>
                                        <p:attrNameLst>
                                          <p:attrName>fill.on</p:attrName>
                                        </p:attrNameLst>
                                      </p:cBhvr>
                                      <p:to>
                                        <p:strVal val="true"/>
                                      </p:to>
                                    </p:set>
                                  </p:childTnLst>
                                </p:cTn>
                              </p:par>
                              <p:par>
                                <p:cTn id="190" presetID="1" presetClass="emph" presetSubtype="2" fill="hold" nodeType="withEffect">
                                  <p:stCondLst>
                                    <p:cond delay="0"/>
                                  </p:stCondLst>
                                  <p:childTnLst>
                                    <p:animClr clrSpc="rgb" dir="cw">
                                      <p:cBhvr>
                                        <p:cTn id="191" dur="500" fill="hold"/>
                                        <p:tgtEl>
                                          <p:spTgt spid="65"/>
                                        </p:tgtEl>
                                        <p:attrNameLst>
                                          <p:attrName>fillcolor</p:attrName>
                                        </p:attrNameLst>
                                      </p:cBhvr>
                                      <p:to>
                                        <a:schemeClr val="tx1"/>
                                      </p:to>
                                    </p:animClr>
                                    <p:set>
                                      <p:cBhvr>
                                        <p:cTn id="192" dur="500" fill="hold"/>
                                        <p:tgtEl>
                                          <p:spTgt spid="65"/>
                                        </p:tgtEl>
                                        <p:attrNameLst>
                                          <p:attrName>fill.type</p:attrName>
                                        </p:attrNameLst>
                                      </p:cBhvr>
                                      <p:to>
                                        <p:strVal val="solid"/>
                                      </p:to>
                                    </p:set>
                                    <p:set>
                                      <p:cBhvr>
                                        <p:cTn id="193" dur="500" fill="hold"/>
                                        <p:tgtEl>
                                          <p:spTgt spid="65"/>
                                        </p:tgtEl>
                                        <p:attrNameLst>
                                          <p:attrName>fill.on</p:attrName>
                                        </p:attrNameLst>
                                      </p:cBhvr>
                                      <p:to>
                                        <p:strVal val="true"/>
                                      </p:to>
                                    </p:set>
                                  </p:childTnLst>
                                </p:cTn>
                              </p:par>
                              <p:par>
                                <p:cTn id="194" presetID="1" presetClass="entr" presetSubtype="0" fill="hold" nodeType="withEffect">
                                  <p:stCondLst>
                                    <p:cond delay="0"/>
                                  </p:stCondLst>
                                  <p:childTnLst>
                                    <p:set>
                                      <p:cBhvr>
                                        <p:cTn id="195" dur="1" fill="hold">
                                          <p:stCondLst>
                                            <p:cond delay="0"/>
                                          </p:stCondLst>
                                        </p:cTn>
                                        <p:tgtEl>
                                          <p:spTgt spid="210"/>
                                        </p:tgtEl>
                                        <p:attrNameLst>
                                          <p:attrName>style.visibility</p:attrName>
                                        </p:attrNameLst>
                                      </p:cBhvr>
                                      <p:to>
                                        <p:strVal val="visible"/>
                                      </p:to>
                                    </p:set>
                                  </p:childTnLst>
                                </p:cTn>
                              </p:par>
                            </p:childTnLst>
                          </p:cTn>
                        </p:par>
                        <p:par>
                          <p:cTn id="196" fill="hold">
                            <p:stCondLst>
                              <p:cond delay="4000"/>
                            </p:stCondLst>
                            <p:childTnLst>
                              <p:par>
                                <p:cTn id="197" presetID="1" presetClass="emph" presetSubtype="2" fill="hold" nodeType="afterEffect">
                                  <p:stCondLst>
                                    <p:cond delay="0"/>
                                  </p:stCondLst>
                                  <p:childTnLst>
                                    <p:animClr clrSpc="rgb" dir="cw">
                                      <p:cBhvr>
                                        <p:cTn id="198" dur="500" fill="hold"/>
                                        <p:tgtEl>
                                          <p:spTgt spid="4"/>
                                        </p:tgtEl>
                                        <p:attrNameLst>
                                          <p:attrName>fillcolor</p:attrName>
                                        </p:attrNameLst>
                                      </p:cBhvr>
                                      <p:to>
                                        <a:schemeClr val="bg1"/>
                                      </p:to>
                                    </p:animClr>
                                    <p:set>
                                      <p:cBhvr>
                                        <p:cTn id="199" dur="500" fill="hold"/>
                                        <p:tgtEl>
                                          <p:spTgt spid="4"/>
                                        </p:tgtEl>
                                        <p:attrNameLst>
                                          <p:attrName>fill.type</p:attrName>
                                        </p:attrNameLst>
                                      </p:cBhvr>
                                      <p:to>
                                        <p:strVal val="solid"/>
                                      </p:to>
                                    </p:set>
                                    <p:set>
                                      <p:cBhvr>
                                        <p:cTn id="200" dur="500" fill="hold"/>
                                        <p:tgtEl>
                                          <p:spTgt spid="4"/>
                                        </p:tgtEl>
                                        <p:attrNameLst>
                                          <p:attrName>fill.on</p:attrName>
                                        </p:attrNameLst>
                                      </p:cBhvr>
                                      <p:to>
                                        <p:strVal val="true"/>
                                      </p:to>
                                    </p:set>
                                  </p:childTnLst>
                                </p:cTn>
                              </p:par>
                              <p:par>
                                <p:cTn id="201" presetID="1" presetClass="emph" presetSubtype="2" fill="hold" nodeType="withEffect">
                                  <p:stCondLst>
                                    <p:cond delay="0"/>
                                  </p:stCondLst>
                                  <p:childTnLst>
                                    <p:animClr clrSpc="rgb" dir="cw">
                                      <p:cBhvr>
                                        <p:cTn id="202" dur="500" fill="hold"/>
                                        <p:tgtEl>
                                          <p:spTgt spid="17"/>
                                        </p:tgtEl>
                                        <p:attrNameLst>
                                          <p:attrName>fillcolor</p:attrName>
                                        </p:attrNameLst>
                                      </p:cBhvr>
                                      <p:to>
                                        <a:schemeClr val="bg1"/>
                                      </p:to>
                                    </p:animClr>
                                    <p:set>
                                      <p:cBhvr>
                                        <p:cTn id="203" dur="500" fill="hold"/>
                                        <p:tgtEl>
                                          <p:spTgt spid="17"/>
                                        </p:tgtEl>
                                        <p:attrNameLst>
                                          <p:attrName>fill.type</p:attrName>
                                        </p:attrNameLst>
                                      </p:cBhvr>
                                      <p:to>
                                        <p:strVal val="solid"/>
                                      </p:to>
                                    </p:set>
                                    <p:set>
                                      <p:cBhvr>
                                        <p:cTn id="204" dur="500" fill="hold"/>
                                        <p:tgtEl>
                                          <p:spTgt spid="17"/>
                                        </p:tgtEl>
                                        <p:attrNameLst>
                                          <p:attrName>fill.on</p:attrName>
                                        </p:attrNameLst>
                                      </p:cBhvr>
                                      <p:to>
                                        <p:strVal val="true"/>
                                      </p:to>
                                    </p:set>
                                  </p:childTnLst>
                                </p:cTn>
                              </p:par>
                              <p:par>
                                <p:cTn id="205" presetID="1" presetClass="emph" presetSubtype="2" fill="hold" nodeType="withEffect">
                                  <p:stCondLst>
                                    <p:cond delay="0"/>
                                  </p:stCondLst>
                                  <p:childTnLst>
                                    <p:animClr clrSpc="rgb" dir="cw">
                                      <p:cBhvr>
                                        <p:cTn id="206" dur="500" fill="hold"/>
                                        <p:tgtEl>
                                          <p:spTgt spid="18"/>
                                        </p:tgtEl>
                                        <p:attrNameLst>
                                          <p:attrName>fillcolor</p:attrName>
                                        </p:attrNameLst>
                                      </p:cBhvr>
                                      <p:to>
                                        <a:schemeClr val="bg1"/>
                                      </p:to>
                                    </p:animClr>
                                    <p:set>
                                      <p:cBhvr>
                                        <p:cTn id="207" dur="500" fill="hold"/>
                                        <p:tgtEl>
                                          <p:spTgt spid="18"/>
                                        </p:tgtEl>
                                        <p:attrNameLst>
                                          <p:attrName>fill.type</p:attrName>
                                        </p:attrNameLst>
                                      </p:cBhvr>
                                      <p:to>
                                        <p:strVal val="solid"/>
                                      </p:to>
                                    </p:set>
                                    <p:set>
                                      <p:cBhvr>
                                        <p:cTn id="208" dur="500" fill="hold"/>
                                        <p:tgtEl>
                                          <p:spTgt spid="18"/>
                                        </p:tgtEl>
                                        <p:attrNameLst>
                                          <p:attrName>fill.on</p:attrName>
                                        </p:attrNameLst>
                                      </p:cBhvr>
                                      <p:to>
                                        <p:strVal val="true"/>
                                      </p:to>
                                    </p:set>
                                  </p:childTnLst>
                                </p:cTn>
                              </p:par>
                              <p:par>
                                <p:cTn id="209" presetID="1" presetClass="emph" presetSubtype="2" fill="hold" nodeType="withEffect">
                                  <p:stCondLst>
                                    <p:cond delay="0"/>
                                  </p:stCondLst>
                                  <p:childTnLst>
                                    <p:animClr clrSpc="rgb" dir="cw">
                                      <p:cBhvr>
                                        <p:cTn id="210" dur="500" fill="hold"/>
                                        <p:tgtEl>
                                          <p:spTgt spid="19"/>
                                        </p:tgtEl>
                                        <p:attrNameLst>
                                          <p:attrName>fillcolor</p:attrName>
                                        </p:attrNameLst>
                                      </p:cBhvr>
                                      <p:to>
                                        <a:schemeClr val="bg1"/>
                                      </p:to>
                                    </p:animClr>
                                    <p:set>
                                      <p:cBhvr>
                                        <p:cTn id="211" dur="500" fill="hold"/>
                                        <p:tgtEl>
                                          <p:spTgt spid="19"/>
                                        </p:tgtEl>
                                        <p:attrNameLst>
                                          <p:attrName>fill.type</p:attrName>
                                        </p:attrNameLst>
                                      </p:cBhvr>
                                      <p:to>
                                        <p:strVal val="solid"/>
                                      </p:to>
                                    </p:set>
                                    <p:set>
                                      <p:cBhvr>
                                        <p:cTn id="212" dur="500" fill="hold"/>
                                        <p:tgtEl>
                                          <p:spTgt spid="19"/>
                                        </p:tgtEl>
                                        <p:attrNameLst>
                                          <p:attrName>fill.on</p:attrName>
                                        </p:attrNameLst>
                                      </p:cBhvr>
                                      <p:to>
                                        <p:strVal val="true"/>
                                      </p:to>
                                    </p:set>
                                  </p:childTnLst>
                                </p:cTn>
                              </p:par>
                              <p:par>
                                <p:cTn id="213" presetID="1" presetClass="emph" presetSubtype="2" fill="hold" nodeType="withEffect">
                                  <p:stCondLst>
                                    <p:cond delay="0"/>
                                  </p:stCondLst>
                                  <p:childTnLst>
                                    <p:animClr clrSpc="rgb" dir="cw">
                                      <p:cBhvr>
                                        <p:cTn id="214" dur="500" fill="hold"/>
                                        <p:tgtEl>
                                          <p:spTgt spid="20"/>
                                        </p:tgtEl>
                                        <p:attrNameLst>
                                          <p:attrName>fillcolor</p:attrName>
                                        </p:attrNameLst>
                                      </p:cBhvr>
                                      <p:to>
                                        <a:schemeClr val="bg1"/>
                                      </p:to>
                                    </p:animClr>
                                    <p:set>
                                      <p:cBhvr>
                                        <p:cTn id="215" dur="500" fill="hold"/>
                                        <p:tgtEl>
                                          <p:spTgt spid="20"/>
                                        </p:tgtEl>
                                        <p:attrNameLst>
                                          <p:attrName>fill.type</p:attrName>
                                        </p:attrNameLst>
                                      </p:cBhvr>
                                      <p:to>
                                        <p:strVal val="solid"/>
                                      </p:to>
                                    </p:set>
                                    <p:set>
                                      <p:cBhvr>
                                        <p:cTn id="216" dur="500" fill="hold"/>
                                        <p:tgtEl>
                                          <p:spTgt spid="20"/>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500" fill="hold"/>
                                        <p:tgtEl>
                                          <p:spTgt spid="21"/>
                                        </p:tgtEl>
                                        <p:attrNameLst>
                                          <p:attrName>fillcolor</p:attrName>
                                        </p:attrNameLst>
                                      </p:cBhvr>
                                      <p:to>
                                        <a:schemeClr val="bg1"/>
                                      </p:to>
                                    </p:animClr>
                                    <p:set>
                                      <p:cBhvr>
                                        <p:cTn id="219" dur="500" fill="hold"/>
                                        <p:tgtEl>
                                          <p:spTgt spid="21"/>
                                        </p:tgtEl>
                                        <p:attrNameLst>
                                          <p:attrName>fill.type</p:attrName>
                                        </p:attrNameLst>
                                      </p:cBhvr>
                                      <p:to>
                                        <p:strVal val="solid"/>
                                      </p:to>
                                    </p:set>
                                    <p:set>
                                      <p:cBhvr>
                                        <p:cTn id="220" dur="500" fill="hold"/>
                                        <p:tgtEl>
                                          <p:spTgt spid="21"/>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500" fill="hold"/>
                                        <p:tgtEl>
                                          <p:spTgt spid="22"/>
                                        </p:tgtEl>
                                        <p:attrNameLst>
                                          <p:attrName>fillcolor</p:attrName>
                                        </p:attrNameLst>
                                      </p:cBhvr>
                                      <p:to>
                                        <a:schemeClr val="bg1"/>
                                      </p:to>
                                    </p:animClr>
                                    <p:set>
                                      <p:cBhvr>
                                        <p:cTn id="223" dur="500" fill="hold"/>
                                        <p:tgtEl>
                                          <p:spTgt spid="22"/>
                                        </p:tgtEl>
                                        <p:attrNameLst>
                                          <p:attrName>fill.type</p:attrName>
                                        </p:attrNameLst>
                                      </p:cBhvr>
                                      <p:to>
                                        <p:strVal val="solid"/>
                                      </p:to>
                                    </p:set>
                                    <p:set>
                                      <p:cBhvr>
                                        <p:cTn id="224" dur="500" fill="hold"/>
                                        <p:tgtEl>
                                          <p:spTgt spid="22"/>
                                        </p:tgtEl>
                                        <p:attrNameLst>
                                          <p:attrName>fill.on</p:attrName>
                                        </p:attrNameLst>
                                      </p:cBhvr>
                                      <p:to>
                                        <p:strVal val="true"/>
                                      </p:to>
                                    </p:set>
                                  </p:childTnLst>
                                </p:cTn>
                              </p:par>
                              <p:par>
                                <p:cTn id="225" presetID="1" presetClass="emph" presetSubtype="2" fill="hold" nodeType="withEffect">
                                  <p:stCondLst>
                                    <p:cond delay="0"/>
                                  </p:stCondLst>
                                  <p:childTnLst>
                                    <p:animClr clrSpc="rgb" dir="cw">
                                      <p:cBhvr>
                                        <p:cTn id="226" dur="500" fill="hold"/>
                                        <p:tgtEl>
                                          <p:spTgt spid="23"/>
                                        </p:tgtEl>
                                        <p:attrNameLst>
                                          <p:attrName>fillcolor</p:attrName>
                                        </p:attrNameLst>
                                      </p:cBhvr>
                                      <p:to>
                                        <a:schemeClr val="bg1"/>
                                      </p:to>
                                    </p:animClr>
                                    <p:set>
                                      <p:cBhvr>
                                        <p:cTn id="227" dur="500" fill="hold"/>
                                        <p:tgtEl>
                                          <p:spTgt spid="23"/>
                                        </p:tgtEl>
                                        <p:attrNameLst>
                                          <p:attrName>fill.type</p:attrName>
                                        </p:attrNameLst>
                                      </p:cBhvr>
                                      <p:to>
                                        <p:strVal val="solid"/>
                                      </p:to>
                                    </p:set>
                                    <p:set>
                                      <p:cBhvr>
                                        <p:cTn id="228" dur="500" fill="hold"/>
                                        <p:tgtEl>
                                          <p:spTgt spid="23"/>
                                        </p:tgtEl>
                                        <p:attrNameLst>
                                          <p:attrName>fill.on</p:attrName>
                                        </p:attrNameLst>
                                      </p:cBhvr>
                                      <p:to>
                                        <p:strVal val="true"/>
                                      </p:to>
                                    </p:set>
                                  </p:childTnLst>
                                </p:cTn>
                              </p:par>
                            </p:childTnLst>
                          </p:cTn>
                        </p:par>
                        <p:par>
                          <p:cTn id="229" fill="hold">
                            <p:stCondLst>
                              <p:cond delay="4500"/>
                            </p:stCondLst>
                            <p:childTnLst>
                              <p:par>
                                <p:cTn id="230" presetID="1" presetClass="emph" presetSubtype="2" fill="hold" nodeType="afterEffect">
                                  <p:stCondLst>
                                    <p:cond delay="0"/>
                                  </p:stCondLst>
                                  <p:childTnLst>
                                    <p:animClr clrSpc="rgb" dir="cw">
                                      <p:cBhvr>
                                        <p:cTn id="231" dur="500" fill="hold"/>
                                        <p:tgtEl>
                                          <p:spTgt spid="5"/>
                                        </p:tgtEl>
                                        <p:attrNameLst>
                                          <p:attrName>fillcolor</p:attrName>
                                        </p:attrNameLst>
                                      </p:cBhvr>
                                      <p:to>
                                        <a:srgbClr val="FF5050"/>
                                      </p:to>
                                    </p:animClr>
                                    <p:set>
                                      <p:cBhvr>
                                        <p:cTn id="232" dur="500" fill="hold"/>
                                        <p:tgtEl>
                                          <p:spTgt spid="5"/>
                                        </p:tgtEl>
                                        <p:attrNameLst>
                                          <p:attrName>fill.type</p:attrName>
                                        </p:attrNameLst>
                                      </p:cBhvr>
                                      <p:to>
                                        <p:strVal val="solid"/>
                                      </p:to>
                                    </p:set>
                                    <p:set>
                                      <p:cBhvr>
                                        <p:cTn id="233" dur="500" fill="hold"/>
                                        <p:tgtEl>
                                          <p:spTgt spid="5"/>
                                        </p:tgtEl>
                                        <p:attrNameLst>
                                          <p:attrName>fill.on</p:attrName>
                                        </p:attrNameLst>
                                      </p:cBhvr>
                                      <p:to>
                                        <p:strVal val="true"/>
                                      </p:to>
                                    </p:set>
                                  </p:childTnLst>
                                </p:cTn>
                              </p:par>
                            </p:childTnLst>
                          </p:cTn>
                        </p:par>
                        <p:par>
                          <p:cTn id="234" fill="hold">
                            <p:stCondLst>
                              <p:cond delay="5000"/>
                            </p:stCondLst>
                            <p:childTnLst>
                              <p:par>
                                <p:cTn id="235" presetID="1" presetClass="emph" presetSubtype="2" fill="hold" nodeType="afterEffect">
                                  <p:stCondLst>
                                    <p:cond delay="0"/>
                                  </p:stCondLst>
                                  <p:childTnLst>
                                    <p:animClr clrSpc="rgb" dir="cw">
                                      <p:cBhvr>
                                        <p:cTn id="236" dur="500" fill="hold"/>
                                        <p:tgtEl>
                                          <p:spTgt spid="17"/>
                                        </p:tgtEl>
                                        <p:attrNameLst>
                                          <p:attrName>fillcolor</p:attrName>
                                        </p:attrNameLst>
                                      </p:cBhvr>
                                      <p:to>
                                        <a:srgbClr val="66FF66"/>
                                      </p:to>
                                    </p:animClr>
                                    <p:set>
                                      <p:cBhvr>
                                        <p:cTn id="237" dur="500" fill="hold"/>
                                        <p:tgtEl>
                                          <p:spTgt spid="17"/>
                                        </p:tgtEl>
                                        <p:attrNameLst>
                                          <p:attrName>fill.type</p:attrName>
                                        </p:attrNameLst>
                                      </p:cBhvr>
                                      <p:to>
                                        <p:strVal val="solid"/>
                                      </p:to>
                                    </p:set>
                                    <p:set>
                                      <p:cBhvr>
                                        <p:cTn id="238" dur="500" fill="hold"/>
                                        <p:tgtEl>
                                          <p:spTgt spid="17"/>
                                        </p:tgtEl>
                                        <p:attrNameLst>
                                          <p:attrName>fill.on</p:attrName>
                                        </p:attrNameLst>
                                      </p:cBhvr>
                                      <p:to>
                                        <p:strVal val="true"/>
                                      </p:to>
                                    </p:set>
                                  </p:childTnLst>
                                </p:cTn>
                              </p:par>
                              <p:par>
                                <p:cTn id="239" presetID="1" presetClass="emph" presetSubtype="2" fill="hold" nodeType="withEffect">
                                  <p:stCondLst>
                                    <p:cond delay="0"/>
                                  </p:stCondLst>
                                  <p:childTnLst>
                                    <p:animClr clrSpc="rgb" dir="cw">
                                      <p:cBhvr>
                                        <p:cTn id="240" dur="500" fill="hold"/>
                                        <p:tgtEl>
                                          <p:spTgt spid="31"/>
                                        </p:tgtEl>
                                        <p:attrNameLst>
                                          <p:attrName>fillcolor</p:attrName>
                                        </p:attrNameLst>
                                      </p:cBhvr>
                                      <p:to>
                                        <a:schemeClr val="tx1"/>
                                      </p:to>
                                    </p:animClr>
                                    <p:set>
                                      <p:cBhvr>
                                        <p:cTn id="241" dur="500" fill="hold"/>
                                        <p:tgtEl>
                                          <p:spTgt spid="31"/>
                                        </p:tgtEl>
                                        <p:attrNameLst>
                                          <p:attrName>fill.type</p:attrName>
                                        </p:attrNameLst>
                                      </p:cBhvr>
                                      <p:to>
                                        <p:strVal val="solid"/>
                                      </p:to>
                                    </p:set>
                                    <p:set>
                                      <p:cBhvr>
                                        <p:cTn id="242" dur="500" fill="hold"/>
                                        <p:tgtEl>
                                          <p:spTgt spid="31"/>
                                        </p:tgtEl>
                                        <p:attrNameLst>
                                          <p:attrName>fill.on</p:attrName>
                                        </p:attrNameLst>
                                      </p:cBhvr>
                                      <p:to>
                                        <p:strVal val="true"/>
                                      </p:to>
                                    </p:set>
                                  </p:childTnLst>
                                </p:cTn>
                              </p:par>
                              <p:par>
                                <p:cTn id="243" presetID="1" presetClass="entr" presetSubtype="0" fill="hold" nodeType="withEffect">
                                  <p:stCondLst>
                                    <p:cond delay="0"/>
                                  </p:stCondLst>
                                  <p:childTnLst>
                                    <p:set>
                                      <p:cBhvr>
                                        <p:cTn id="244" dur="1" fill="hold">
                                          <p:stCondLst>
                                            <p:cond delay="0"/>
                                          </p:stCondLst>
                                        </p:cTn>
                                        <p:tgtEl>
                                          <p:spTgt spid="88"/>
                                        </p:tgtEl>
                                        <p:attrNameLst>
                                          <p:attrName>style.visibility</p:attrName>
                                        </p:attrNameLst>
                                      </p:cBhvr>
                                      <p:to>
                                        <p:strVal val="visible"/>
                                      </p:to>
                                    </p:set>
                                  </p:childTnLst>
                                </p:cTn>
                              </p:par>
                            </p:childTnLst>
                          </p:cTn>
                        </p:par>
                        <p:par>
                          <p:cTn id="245" fill="hold">
                            <p:stCondLst>
                              <p:cond delay="5500"/>
                            </p:stCondLst>
                            <p:childTnLst>
                              <p:par>
                                <p:cTn id="246" presetID="1" presetClass="emph" presetSubtype="2" fill="hold" nodeType="afterEffect">
                                  <p:stCondLst>
                                    <p:cond delay="0"/>
                                  </p:stCondLst>
                                  <p:childTnLst>
                                    <p:animClr clrSpc="rgb" dir="cw">
                                      <p:cBhvr>
                                        <p:cTn id="247" dur="500" fill="hold"/>
                                        <p:tgtEl>
                                          <p:spTgt spid="18"/>
                                        </p:tgtEl>
                                        <p:attrNameLst>
                                          <p:attrName>fillcolor</p:attrName>
                                        </p:attrNameLst>
                                      </p:cBhvr>
                                      <p:to>
                                        <a:srgbClr val="66FF66"/>
                                      </p:to>
                                    </p:animClr>
                                    <p:set>
                                      <p:cBhvr>
                                        <p:cTn id="248" dur="500" fill="hold"/>
                                        <p:tgtEl>
                                          <p:spTgt spid="18"/>
                                        </p:tgtEl>
                                        <p:attrNameLst>
                                          <p:attrName>fill.type</p:attrName>
                                        </p:attrNameLst>
                                      </p:cBhvr>
                                      <p:to>
                                        <p:strVal val="solid"/>
                                      </p:to>
                                    </p:set>
                                    <p:set>
                                      <p:cBhvr>
                                        <p:cTn id="249" dur="500" fill="hold"/>
                                        <p:tgtEl>
                                          <p:spTgt spid="18"/>
                                        </p:tgtEl>
                                        <p:attrNameLst>
                                          <p:attrName>fill.on</p:attrName>
                                        </p:attrNameLst>
                                      </p:cBhvr>
                                      <p:to>
                                        <p:strVal val="true"/>
                                      </p:to>
                                    </p:set>
                                  </p:childTnLst>
                                </p:cTn>
                              </p:par>
                              <p:par>
                                <p:cTn id="250" presetID="1" presetClass="emph" presetSubtype="2" fill="hold" nodeType="withEffect">
                                  <p:stCondLst>
                                    <p:cond delay="0"/>
                                  </p:stCondLst>
                                  <p:childTnLst>
                                    <p:animClr clrSpc="rgb" dir="cw">
                                      <p:cBhvr>
                                        <p:cTn id="251" dur="500" fill="hold"/>
                                        <p:tgtEl>
                                          <p:spTgt spid="38"/>
                                        </p:tgtEl>
                                        <p:attrNameLst>
                                          <p:attrName>fillcolor</p:attrName>
                                        </p:attrNameLst>
                                      </p:cBhvr>
                                      <p:to>
                                        <a:schemeClr val="tx1"/>
                                      </p:to>
                                    </p:animClr>
                                    <p:set>
                                      <p:cBhvr>
                                        <p:cTn id="252" dur="500" fill="hold"/>
                                        <p:tgtEl>
                                          <p:spTgt spid="38"/>
                                        </p:tgtEl>
                                        <p:attrNameLst>
                                          <p:attrName>fill.type</p:attrName>
                                        </p:attrNameLst>
                                      </p:cBhvr>
                                      <p:to>
                                        <p:strVal val="solid"/>
                                      </p:to>
                                    </p:set>
                                    <p:set>
                                      <p:cBhvr>
                                        <p:cTn id="253" dur="500" fill="hold"/>
                                        <p:tgtEl>
                                          <p:spTgt spid="38"/>
                                        </p:tgtEl>
                                        <p:attrNameLst>
                                          <p:attrName>fill.on</p:attrName>
                                        </p:attrNameLst>
                                      </p:cBhvr>
                                      <p:to>
                                        <p:strVal val="true"/>
                                      </p:to>
                                    </p:set>
                                  </p:childTnLst>
                                </p:cTn>
                              </p:par>
                              <p:par>
                                <p:cTn id="254" presetID="1" presetClass="entr" presetSubtype="0" fill="hold" nodeType="withEffect">
                                  <p:stCondLst>
                                    <p:cond delay="0"/>
                                  </p:stCondLst>
                                  <p:childTnLst>
                                    <p:set>
                                      <p:cBhvr>
                                        <p:cTn id="255" dur="1" fill="hold">
                                          <p:stCondLst>
                                            <p:cond delay="0"/>
                                          </p:stCondLst>
                                        </p:cTn>
                                        <p:tgtEl>
                                          <p:spTgt spid="90"/>
                                        </p:tgtEl>
                                        <p:attrNameLst>
                                          <p:attrName>style.visibility</p:attrName>
                                        </p:attrNameLst>
                                      </p:cBhvr>
                                      <p:to>
                                        <p:strVal val="visible"/>
                                      </p:to>
                                    </p:set>
                                  </p:childTnLst>
                                </p:cTn>
                              </p:par>
                            </p:childTnLst>
                          </p:cTn>
                        </p:par>
                        <p:par>
                          <p:cTn id="256" fill="hold">
                            <p:stCondLst>
                              <p:cond delay="6000"/>
                            </p:stCondLst>
                            <p:childTnLst>
                              <p:par>
                                <p:cTn id="257" presetID="1" presetClass="emph" presetSubtype="2" fill="hold" nodeType="afterEffect">
                                  <p:stCondLst>
                                    <p:cond delay="0"/>
                                  </p:stCondLst>
                                  <p:childTnLst>
                                    <p:animClr clrSpc="rgb" dir="cw">
                                      <p:cBhvr>
                                        <p:cTn id="258" dur="500" fill="hold"/>
                                        <p:tgtEl>
                                          <p:spTgt spid="20"/>
                                        </p:tgtEl>
                                        <p:attrNameLst>
                                          <p:attrName>fillcolor</p:attrName>
                                        </p:attrNameLst>
                                      </p:cBhvr>
                                      <p:to>
                                        <a:srgbClr val="66FF66"/>
                                      </p:to>
                                    </p:animClr>
                                    <p:set>
                                      <p:cBhvr>
                                        <p:cTn id="259" dur="500" fill="hold"/>
                                        <p:tgtEl>
                                          <p:spTgt spid="20"/>
                                        </p:tgtEl>
                                        <p:attrNameLst>
                                          <p:attrName>fill.type</p:attrName>
                                        </p:attrNameLst>
                                      </p:cBhvr>
                                      <p:to>
                                        <p:strVal val="solid"/>
                                      </p:to>
                                    </p:set>
                                    <p:set>
                                      <p:cBhvr>
                                        <p:cTn id="260" dur="500" fill="hold"/>
                                        <p:tgtEl>
                                          <p:spTgt spid="20"/>
                                        </p:tgtEl>
                                        <p:attrNameLst>
                                          <p:attrName>fill.on</p:attrName>
                                        </p:attrNameLst>
                                      </p:cBhvr>
                                      <p:to>
                                        <p:strVal val="true"/>
                                      </p:to>
                                    </p:set>
                                  </p:childTnLst>
                                </p:cTn>
                              </p:par>
                              <p:par>
                                <p:cTn id="261" presetID="1" presetClass="emph" presetSubtype="2" fill="hold" nodeType="withEffect">
                                  <p:stCondLst>
                                    <p:cond delay="0"/>
                                  </p:stCondLst>
                                  <p:childTnLst>
                                    <p:animClr clrSpc="rgb" dir="cw">
                                      <p:cBhvr>
                                        <p:cTn id="262" dur="500" fill="hold"/>
                                        <p:tgtEl>
                                          <p:spTgt spid="45"/>
                                        </p:tgtEl>
                                        <p:attrNameLst>
                                          <p:attrName>fillcolor</p:attrName>
                                        </p:attrNameLst>
                                      </p:cBhvr>
                                      <p:to>
                                        <a:schemeClr val="tx1"/>
                                      </p:to>
                                    </p:animClr>
                                    <p:set>
                                      <p:cBhvr>
                                        <p:cTn id="263" dur="500" fill="hold"/>
                                        <p:tgtEl>
                                          <p:spTgt spid="45"/>
                                        </p:tgtEl>
                                        <p:attrNameLst>
                                          <p:attrName>fill.type</p:attrName>
                                        </p:attrNameLst>
                                      </p:cBhvr>
                                      <p:to>
                                        <p:strVal val="solid"/>
                                      </p:to>
                                    </p:set>
                                    <p:set>
                                      <p:cBhvr>
                                        <p:cTn id="264" dur="500" fill="hold"/>
                                        <p:tgtEl>
                                          <p:spTgt spid="45"/>
                                        </p:tgtEl>
                                        <p:attrNameLst>
                                          <p:attrName>fill.on</p:attrName>
                                        </p:attrNameLst>
                                      </p:cBhvr>
                                      <p:to>
                                        <p:strVal val="true"/>
                                      </p:to>
                                    </p:set>
                                  </p:childTnLst>
                                </p:cTn>
                              </p:par>
                              <p:par>
                                <p:cTn id="265" presetID="1" presetClass="entr" presetSubtype="0" fill="hold" nodeType="withEffect">
                                  <p:stCondLst>
                                    <p:cond delay="0"/>
                                  </p:stCondLst>
                                  <p:childTnLst>
                                    <p:set>
                                      <p:cBhvr>
                                        <p:cTn id="266" dur="1" fill="hold">
                                          <p:stCondLst>
                                            <p:cond delay="0"/>
                                          </p:stCondLst>
                                        </p:cTn>
                                        <p:tgtEl>
                                          <p:spTgt spid="92"/>
                                        </p:tgtEl>
                                        <p:attrNameLst>
                                          <p:attrName>style.visibility</p:attrName>
                                        </p:attrNameLst>
                                      </p:cBhvr>
                                      <p:to>
                                        <p:strVal val="visible"/>
                                      </p:to>
                                    </p:set>
                                  </p:childTnLst>
                                </p:cTn>
                              </p:par>
                            </p:childTnLst>
                          </p:cTn>
                        </p:par>
                        <p:par>
                          <p:cTn id="267" fill="hold">
                            <p:stCondLst>
                              <p:cond delay="6500"/>
                            </p:stCondLst>
                            <p:childTnLst>
                              <p:par>
                                <p:cTn id="268" presetID="1" presetClass="emph" presetSubtype="2" fill="hold" nodeType="afterEffect">
                                  <p:stCondLst>
                                    <p:cond delay="0"/>
                                  </p:stCondLst>
                                  <p:childTnLst>
                                    <p:animClr clrSpc="rgb" dir="cw">
                                      <p:cBhvr>
                                        <p:cTn id="269" dur="500" fill="hold"/>
                                        <p:tgtEl>
                                          <p:spTgt spid="21"/>
                                        </p:tgtEl>
                                        <p:attrNameLst>
                                          <p:attrName>fillcolor</p:attrName>
                                        </p:attrNameLst>
                                      </p:cBhvr>
                                      <p:to>
                                        <a:srgbClr val="66FF66"/>
                                      </p:to>
                                    </p:animClr>
                                    <p:set>
                                      <p:cBhvr>
                                        <p:cTn id="270" dur="500" fill="hold"/>
                                        <p:tgtEl>
                                          <p:spTgt spid="21"/>
                                        </p:tgtEl>
                                        <p:attrNameLst>
                                          <p:attrName>fill.type</p:attrName>
                                        </p:attrNameLst>
                                      </p:cBhvr>
                                      <p:to>
                                        <p:strVal val="solid"/>
                                      </p:to>
                                    </p:set>
                                    <p:set>
                                      <p:cBhvr>
                                        <p:cTn id="271" dur="500" fill="hold"/>
                                        <p:tgtEl>
                                          <p:spTgt spid="21"/>
                                        </p:tgtEl>
                                        <p:attrNameLst>
                                          <p:attrName>fill.on</p:attrName>
                                        </p:attrNameLst>
                                      </p:cBhvr>
                                      <p:to>
                                        <p:strVal val="true"/>
                                      </p:to>
                                    </p:set>
                                  </p:childTnLst>
                                </p:cTn>
                              </p:par>
                              <p:par>
                                <p:cTn id="272" presetID="1" presetClass="emph" presetSubtype="2" fill="hold" nodeType="withEffect">
                                  <p:stCondLst>
                                    <p:cond delay="0"/>
                                  </p:stCondLst>
                                  <p:childTnLst>
                                    <p:animClr clrSpc="rgb" dir="cw">
                                      <p:cBhvr>
                                        <p:cTn id="273" dur="500" fill="hold"/>
                                        <p:tgtEl>
                                          <p:spTgt spid="52"/>
                                        </p:tgtEl>
                                        <p:attrNameLst>
                                          <p:attrName>fillcolor</p:attrName>
                                        </p:attrNameLst>
                                      </p:cBhvr>
                                      <p:to>
                                        <a:schemeClr val="tx1"/>
                                      </p:to>
                                    </p:animClr>
                                    <p:set>
                                      <p:cBhvr>
                                        <p:cTn id="274" dur="500" fill="hold"/>
                                        <p:tgtEl>
                                          <p:spTgt spid="52"/>
                                        </p:tgtEl>
                                        <p:attrNameLst>
                                          <p:attrName>fill.type</p:attrName>
                                        </p:attrNameLst>
                                      </p:cBhvr>
                                      <p:to>
                                        <p:strVal val="solid"/>
                                      </p:to>
                                    </p:set>
                                    <p:set>
                                      <p:cBhvr>
                                        <p:cTn id="275" dur="500" fill="hold"/>
                                        <p:tgtEl>
                                          <p:spTgt spid="52"/>
                                        </p:tgtEl>
                                        <p:attrNameLst>
                                          <p:attrName>fill.on</p:attrName>
                                        </p:attrNameLst>
                                      </p:cBhvr>
                                      <p:to>
                                        <p:strVal val="true"/>
                                      </p:to>
                                    </p:set>
                                  </p:childTnLst>
                                </p:cTn>
                              </p:par>
                              <p:par>
                                <p:cTn id="276" presetID="1" presetClass="entr" presetSubtype="0" fill="hold" nodeType="withEffect">
                                  <p:stCondLst>
                                    <p:cond delay="0"/>
                                  </p:stCondLst>
                                  <p:childTnLst>
                                    <p:set>
                                      <p:cBhvr>
                                        <p:cTn id="277" dur="1" fill="hold">
                                          <p:stCondLst>
                                            <p:cond delay="0"/>
                                          </p:stCondLst>
                                        </p:cTn>
                                        <p:tgtEl>
                                          <p:spTgt spid="94"/>
                                        </p:tgtEl>
                                        <p:attrNameLst>
                                          <p:attrName>style.visibility</p:attrName>
                                        </p:attrNameLst>
                                      </p:cBhvr>
                                      <p:to>
                                        <p:strVal val="visible"/>
                                      </p:to>
                                    </p:set>
                                  </p:childTnLst>
                                </p:cTn>
                              </p:par>
                            </p:childTnLst>
                          </p:cTn>
                        </p:par>
                        <p:par>
                          <p:cTn id="278" fill="hold">
                            <p:stCondLst>
                              <p:cond delay="7000"/>
                            </p:stCondLst>
                            <p:childTnLst>
                              <p:par>
                                <p:cTn id="279" presetID="1" presetClass="emph" presetSubtype="2" fill="hold" nodeType="afterEffect">
                                  <p:stCondLst>
                                    <p:cond delay="0"/>
                                  </p:stCondLst>
                                  <p:childTnLst>
                                    <p:animClr clrSpc="rgb" dir="cw">
                                      <p:cBhvr>
                                        <p:cTn id="280" dur="500" fill="hold"/>
                                        <p:tgtEl>
                                          <p:spTgt spid="19"/>
                                        </p:tgtEl>
                                        <p:attrNameLst>
                                          <p:attrName>fillcolor</p:attrName>
                                        </p:attrNameLst>
                                      </p:cBhvr>
                                      <p:to>
                                        <a:srgbClr val="66FF66"/>
                                      </p:to>
                                    </p:animClr>
                                    <p:set>
                                      <p:cBhvr>
                                        <p:cTn id="281" dur="500" fill="hold"/>
                                        <p:tgtEl>
                                          <p:spTgt spid="19"/>
                                        </p:tgtEl>
                                        <p:attrNameLst>
                                          <p:attrName>fill.type</p:attrName>
                                        </p:attrNameLst>
                                      </p:cBhvr>
                                      <p:to>
                                        <p:strVal val="solid"/>
                                      </p:to>
                                    </p:set>
                                    <p:set>
                                      <p:cBhvr>
                                        <p:cTn id="282" dur="500" fill="hold"/>
                                        <p:tgtEl>
                                          <p:spTgt spid="19"/>
                                        </p:tgtEl>
                                        <p:attrNameLst>
                                          <p:attrName>fill.on</p:attrName>
                                        </p:attrNameLst>
                                      </p:cBhvr>
                                      <p:to>
                                        <p:strVal val="true"/>
                                      </p:to>
                                    </p:set>
                                  </p:childTnLst>
                                </p:cTn>
                              </p:par>
                              <p:par>
                                <p:cTn id="283" presetID="1" presetClass="emph" presetSubtype="2" fill="hold" nodeType="withEffect">
                                  <p:stCondLst>
                                    <p:cond delay="0"/>
                                  </p:stCondLst>
                                  <p:childTnLst>
                                    <p:animClr clrSpc="rgb" dir="cw">
                                      <p:cBhvr>
                                        <p:cTn id="284" dur="500" fill="hold"/>
                                        <p:tgtEl>
                                          <p:spTgt spid="180"/>
                                        </p:tgtEl>
                                        <p:attrNameLst>
                                          <p:attrName>fillcolor</p:attrName>
                                        </p:attrNameLst>
                                      </p:cBhvr>
                                      <p:to>
                                        <a:schemeClr val="tx1"/>
                                      </p:to>
                                    </p:animClr>
                                    <p:set>
                                      <p:cBhvr>
                                        <p:cTn id="285" dur="500" fill="hold"/>
                                        <p:tgtEl>
                                          <p:spTgt spid="180"/>
                                        </p:tgtEl>
                                        <p:attrNameLst>
                                          <p:attrName>fill.type</p:attrName>
                                        </p:attrNameLst>
                                      </p:cBhvr>
                                      <p:to>
                                        <p:strVal val="solid"/>
                                      </p:to>
                                    </p:set>
                                    <p:set>
                                      <p:cBhvr>
                                        <p:cTn id="286" dur="500" fill="hold"/>
                                        <p:tgtEl>
                                          <p:spTgt spid="180"/>
                                        </p:tgtEl>
                                        <p:attrNameLst>
                                          <p:attrName>fill.on</p:attrName>
                                        </p:attrNameLst>
                                      </p:cBhvr>
                                      <p:to>
                                        <p:strVal val="true"/>
                                      </p:to>
                                    </p:set>
                                  </p:childTnLst>
                                </p:cTn>
                              </p:par>
                              <p:par>
                                <p:cTn id="287" presetID="1" presetClass="entr" presetSubtype="0" fill="hold" nodeType="withEffect">
                                  <p:stCondLst>
                                    <p:cond delay="0"/>
                                  </p:stCondLst>
                                  <p:childTnLst>
                                    <p:set>
                                      <p:cBhvr>
                                        <p:cTn id="288" dur="1" fill="hold">
                                          <p:stCondLst>
                                            <p:cond delay="0"/>
                                          </p:stCondLst>
                                        </p:cTn>
                                        <p:tgtEl>
                                          <p:spTgt spid="96"/>
                                        </p:tgtEl>
                                        <p:attrNameLst>
                                          <p:attrName>style.visibility</p:attrName>
                                        </p:attrNameLst>
                                      </p:cBhvr>
                                      <p:to>
                                        <p:strVal val="visible"/>
                                      </p:to>
                                    </p:set>
                                  </p:childTnLst>
                                </p:cTn>
                              </p:par>
                            </p:childTnLst>
                          </p:cTn>
                        </p:par>
                        <p:par>
                          <p:cTn id="289" fill="hold">
                            <p:stCondLst>
                              <p:cond delay="7500"/>
                            </p:stCondLst>
                            <p:childTnLst>
                              <p:par>
                                <p:cTn id="290" presetID="1" presetClass="emph" presetSubtype="2" fill="hold" nodeType="afterEffect">
                                  <p:stCondLst>
                                    <p:cond delay="0"/>
                                  </p:stCondLst>
                                  <p:childTnLst>
                                    <p:animClr clrSpc="rgb" dir="cw">
                                      <p:cBhvr>
                                        <p:cTn id="291" dur="500" fill="hold"/>
                                        <p:tgtEl>
                                          <p:spTgt spid="22"/>
                                        </p:tgtEl>
                                        <p:attrNameLst>
                                          <p:attrName>fillcolor</p:attrName>
                                        </p:attrNameLst>
                                      </p:cBhvr>
                                      <p:to>
                                        <a:srgbClr val="66FF66"/>
                                      </p:to>
                                    </p:animClr>
                                    <p:set>
                                      <p:cBhvr>
                                        <p:cTn id="292" dur="500" fill="hold"/>
                                        <p:tgtEl>
                                          <p:spTgt spid="22"/>
                                        </p:tgtEl>
                                        <p:attrNameLst>
                                          <p:attrName>fill.type</p:attrName>
                                        </p:attrNameLst>
                                      </p:cBhvr>
                                      <p:to>
                                        <p:strVal val="solid"/>
                                      </p:to>
                                    </p:set>
                                    <p:set>
                                      <p:cBhvr>
                                        <p:cTn id="293" dur="500" fill="hold"/>
                                        <p:tgtEl>
                                          <p:spTgt spid="22"/>
                                        </p:tgtEl>
                                        <p:attrNameLst>
                                          <p:attrName>fill.on</p:attrName>
                                        </p:attrNameLst>
                                      </p:cBhvr>
                                      <p:to>
                                        <p:strVal val="true"/>
                                      </p:to>
                                    </p:set>
                                  </p:childTnLst>
                                </p:cTn>
                              </p:par>
                              <p:par>
                                <p:cTn id="294" presetID="1" presetClass="emph" presetSubtype="2" fill="hold" nodeType="withEffect">
                                  <p:stCondLst>
                                    <p:cond delay="0"/>
                                  </p:stCondLst>
                                  <p:childTnLst>
                                    <p:animClr clrSpc="rgb" dir="cw">
                                      <p:cBhvr>
                                        <p:cTn id="295" dur="500" fill="hold"/>
                                        <p:tgtEl>
                                          <p:spTgt spid="201"/>
                                        </p:tgtEl>
                                        <p:attrNameLst>
                                          <p:attrName>fillcolor</p:attrName>
                                        </p:attrNameLst>
                                      </p:cBhvr>
                                      <p:to>
                                        <a:schemeClr val="tx1"/>
                                      </p:to>
                                    </p:animClr>
                                    <p:set>
                                      <p:cBhvr>
                                        <p:cTn id="296" dur="500" fill="hold"/>
                                        <p:tgtEl>
                                          <p:spTgt spid="201"/>
                                        </p:tgtEl>
                                        <p:attrNameLst>
                                          <p:attrName>fill.type</p:attrName>
                                        </p:attrNameLst>
                                      </p:cBhvr>
                                      <p:to>
                                        <p:strVal val="solid"/>
                                      </p:to>
                                    </p:set>
                                    <p:set>
                                      <p:cBhvr>
                                        <p:cTn id="297" dur="500" fill="hold"/>
                                        <p:tgtEl>
                                          <p:spTgt spid="201"/>
                                        </p:tgtEl>
                                        <p:attrNameLst>
                                          <p:attrName>fill.on</p:attrName>
                                        </p:attrNameLst>
                                      </p:cBhvr>
                                      <p:to>
                                        <p:strVal val="true"/>
                                      </p:to>
                                    </p:set>
                                  </p:childTnLst>
                                </p:cTn>
                              </p:par>
                              <p:par>
                                <p:cTn id="298" presetID="1" presetClass="entr" presetSubtype="0" fill="hold" nodeType="withEffect">
                                  <p:stCondLst>
                                    <p:cond delay="0"/>
                                  </p:stCondLst>
                                  <p:childTnLst>
                                    <p:set>
                                      <p:cBhvr>
                                        <p:cTn id="299" dur="1" fill="hold">
                                          <p:stCondLst>
                                            <p:cond delay="0"/>
                                          </p:stCondLst>
                                        </p:cTn>
                                        <p:tgtEl>
                                          <p:spTgt spid="212"/>
                                        </p:tgtEl>
                                        <p:attrNameLst>
                                          <p:attrName>style.visibility</p:attrName>
                                        </p:attrNameLst>
                                      </p:cBhvr>
                                      <p:to>
                                        <p:strVal val="visible"/>
                                      </p:to>
                                    </p:set>
                                  </p:childTnLst>
                                </p:cTn>
                              </p:par>
                            </p:childTnLst>
                          </p:cTn>
                        </p:par>
                        <p:par>
                          <p:cTn id="300" fill="hold">
                            <p:stCondLst>
                              <p:cond delay="8000"/>
                            </p:stCondLst>
                            <p:childTnLst>
                              <p:par>
                                <p:cTn id="301" presetID="1" presetClass="emph" presetSubtype="2" fill="hold" nodeType="afterEffect">
                                  <p:stCondLst>
                                    <p:cond delay="0"/>
                                  </p:stCondLst>
                                  <p:childTnLst>
                                    <p:animClr clrSpc="rgb" dir="cw">
                                      <p:cBhvr>
                                        <p:cTn id="302" dur="500" fill="hold"/>
                                        <p:tgtEl>
                                          <p:spTgt spid="23"/>
                                        </p:tgtEl>
                                        <p:attrNameLst>
                                          <p:attrName>fillcolor</p:attrName>
                                        </p:attrNameLst>
                                      </p:cBhvr>
                                      <p:to>
                                        <a:srgbClr val="66FF66"/>
                                      </p:to>
                                    </p:animClr>
                                    <p:set>
                                      <p:cBhvr>
                                        <p:cTn id="303" dur="500" fill="hold"/>
                                        <p:tgtEl>
                                          <p:spTgt spid="23"/>
                                        </p:tgtEl>
                                        <p:attrNameLst>
                                          <p:attrName>fill.type</p:attrName>
                                        </p:attrNameLst>
                                      </p:cBhvr>
                                      <p:to>
                                        <p:strVal val="solid"/>
                                      </p:to>
                                    </p:set>
                                    <p:set>
                                      <p:cBhvr>
                                        <p:cTn id="304" dur="500" fill="hold"/>
                                        <p:tgtEl>
                                          <p:spTgt spid="23"/>
                                        </p:tgtEl>
                                        <p:attrNameLst>
                                          <p:attrName>fill.on</p:attrName>
                                        </p:attrNameLst>
                                      </p:cBhvr>
                                      <p:to>
                                        <p:strVal val="true"/>
                                      </p:to>
                                    </p:set>
                                  </p:childTnLst>
                                </p:cTn>
                              </p:par>
                              <p:par>
                                <p:cTn id="305" presetID="1" presetClass="emph" presetSubtype="2" fill="hold" nodeType="withEffect">
                                  <p:stCondLst>
                                    <p:cond delay="0"/>
                                  </p:stCondLst>
                                  <p:childTnLst>
                                    <p:animClr clrSpc="rgb" dir="cw">
                                      <p:cBhvr>
                                        <p:cTn id="306" dur="500" fill="hold"/>
                                        <p:tgtEl>
                                          <p:spTgt spid="66"/>
                                        </p:tgtEl>
                                        <p:attrNameLst>
                                          <p:attrName>fillcolor</p:attrName>
                                        </p:attrNameLst>
                                      </p:cBhvr>
                                      <p:to>
                                        <a:schemeClr val="tx1"/>
                                      </p:to>
                                    </p:animClr>
                                    <p:set>
                                      <p:cBhvr>
                                        <p:cTn id="307" dur="500" fill="hold"/>
                                        <p:tgtEl>
                                          <p:spTgt spid="66"/>
                                        </p:tgtEl>
                                        <p:attrNameLst>
                                          <p:attrName>fill.type</p:attrName>
                                        </p:attrNameLst>
                                      </p:cBhvr>
                                      <p:to>
                                        <p:strVal val="solid"/>
                                      </p:to>
                                    </p:set>
                                    <p:set>
                                      <p:cBhvr>
                                        <p:cTn id="308" dur="500" fill="hold"/>
                                        <p:tgtEl>
                                          <p:spTgt spid="66"/>
                                        </p:tgtEl>
                                        <p:attrNameLst>
                                          <p:attrName>fill.on</p:attrName>
                                        </p:attrNameLst>
                                      </p:cBhvr>
                                      <p:to>
                                        <p:strVal val="true"/>
                                      </p:to>
                                    </p:set>
                                  </p:childTnLst>
                                </p:cTn>
                              </p:par>
                              <p:par>
                                <p:cTn id="309" presetID="1" presetClass="entr" presetSubtype="0" fill="hold" nodeType="withEffect">
                                  <p:stCondLst>
                                    <p:cond delay="0"/>
                                  </p:stCondLst>
                                  <p:childTnLst>
                                    <p:set>
                                      <p:cBhvr>
                                        <p:cTn id="310" dur="1" fill="hold">
                                          <p:stCondLst>
                                            <p:cond delay="0"/>
                                          </p:stCondLst>
                                        </p:cTn>
                                        <p:tgtEl>
                                          <p:spTgt spid="214"/>
                                        </p:tgtEl>
                                        <p:attrNameLst>
                                          <p:attrName>style.visibility</p:attrName>
                                        </p:attrNameLst>
                                      </p:cBhvr>
                                      <p:to>
                                        <p:strVal val="visible"/>
                                      </p:to>
                                    </p:set>
                                  </p:childTnLst>
                                </p:cTn>
                              </p:par>
                            </p:childTnLst>
                          </p:cTn>
                        </p:par>
                        <p:par>
                          <p:cTn id="311" fill="hold">
                            <p:stCondLst>
                              <p:cond delay="8500"/>
                            </p:stCondLst>
                            <p:childTnLst>
                              <p:par>
                                <p:cTn id="312" presetID="1" presetClass="emph" presetSubtype="2" fill="hold" nodeType="afterEffect">
                                  <p:stCondLst>
                                    <p:cond delay="0"/>
                                  </p:stCondLst>
                                  <p:childTnLst>
                                    <p:animClr clrSpc="rgb" dir="cw">
                                      <p:cBhvr>
                                        <p:cTn id="313" dur="500" fill="hold"/>
                                        <p:tgtEl>
                                          <p:spTgt spid="5"/>
                                        </p:tgtEl>
                                        <p:attrNameLst>
                                          <p:attrName>fillcolor</p:attrName>
                                        </p:attrNameLst>
                                      </p:cBhvr>
                                      <p:to>
                                        <a:schemeClr val="bg1"/>
                                      </p:to>
                                    </p:animClr>
                                    <p:set>
                                      <p:cBhvr>
                                        <p:cTn id="314" dur="500" fill="hold"/>
                                        <p:tgtEl>
                                          <p:spTgt spid="5"/>
                                        </p:tgtEl>
                                        <p:attrNameLst>
                                          <p:attrName>fill.type</p:attrName>
                                        </p:attrNameLst>
                                      </p:cBhvr>
                                      <p:to>
                                        <p:strVal val="solid"/>
                                      </p:to>
                                    </p:set>
                                    <p:set>
                                      <p:cBhvr>
                                        <p:cTn id="315" dur="500" fill="hold"/>
                                        <p:tgtEl>
                                          <p:spTgt spid="5"/>
                                        </p:tgtEl>
                                        <p:attrNameLst>
                                          <p:attrName>fill.on</p:attrName>
                                        </p:attrNameLst>
                                      </p:cBhvr>
                                      <p:to>
                                        <p:strVal val="true"/>
                                      </p:to>
                                    </p:set>
                                  </p:childTnLst>
                                </p:cTn>
                              </p:par>
                              <p:par>
                                <p:cTn id="316" presetID="1" presetClass="emph" presetSubtype="2" fill="hold" nodeType="withEffect">
                                  <p:stCondLst>
                                    <p:cond delay="0"/>
                                  </p:stCondLst>
                                  <p:childTnLst>
                                    <p:animClr clrSpc="rgb" dir="cw">
                                      <p:cBhvr>
                                        <p:cTn id="317" dur="500" fill="hold"/>
                                        <p:tgtEl>
                                          <p:spTgt spid="17"/>
                                        </p:tgtEl>
                                        <p:attrNameLst>
                                          <p:attrName>fillcolor</p:attrName>
                                        </p:attrNameLst>
                                      </p:cBhvr>
                                      <p:to>
                                        <a:schemeClr val="bg1"/>
                                      </p:to>
                                    </p:animClr>
                                    <p:set>
                                      <p:cBhvr>
                                        <p:cTn id="318" dur="500" fill="hold"/>
                                        <p:tgtEl>
                                          <p:spTgt spid="17"/>
                                        </p:tgtEl>
                                        <p:attrNameLst>
                                          <p:attrName>fill.type</p:attrName>
                                        </p:attrNameLst>
                                      </p:cBhvr>
                                      <p:to>
                                        <p:strVal val="solid"/>
                                      </p:to>
                                    </p:set>
                                    <p:set>
                                      <p:cBhvr>
                                        <p:cTn id="319" dur="500" fill="hold"/>
                                        <p:tgtEl>
                                          <p:spTgt spid="17"/>
                                        </p:tgtEl>
                                        <p:attrNameLst>
                                          <p:attrName>fill.on</p:attrName>
                                        </p:attrNameLst>
                                      </p:cBhvr>
                                      <p:to>
                                        <p:strVal val="true"/>
                                      </p:to>
                                    </p:set>
                                  </p:childTnLst>
                                </p:cTn>
                              </p:par>
                              <p:par>
                                <p:cTn id="320" presetID="1" presetClass="emph" presetSubtype="2" fill="hold" nodeType="withEffect">
                                  <p:stCondLst>
                                    <p:cond delay="0"/>
                                  </p:stCondLst>
                                  <p:childTnLst>
                                    <p:animClr clrSpc="rgb" dir="cw">
                                      <p:cBhvr>
                                        <p:cTn id="321" dur="500" fill="hold"/>
                                        <p:tgtEl>
                                          <p:spTgt spid="18"/>
                                        </p:tgtEl>
                                        <p:attrNameLst>
                                          <p:attrName>fillcolor</p:attrName>
                                        </p:attrNameLst>
                                      </p:cBhvr>
                                      <p:to>
                                        <a:schemeClr val="bg1"/>
                                      </p:to>
                                    </p:animClr>
                                    <p:set>
                                      <p:cBhvr>
                                        <p:cTn id="322" dur="500" fill="hold"/>
                                        <p:tgtEl>
                                          <p:spTgt spid="18"/>
                                        </p:tgtEl>
                                        <p:attrNameLst>
                                          <p:attrName>fill.type</p:attrName>
                                        </p:attrNameLst>
                                      </p:cBhvr>
                                      <p:to>
                                        <p:strVal val="solid"/>
                                      </p:to>
                                    </p:set>
                                    <p:set>
                                      <p:cBhvr>
                                        <p:cTn id="323" dur="500" fill="hold"/>
                                        <p:tgtEl>
                                          <p:spTgt spid="18"/>
                                        </p:tgtEl>
                                        <p:attrNameLst>
                                          <p:attrName>fill.on</p:attrName>
                                        </p:attrNameLst>
                                      </p:cBhvr>
                                      <p:to>
                                        <p:strVal val="true"/>
                                      </p:to>
                                    </p:set>
                                  </p:childTnLst>
                                </p:cTn>
                              </p:par>
                              <p:par>
                                <p:cTn id="324" presetID="1" presetClass="emph" presetSubtype="2" fill="hold" nodeType="withEffect">
                                  <p:stCondLst>
                                    <p:cond delay="0"/>
                                  </p:stCondLst>
                                  <p:childTnLst>
                                    <p:animClr clrSpc="rgb" dir="cw">
                                      <p:cBhvr>
                                        <p:cTn id="325" dur="500" fill="hold"/>
                                        <p:tgtEl>
                                          <p:spTgt spid="19"/>
                                        </p:tgtEl>
                                        <p:attrNameLst>
                                          <p:attrName>fillcolor</p:attrName>
                                        </p:attrNameLst>
                                      </p:cBhvr>
                                      <p:to>
                                        <a:schemeClr val="bg1"/>
                                      </p:to>
                                    </p:animClr>
                                    <p:set>
                                      <p:cBhvr>
                                        <p:cTn id="326" dur="500" fill="hold"/>
                                        <p:tgtEl>
                                          <p:spTgt spid="19"/>
                                        </p:tgtEl>
                                        <p:attrNameLst>
                                          <p:attrName>fill.type</p:attrName>
                                        </p:attrNameLst>
                                      </p:cBhvr>
                                      <p:to>
                                        <p:strVal val="solid"/>
                                      </p:to>
                                    </p:set>
                                    <p:set>
                                      <p:cBhvr>
                                        <p:cTn id="327" dur="500" fill="hold"/>
                                        <p:tgtEl>
                                          <p:spTgt spid="19"/>
                                        </p:tgtEl>
                                        <p:attrNameLst>
                                          <p:attrName>fill.on</p:attrName>
                                        </p:attrNameLst>
                                      </p:cBhvr>
                                      <p:to>
                                        <p:strVal val="true"/>
                                      </p:to>
                                    </p:set>
                                  </p:childTnLst>
                                </p:cTn>
                              </p:par>
                              <p:par>
                                <p:cTn id="328" presetID="1" presetClass="emph" presetSubtype="2" fill="hold" nodeType="withEffect">
                                  <p:stCondLst>
                                    <p:cond delay="0"/>
                                  </p:stCondLst>
                                  <p:childTnLst>
                                    <p:animClr clrSpc="rgb" dir="cw">
                                      <p:cBhvr>
                                        <p:cTn id="329" dur="500" fill="hold"/>
                                        <p:tgtEl>
                                          <p:spTgt spid="20"/>
                                        </p:tgtEl>
                                        <p:attrNameLst>
                                          <p:attrName>fillcolor</p:attrName>
                                        </p:attrNameLst>
                                      </p:cBhvr>
                                      <p:to>
                                        <a:schemeClr val="bg1"/>
                                      </p:to>
                                    </p:animClr>
                                    <p:set>
                                      <p:cBhvr>
                                        <p:cTn id="330" dur="500" fill="hold"/>
                                        <p:tgtEl>
                                          <p:spTgt spid="20"/>
                                        </p:tgtEl>
                                        <p:attrNameLst>
                                          <p:attrName>fill.type</p:attrName>
                                        </p:attrNameLst>
                                      </p:cBhvr>
                                      <p:to>
                                        <p:strVal val="solid"/>
                                      </p:to>
                                    </p:set>
                                    <p:set>
                                      <p:cBhvr>
                                        <p:cTn id="331" dur="500" fill="hold"/>
                                        <p:tgtEl>
                                          <p:spTgt spid="20"/>
                                        </p:tgtEl>
                                        <p:attrNameLst>
                                          <p:attrName>fill.on</p:attrName>
                                        </p:attrNameLst>
                                      </p:cBhvr>
                                      <p:to>
                                        <p:strVal val="true"/>
                                      </p:to>
                                    </p:set>
                                  </p:childTnLst>
                                </p:cTn>
                              </p:par>
                              <p:par>
                                <p:cTn id="332" presetID="1" presetClass="emph" presetSubtype="2" fill="hold" nodeType="withEffect">
                                  <p:stCondLst>
                                    <p:cond delay="0"/>
                                  </p:stCondLst>
                                  <p:childTnLst>
                                    <p:animClr clrSpc="rgb" dir="cw">
                                      <p:cBhvr>
                                        <p:cTn id="333" dur="500" fill="hold"/>
                                        <p:tgtEl>
                                          <p:spTgt spid="21"/>
                                        </p:tgtEl>
                                        <p:attrNameLst>
                                          <p:attrName>fillcolor</p:attrName>
                                        </p:attrNameLst>
                                      </p:cBhvr>
                                      <p:to>
                                        <a:schemeClr val="bg1"/>
                                      </p:to>
                                    </p:animClr>
                                    <p:set>
                                      <p:cBhvr>
                                        <p:cTn id="334" dur="500" fill="hold"/>
                                        <p:tgtEl>
                                          <p:spTgt spid="21"/>
                                        </p:tgtEl>
                                        <p:attrNameLst>
                                          <p:attrName>fill.type</p:attrName>
                                        </p:attrNameLst>
                                      </p:cBhvr>
                                      <p:to>
                                        <p:strVal val="solid"/>
                                      </p:to>
                                    </p:set>
                                    <p:set>
                                      <p:cBhvr>
                                        <p:cTn id="335" dur="500" fill="hold"/>
                                        <p:tgtEl>
                                          <p:spTgt spid="21"/>
                                        </p:tgtEl>
                                        <p:attrNameLst>
                                          <p:attrName>fill.on</p:attrName>
                                        </p:attrNameLst>
                                      </p:cBhvr>
                                      <p:to>
                                        <p:strVal val="true"/>
                                      </p:to>
                                    </p:set>
                                  </p:childTnLst>
                                </p:cTn>
                              </p:par>
                              <p:par>
                                <p:cTn id="336" presetID="1" presetClass="emph" presetSubtype="2" fill="hold" nodeType="withEffect">
                                  <p:stCondLst>
                                    <p:cond delay="0"/>
                                  </p:stCondLst>
                                  <p:childTnLst>
                                    <p:animClr clrSpc="rgb" dir="cw">
                                      <p:cBhvr>
                                        <p:cTn id="337" dur="500" fill="hold"/>
                                        <p:tgtEl>
                                          <p:spTgt spid="22"/>
                                        </p:tgtEl>
                                        <p:attrNameLst>
                                          <p:attrName>fillcolor</p:attrName>
                                        </p:attrNameLst>
                                      </p:cBhvr>
                                      <p:to>
                                        <a:schemeClr val="bg1"/>
                                      </p:to>
                                    </p:animClr>
                                    <p:set>
                                      <p:cBhvr>
                                        <p:cTn id="338" dur="500" fill="hold"/>
                                        <p:tgtEl>
                                          <p:spTgt spid="22"/>
                                        </p:tgtEl>
                                        <p:attrNameLst>
                                          <p:attrName>fill.type</p:attrName>
                                        </p:attrNameLst>
                                      </p:cBhvr>
                                      <p:to>
                                        <p:strVal val="solid"/>
                                      </p:to>
                                    </p:set>
                                    <p:set>
                                      <p:cBhvr>
                                        <p:cTn id="339" dur="500" fill="hold"/>
                                        <p:tgtEl>
                                          <p:spTgt spid="22"/>
                                        </p:tgtEl>
                                        <p:attrNameLst>
                                          <p:attrName>fill.on</p:attrName>
                                        </p:attrNameLst>
                                      </p:cBhvr>
                                      <p:to>
                                        <p:strVal val="true"/>
                                      </p:to>
                                    </p:set>
                                  </p:childTnLst>
                                </p:cTn>
                              </p:par>
                              <p:par>
                                <p:cTn id="340" presetID="1" presetClass="emph" presetSubtype="2" fill="hold" nodeType="withEffect">
                                  <p:stCondLst>
                                    <p:cond delay="0"/>
                                  </p:stCondLst>
                                  <p:childTnLst>
                                    <p:animClr clrSpc="rgb" dir="cw">
                                      <p:cBhvr>
                                        <p:cTn id="341" dur="500" fill="hold"/>
                                        <p:tgtEl>
                                          <p:spTgt spid="23"/>
                                        </p:tgtEl>
                                        <p:attrNameLst>
                                          <p:attrName>fillcolor</p:attrName>
                                        </p:attrNameLst>
                                      </p:cBhvr>
                                      <p:to>
                                        <a:schemeClr val="bg1"/>
                                      </p:to>
                                    </p:animClr>
                                    <p:set>
                                      <p:cBhvr>
                                        <p:cTn id="342" dur="500" fill="hold"/>
                                        <p:tgtEl>
                                          <p:spTgt spid="23"/>
                                        </p:tgtEl>
                                        <p:attrNameLst>
                                          <p:attrName>fill.type</p:attrName>
                                        </p:attrNameLst>
                                      </p:cBhvr>
                                      <p:to>
                                        <p:strVal val="solid"/>
                                      </p:to>
                                    </p:set>
                                    <p:set>
                                      <p:cBhvr>
                                        <p:cTn id="343" dur="500" fill="hold"/>
                                        <p:tgtEl>
                                          <p:spTgt spid="23"/>
                                        </p:tgtEl>
                                        <p:attrNameLst>
                                          <p:attrName>fill.on</p:attrName>
                                        </p:attrNameLst>
                                      </p:cBhvr>
                                      <p:to>
                                        <p:strVal val="true"/>
                                      </p:to>
                                    </p:set>
                                  </p:childTnLst>
                                </p:cTn>
                              </p:par>
                            </p:childTnLst>
                          </p:cTn>
                        </p:par>
                        <p:par>
                          <p:cTn id="344" fill="hold">
                            <p:stCondLst>
                              <p:cond delay="9000"/>
                            </p:stCondLst>
                            <p:childTnLst>
                              <p:par>
                                <p:cTn id="345" presetID="1" presetClass="emph" presetSubtype="2" fill="hold" nodeType="afterEffect">
                                  <p:stCondLst>
                                    <p:cond delay="0"/>
                                  </p:stCondLst>
                                  <p:childTnLst>
                                    <p:animClr clrSpc="rgb" dir="cw">
                                      <p:cBhvr>
                                        <p:cTn id="346" dur="500" fill="hold"/>
                                        <p:tgtEl>
                                          <p:spTgt spid="7"/>
                                        </p:tgtEl>
                                        <p:attrNameLst>
                                          <p:attrName>fillcolor</p:attrName>
                                        </p:attrNameLst>
                                      </p:cBhvr>
                                      <p:to>
                                        <a:srgbClr val="FF5050"/>
                                      </p:to>
                                    </p:animClr>
                                    <p:set>
                                      <p:cBhvr>
                                        <p:cTn id="347" dur="500" fill="hold"/>
                                        <p:tgtEl>
                                          <p:spTgt spid="7"/>
                                        </p:tgtEl>
                                        <p:attrNameLst>
                                          <p:attrName>fill.type</p:attrName>
                                        </p:attrNameLst>
                                      </p:cBhvr>
                                      <p:to>
                                        <p:strVal val="solid"/>
                                      </p:to>
                                    </p:set>
                                    <p:set>
                                      <p:cBhvr>
                                        <p:cTn id="348" dur="500" fill="hold"/>
                                        <p:tgtEl>
                                          <p:spTgt spid="7"/>
                                        </p:tgtEl>
                                        <p:attrNameLst>
                                          <p:attrName>fill.on</p:attrName>
                                        </p:attrNameLst>
                                      </p:cBhvr>
                                      <p:to>
                                        <p:strVal val="true"/>
                                      </p:to>
                                    </p:set>
                                  </p:childTnLst>
                                </p:cTn>
                              </p:par>
                            </p:childTnLst>
                          </p:cTn>
                        </p:par>
                        <p:par>
                          <p:cTn id="349" fill="hold">
                            <p:stCondLst>
                              <p:cond delay="9500"/>
                            </p:stCondLst>
                            <p:childTnLst>
                              <p:par>
                                <p:cTn id="350" presetID="1" presetClass="emph" presetSubtype="2" fill="hold" nodeType="afterEffect">
                                  <p:stCondLst>
                                    <p:cond delay="0"/>
                                  </p:stCondLst>
                                  <p:childTnLst>
                                    <p:animClr clrSpc="rgb" dir="cw">
                                      <p:cBhvr>
                                        <p:cTn id="351" dur="500" fill="hold"/>
                                        <p:tgtEl>
                                          <p:spTgt spid="17"/>
                                        </p:tgtEl>
                                        <p:attrNameLst>
                                          <p:attrName>fillcolor</p:attrName>
                                        </p:attrNameLst>
                                      </p:cBhvr>
                                      <p:to>
                                        <a:srgbClr val="66FF66"/>
                                      </p:to>
                                    </p:animClr>
                                    <p:set>
                                      <p:cBhvr>
                                        <p:cTn id="352" dur="500" fill="hold"/>
                                        <p:tgtEl>
                                          <p:spTgt spid="17"/>
                                        </p:tgtEl>
                                        <p:attrNameLst>
                                          <p:attrName>fill.type</p:attrName>
                                        </p:attrNameLst>
                                      </p:cBhvr>
                                      <p:to>
                                        <p:strVal val="solid"/>
                                      </p:to>
                                    </p:set>
                                    <p:set>
                                      <p:cBhvr>
                                        <p:cTn id="353" dur="500" fill="hold"/>
                                        <p:tgtEl>
                                          <p:spTgt spid="17"/>
                                        </p:tgtEl>
                                        <p:attrNameLst>
                                          <p:attrName>fill.on</p:attrName>
                                        </p:attrNameLst>
                                      </p:cBhvr>
                                      <p:to>
                                        <p:strVal val="true"/>
                                      </p:to>
                                    </p:set>
                                  </p:childTnLst>
                                </p:cTn>
                              </p:par>
                              <p:par>
                                <p:cTn id="354" presetID="1" presetClass="emph" presetSubtype="2" fill="hold" nodeType="withEffect">
                                  <p:stCondLst>
                                    <p:cond delay="0"/>
                                  </p:stCondLst>
                                  <p:childTnLst>
                                    <p:animClr clrSpc="rgb" dir="cw">
                                      <p:cBhvr>
                                        <p:cTn id="355" dur="500" fill="hold"/>
                                        <p:tgtEl>
                                          <p:spTgt spid="32"/>
                                        </p:tgtEl>
                                        <p:attrNameLst>
                                          <p:attrName>fillcolor</p:attrName>
                                        </p:attrNameLst>
                                      </p:cBhvr>
                                      <p:to>
                                        <a:schemeClr val="tx1"/>
                                      </p:to>
                                    </p:animClr>
                                    <p:set>
                                      <p:cBhvr>
                                        <p:cTn id="356" dur="500" fill="hold"/>
                                        <p:tgtEl>
                                          <p:spTgt spid="32"/>
                                        </p:tgtEl>
                                        <p:attrNameLst>
                                          <p:attrName>fill.type</p:attrName>
                                        </p:attrNameLst>
                                      </p:cBhvr>
                                      <p:to>
                                        <p:strVal val="solid"/>
                                      </p:to>
                                    </p:set>
                                    <p:set>
                                      <p:cBhvr>
                                        <p:cTn id="357" dur="500" fill="hold"/>
                                        <p:tgtEl>
                                          <p:spTgt spid="32"/>
                                        </p:tgtEl>
                                        <p:attrNameLst>
                                          <p:attrName>fill.on</p:attrName>
                                        </p:attrNameLst>
                                      </p:cBhvr>
                                      <p:to>
                                        <p:strVal val="true"/>
                                      </p:to>
                                    </p:set>
                                  </p:childTnLst>
                                </p:cTn>
                              </p:par>
                              <p:par>
                                <p:cTn id="358" presetID="1" presetClass="entr" presetSubtype="0" fill="hold" nodeType="withEffect">
                                  <p:stCondLst>
                                    <p:cond delay="0"/>
                                  </p:stCondLst>
                                  <p:childTnLst>
                                    <p:set>
                                      <p:cBhvr>
                                        <p:cTn id="359" dur="1" fill="hold">
                                          <p:stCondLst>
                                            <p:cond delay="0"/>
                                          </p:stCondLst>
                                        </p:cTn>
                                        <p:tgtEl>
                                          <p:spTgt spid="100"/>
                                        </p:tgtEl>
                                        <p:attrNameLst>
                                          <p:attrName>style.visibility</p:attrName>
                                        </p:attrNameLst>
                                      </p:cBhvr>
                                      <p:to>
                                        <p:strVal val="visible"/>
                                      </p:to>
                                    </p:set>
                                  </p:childTnLst>
                                </p:cTn>
                              </p:par>
                            </p:childTnLst>
                          </p:cTn>
                        </p:par>
                        <p:par>
                          <p:cTn id="360" fill="hold">
                            <p:stCondLst>
                              <p:cond delay="10000"/>
                            </p:stCondLst>
                            <p:childTnLst>
                              <p:par>
                                <p:cTn id="361" presetID="1" presetClass="emph" presetSubtype="2" fill="hold" nodeType="afterEffect">
                                  <p:stCondLst>
                                    <p:cond delay="0"/>
                                  </p:stCondLst>
                                  <p:childTnLst>
                                    <p:animClr clrSpc="rgb" dir="cw">
                                      <p:cBhvr>
                                        <p:cTn id="362" dur="500" fill="hold"/>
                                        <p:tgtEl>
                                          <p:spTgt spid="18"/>
                                        </p:tgtEl>
                                        <p:attrNameLst>
                                          <p:attrName>fillcolor</p:attrName>
                                        </p:attrNameLst>
                                      </p:cBhvr>
                                      <p:to>
                                        <a:srgbClr val="66FF66"/>
                                      </p:to>
                                    </p:animClr>
                                    <p:set>
                                      <p:cBhvr>
                                        <p:cTn id="363" dur="500" fill="hold"/>
                                        <p:tgtEl>
                                          <p:spTgt spid="18"/>
                                        </p:tgtEl>
                                        <p:attrNameLst>
                                          <p:attrName>fill.type</p:attrName>
                                        </p:attrNameLst>
                                      </p:cBhvr>
                                      <p:to>
                                        <p:strVal val="solid"/>
                                      </p:to>
                                    </p:set>
                                    <p:set>
                                      <p:cBhvr>
                                        <p:cTn id="364" dur="500" fill="hold"/>
                                        <p:tgtEl>
                                          <p:spTgt spid="18"/>
                                        </p:tgtEl>
                                        <p:attrNameLst>
                                          <p:attrName>fill.on</p:attrName>
                                        </p:attrNameLst>
                                      </p:cBhvr>
                                      <p:to>
                                        <p:strVal val="true"/>
                                      </p:to>
                                    </p:set>
                                  </p:childTnLst>
                                </p:cTn>
                              </p:par>
                              <p:par>
                                <p:cTn id="365" presetID="1" presetClass="emph" presetSubtype="2" fill="hold" nodeType="withEffect">
                                  <p:stCondLst>
                                    <p:cond delay="0"/>
                                  </p:stCondLst>
                                  <p:childTnLst>
                                    <p:animClr clrSpc="rgb" dir="cw">
                                      <p:cBhvr>
                                        <p:cTn id="366" dur="500" fill="hold"/>
                                        <p:tgtEl>
                                          <p:spTgt spid="39"/>
                                        </p:tgtEl>
                                        <p:attrNameLst>
                                          <p:attrName>fillcolor</p:attrName>
                                        </p:attrNameLst>
                                      </p:cBhvr>
                                      <p:to>
                                        <a:schemeClr val="tx1"/>
                                      </p:to>
                                    </p:animClr>
                                    <p:set>
                                      <p:cBhvr>
                                        <p:cTn id="367" dur="500" fill="hold"/>
                                        <p:tgtEl>
                                          <p:spTgt spid="39"/>
                                        </p:tgtEl>
                                        <p:attrNameLst>
                                          <p:attrName>fill.type</p:attrName>
                                        </p:attrNameLst>
                                      </p:cBhvr>
                                      <p:to>
                                        <p:strVal val="solid"/>
                                      </p:to>
                                    </p:set>
                                    <p:set>
                                      <p:cBhvr>
                                        <p:cTn id="368" dur="500" fill="hold"/>
                                        <p:tgtEl>
                                          <p:spTgt spid="39"/>
                                        </p:tgtEl>
                                        <p:attrNameLst>
                                          <p:attrName>fill.on</p:attrName>
                                        </p:attrNameLst>
                                      </p:cBhvr>
                                      <p:to>
                                        <p:strVal val="true"/>
                                      </p:to>
                                    </p:set>
                                  </p:childTnLst>
                                </p:cTn>
                              </p:par>
                              <p:par>
                                <p:cTn id="369" presetID="1" presetClass="entr" presetSubtype="0" fill="hold" nodeType="withEffect">
                                  <p:stCondLst>
                                    <p:cond delay="0"/>
                                  </p:stCondLst>
                                  <p:childTnLst>
                                    <p:set>
                                      <p:cBhvr>
                                        <p:cTn id="370" dur="1" fill="hold">
                                          <p:stCondLst>
                                            <p:cond delay="0"/>
                                          </p:stCondLst>
                                        </p:cTn>
                                        <p:tgtEl>
                                          <p:spTgt spid="102"/>
                                        </p:tgtEl>
                                        <p:attrNameLst>
                                          <p:attrName>style.visibility</p:attrName>
                                        </p:attrNameLst>
                                      </p:cBhvr>
                                      <p:to>
                                        <p:strVal val="visible"/>
                                      </p:to>
                                    </p:set>
                                  </p:childTnLst>
                                </p:cTn>
                              </p:par>
                            </p:childTnLst>
                          </p:cTn>
                        </p:par>
                        <p:par>
                          <p:cTn id="371" fill="hold">
                            <p:stCondLst>
                              <p:cond delay="10500"/>
                            </p:stCondLst>
                            <p:childTnLst>
                              <p:par>
                                <p:cTn id="372" presetID="1" presetClass="emph" presetSubtype="2" fill="hold" nodeType="afterEffect">
                                  <p:stCondLst>
                                    <p:cond delay="0"/>
                                  </p:stCondLst>
                                  <p:childTnLst>
                                    <p:animClr clrSpc="rgb" dir="cw">
                                      <p:cBhvr>
                                        <p:cTn id="373" dur="500" fill="hold"/>
                                        <p:tgtEl>
                                          <p:spTgt spid="20"/>
                                        </p:tgtEl>
                                        <p:attrNameLst>
                                          <p:attrName>fillcolor</p:attrName>
                                        </p:attrNameLst>
                                      </p:cBhvr>
                                      <p:to>
                                        <a:srgbClr val="66FF66"/>
                                      </p:to>
                                    </p:animClr>
                                    <p:set>
                                      <p:cBhvr>
                                        <p:cTn id="374" dur="500" fill="hold"/>
                                        <p:tgtEl>
                                          <p:spTgt spid="20"/>
                                        </p:tgtEl>
                                        <p:attrNameLst>
                                          <p:attrName>fill.type</p:attrName>
                                        </p:attrNameLst>
                                      </p:cBhvr>
                                      <p:to>
                                        <p:strVal val="solid"/>
                                      </p:to>
                                    </p:set>
                                    <p:set>
                                      <p:cBhvr>
                                        <p:cTn id="375" dur="500" fill="hold"/>
                                        <p:tgtEl>
                                          <p:spTgt spid="20"/>
                                        </p:tgtEl>
                                        <p:attrNameLst>
                                          <p:attrName>fill.on</p:attrName>
                                        </p:attrNameLst>
                                      </p:cBhvr>
                                      <p:to>
                                        <p:strVal val="true"/>
                                      </p:to>
                                    </p:set>
                                  </p:childTnLst>
                                </p:cTn>
                              </p:par>
                              <p:par>
                                <p:cTn id="376" presetID="1" presetClass="emph" presetSubtype="2" fill="hold" nodeType="withEffect">
                                  <p:stCondLst>
                                    <p:cond delay="0"/>
                                  </p:stCondLst>
                                  <p:childTnLst>
                                    <p:animClr clrSpc="rgb" dir="cw">
                                      <p:cBhvr>
                                        <p:cTn id="377" dur="500" fill="hold"/>
                                        <p:tgtEl>
                                          <p:spTgt spid="46"/>
                                        </p:tgtEl>
                                        <p:attrNameLst>
                                          <p:attrName>fillcolor</p:attrName>
                                        </p:attrNameLst>
                                      </p:cBhvr>
                                      <p:to>
                                        <a:schemeClr val="tx1"/>
                                      </p:to>
                                    </p:animClr>
                                    <p:set>
                                      <p:cBhvr>
                                        <p:cTn id="378" dur="500" fill="hold"/>
                                        <p:tgtEl>
                                          <p:spTgt spid="46"/>
                                        </p:tgtEl>
                                        <p:attrNameLst>
                                          <p:attrName>fill.type</p:attrName>
                                        </p:attrNameLst>
                                      </p:cBhvr>
                                      <p:to>
                                        <p:strVal val="solid"/>
                                      </p:to>
                                    </p:set>
                                    <p:set>
                                      <p:cBhvr>
                                        <p:cTn id="379" dur="500" fill="hold"/>
                                        <p:tgtEl>
                                          <p:spTgt spid="46"/>
                                        </p:tgtEl>
                                        <p:attrNameLst>
                                          <p:attrName>fill.on</p:attrName>
                                        </p:attrNameLst>
                                      </p:cBhvr>
                                      <p:to>
                                        <p:strVal val="true"/>
                                      </p:to>
                                    </p:set>
                                  </p:childTnLst>
                                </p:cTn>
                              </p:par>
                              <p:par>
                                <p:cTn id="380" presetID="1" presetClass="entr" presetSubtype="0" fill="hold" nodeType="withEffect">
                                  <p:stCondLst>
                                    <p:cond delay="0"/>
                                  </p:stCondLst>
                                  <p:childTnLst>
                                    <p:set>
                                      <p:cBhvr>
                                        <p:cTn id="381" dur="1" fill="hold">
                                          <p:stCondLst>
                                            <p:cond delay="0"/>
                                          </p:stCondLst>
                                        </p:cTn>
                                        <p:tgtEl>
                                          <p:spTgt spid="104"/>
                                        </p:tgtEl>
                                        <p:attrNameLst>
                                          <p:attrName>style.visibility</p:attrName>
                                        </p:attrNameLst>
                                      </p:cBhvr>
                                      <p:to>
                                        <p:strVal val="visible"/>
                                      </p:to>
                                    </p:set>
                                  </p:childTnLst>
                                </p:cTn>
                              </p:par>
                            </p:childTnLst>
                          </p:cTn>
                        </p:par>
                        <p:par>
                          <p:cTn id="382" fill="hold">
                            <p:stCondLst>
                              <p:cond delay="11000"/>
                            </p:stCondLst>
                            <p:childTnLst>
                              <p:par>
                                <p:cTn id="383" presetID="1" presetClass="emph" presetSubtype="2" fill="hold" nodeType="afterEffect">
                                  <p:stCondLst>
                                    <p:cond delay="0"/>
                                  </p:stCondLst>
                                  <p:childTnLst>
                                    <p:animClr clrSpc="rgb" dir="cw">
                                      <p:cBhvr>
                                        <p:cTn id="384" dur="500" fill="hold"/>
                                        <p:tgtEl>
                                          <p:spTgt spid="21"/>
                                        </p:tgtEl>
                                        <p:attrNameLst>
                                          <p:attrName>fillcolor</p:attrName>
                                        </p:attrNameLst>
                                      </p:cBhvr>
                                      <p:to>
                                        <a:srgbClr val="66FF66"/>
                                      </p:to>
                                    </p:animClr>
                                    <p:set>
                                      <p:cBhvr>
                                        <p:cTn id="385" dur="500" fill="hold"/>
                                        <p:tgtEl>
                                          <p:spTgt spid="21"/>
                                        </p:tgtEl>
                                        <p:attrNameLst>
                                          <p:attrName>fill.type</p:attrName>
                                        </p:attrNameLst>
                                      </p:cBhvr>
                                      <p:to>
                                        <p:strVal val="solid"/>
                                      </p:to>
                                    </p:set>
                                    <p:set>
                                      <p:cBhvr>
                                        <p:cTn id="386" dur="500" fill="hold"/>
                                        <p:tgtEl>
                                          <p:spTgt spid="21"/>
                                        </p:tgtEl>
                                        <p:attrNameLst>
                                          <p:attrName>fill.on</p:attrName>
                                        </p:attrNameLst>
                                      </p:cBhvr>
                                      <p:to>
                                        <p:strVal val="true"/>
                                      </p:to>
                                    </p:set>
                                  </p:childTnLst>
                                </p:cTn>
                              </p:par>
                              <p:par>
                                <p:cTn id="387" presetID="1" presetClass="emph" presetSubtype="2" fill="hold" nodeType="withEffect">
                                  <p:stCondLst>
                                    <p:cond delay="0"/>
                                  </p:stCondLst>
                                  <p:childTnLst>
                                    <p:animClr clrSpc="rgb" dir="cw">
                                      <p:cBhvr>
                                        <p:cTn id="388" dur="500" fill="hold"/>
                                        <p:tgtEl>
                                          <p:spTgt spid="53"/>
                                        </p:tgtEl>
                                        <p:attrNameLst>
                                          <p:attrName>fillcolor</p:attrName>
                                        </p:attrNameLst>
                                      </p:cBhvr>
                                      <p:to>
                                        <a:schemeClr val="tx1"/>
                                      </p:to>
                                    </p:animClr>
                                    <p:set>
                                      <p:cBhvr>
                                        <p:cTn id="389" dur="500" fill="hold"/>
                                        <p:tgtEl>
                                          <p:spTgt spid="53"/>
                                        </p:tgtEl>
                                        <p:attrNameLst>
                                          <p:attrName>fill.type</p:attrName>
                                        </p:attrNameLst>
                                      </p:cBhvr>
                                      <p:to>
                                        <p:strVal val="solid"/>
                                      </p:to>
                                    </p:set>
                                    <p:set>
                                      <p:cBhvr>
                                        <p:cTn id="390" dur="500" fill="hold"/>
                                        <p:tgtEl>
                                          <p:spTgt spid="53"/>
                                        </p:tgtEl>
                                        <p:attrNameLst>
                                          <p:attrName>fill.on</p:attrName>
                                        </p:attrNameLst>
                                      </p:cBhvr>
                                      <p:to>
                                        <p:strVal val="true"/>
                                      </p:to>
                                    </p:set>
                                  </p:childTnLst>
                                </p:cTn>
                              </p:par>
                              <p:par>
                                <p:cTn id="391" presetID="1" presetClass="entr" presetSubtype="0" fill="hold" nodeType="withEffect">
                                  <p:stCondLst>
                                    <p:cond delay="0"/>
                                  </p:stCondLst>
                                  <p:childTnLst>
                                    <p:set>
                                      <p:cBhvr>
                                        <p:cTn id="392" dur="1" fill="hold">
                                          <p:stCondLst>
                                            <p:cond delay="0"/>
                                          </p:stCondLst>
                                        </p:cTn>
                                        <p:tgtEl>
                                          <p:spTgt spid="106"/>
                                        </p:tgtEl>
                                        <p:attrNameLst>
                                          <p:attrName>style.visibility</p:attrName>
                                        </p:attrNameLst>
                                      </p:cBhvr>
                                      <p:to>
                                        <p:strVal val="visible"/>
                                      </p:to>
                                    </p:set>
                                  </p:childTnLst>
                                </p:cTn>
                              </p:par>
                            </p:childTnLst>
                          </p:cTn>
                        </p:par>
                        <p:par>
                          <p:cTn id="393" fill="hold">
                            <p:stCondLst>
                              <p:cond delay="11500"/>
                            </p:stCondLst>
                            <p:childTnLst>
                              <p:par>
                                <p:cTn id="394" presetID="1" presetClass="emph" presetSubtype="2" fill="hold" nodeType="afterEffect">
                                  <p:stCondLst>
                                    <p:cond delay="0"/>
                                  </p:stCondLst>
                                  <p:childTnLst>
                                    <p:animClr clrSpc="rgb" dir="cw">
                                      <p:cBhvr>
                                        <p:cTn id="395" dur="500" fill="hold"/>
                                        <p:tgtEl>
                                          <p:spTgt spid="19"/>
                                        </p:tgtEl>
                                        <p:attrNameLst>
                                          <p:attrName>fillcolor</p:attrName>
                                        </p:attrNameLst>
                                      </p:cBhvr>
                                      <p:to>
                                        <a:srgbClr val="66FF66"/>
                                      </p:to>
                                    </p:animClr>
                                    <p:set>
                                      <p:cBhvr>
                                        <p:cTn id="396" dur="500" fill="hold"/>
                                        <p:tgtEl>
                                          <p:spTgt spid="19"/>
                                        </p:tgtEl>
                                        <p:attrNameLst>
                                          <p:attrName>fill.type</p:attrName>
                                        </p:attrNameLst>
                                      </p:cBhvr>
                                      <p:to>
                                        <p:strVal val="solid"/>
                                      </p:to>
                                    </p:set>
                                    <p:set>
                                      <p:cBhvr>
                                        <p:cTn id="397" dur="500" fill="hold"/>
                                        <p:tgtEl>
                                          <p:spTgt spid="19"/>
                                        </p:tgtEl>
                                        <p:attrNameLst>
                                          <p:attrName>fill.on</p:attrName>
                                        </p:attrNameLst>
                                      </p:cBhvr>
                                      <p:to>
                                        <p:strVal val="true"/>
                                      </p:to>
                                    </p:set>
                                  </p:childTnLst>
                                </p:cTn>
                              </p:par>
                              <p:par>
                                <p:cTn id="398" presetID="1" presetClass="emph" presetSubtype="2" fill="hold" nodeType="withEffect">
                                  <p:stCondLst>
                                    <p:cond delay="0"/>
                                  </p:stCondLst>
                                  <p:childTnLst>
                                    <p:animClr clrSpc="rgb" dir="cw">
                                      <p:cBhvr>
                                        <p:cTn id="399" dur="500" fill="hold"/>
                                        <p:tgtEl>
                                          <p:spTgt spid="60"/>
                                        </p:tgtEl>
                                        <p:attrNameLst>
                                          <p:attrName>fillcolor</p:attrName>
                                        </p:attrNameLst>
                                      </p:cBhvr>
                                      <p:to>
                                        <a:schemeClr val="tx1"/>
                                      </p:to>
                                    </p:animClr>
                                    <p:set>
                                      <p:cBhvr>
                                        <p:cTn id="400" dur="500" fill="hold"/>
                                        <p:tgtEl>
                                          <p:spTgt spid="60"/>
                                        </p:tgtEl>
                                        <p:attrNameLst>
                                          <p:attrName>fill.type</p:attrName>
                                        </p:attrNameLst>
                                      </p:cBhvr>
                                      <p:to>
                                        <p:strVal val="solid"/>
                                      </p:to>
                                    </p:set>
                                    <p:set>
                                      <p:cBhvr>
                                        <p:cTn id="401" dur="500" fill="hold"/>
                                        <p:tgtEl>
                                          <p:spTgt spid="60"/>
                                        </p:tgtEl>
                                        <p:attrNameLst>
                                          <p:attrName>fill.on</p:attrName>
                                        </p:attrNameLst>
                                      </p:cBhvr>
                                      <p:to>
                                        <p:strVal val="true"/>
                                      </p:to>
                                    </p:set>
                                  </p:childTnLst>
                                </p:cTn>
                              </p:par>
                              <p:par>
                                <p:cTn id="402" presetID="1" presetClass="entr" presetSubtype="0" fill="hold" nodeType="withEffect">
                                  <p:stCondLst>
                                    <p:cond delay="0"/>
                                  </p:stCondLst>
                                  <p:childTnLst>
                                    <p:set>
                                      <p:cBhvr>
                                        <p:cTn id="403" dur="1" fill="hold">
                                          <p:stCondLst>
                                            <p:cond delay="0"/>
                                          </p:stCondLst>
                                        </p:cTn>
                                        <p:tgtEl>
                                          <p:spTgt spid="108"/>
                                        </p:tgtEl>
                                        <p:attrNameLst>
                                          <p:attrName>style.visibility</p:attrName>
                                        </p:attrNameLst>
                                      </p:cBhvr>
                                      <p:to>
                                        <p:strVal val="visible"/>
                                      </p:to>
                                    </p:set>
                                  </p:childTnLst>
                                </p:cTn>
                              </p:par>
                            </p:childTnLst>
                          </p:cTn>
                        </p:par>
                        <p:par>
                          <p:cTn id="404" fill="hold">
                            <p:stCondLst>
                              <p:cond delay="12000"/>
                            </p:stCondLst>
                            <p:childTnLst>
                              <p:par>
                                <p:cTn id="405" presetID="1" presetClass="emph" presetSubtype="2" fill="hold" nodeType="afterEffect">
                                  <p:stCondLst>
                                    <p:cond delay="0"/>
                                  </p:stCondLst>
                                  <p:childTnLst>
                                    <p:animClr clrSpc="rgb" dir="cw">
                                      <p:cBhvr>
                                        <p:cTn id="406" dur="500" fill="hold"/>
                                        <p:tgtEl>
                                          <p:spTgt spid="22"/>
                                        </p:tgtEl>
                                        <p:attrNameLst>
                                          <p:attrName>fillcolor</p:attrName>
                                        </p:attrNameLst>
                                      </p:cBhvr>
                                      <p:to>
                                        <a:srgbClr val="66FF66"/>
                                      </p:to>
                                    </p:animClr>
                                    <p:set>
                                      <p:cBhvr>
                                        <p:cTn id="407" dur="500" fill="hold"/>
                                        <p:tgtEl>
                                          <p:spTgt spid="22"/>
                                        </p:tgtEl>
                                        <p:attrNameLst>
                                          <p:attrName>fill.type</p:attrName>
                                        </p:attrNameLst>
                                      </p:cBhvr>
                                      <p:to>
                                        <p:strVal val="solid"/>
                                      </p:to>
                                    </p:set>
                                    <p:set>
                                      <p:cBhvr>
                                        <p:cTn id="408" dur="500" fill="hold"/>
                                        <p:tgtEl>
                                          <p:spTgt spid="22"/>
                                        </p:tgtEl>
                                        <p:attrNameLst>
                                          <p:attrName>fill.on</p:attrName>
                                        </p:attrNameLst>
                                      </p:cBhvr>
                                      <p:to>
                                        <p:strVal val="true"/>
                                      </p:to>
                                    </p:set>
                                  </p:childTnLst>
                                </p:cTn>
                              </p:par>
                              <p:par>
                                <p:cTn id="409" presetID="1" presetClass="emph" presetSubtype="2" fill="hold" nodeType="withEffect">
                                  <p:stCondLst>
                                    <p:cond delay="0"/>
                                  </p:stCondLst>
                                  <p:childTnLst>
                                    <p:animClr clrSpc="rgb" dir="cw">
                                      <p:cBhvr>
                                        <p:cTn id="410" dur="500" fill="hold"/>
                                        <p:tgtEl>
                                          <p:spTgt spid="195"/>
                                        </p:tgtEl>
                                        <p:attrNameLst>
                                          <p:attrName>fillcolor</p:attrName>
                                        </p:attrNameLst>
                                      </p:cBhvr>
                                      <p:to>
                                        <a:schemeClr val="tx1"/>
                                      </p:to>
                                    </p:animClr>
                                    <p:set>
                                      <p:cBhvr>
                                        <p:cTn id="411" dur="500" fill="hold"/>
                                        <p:tgtEl>
                                          <p:spTgt spid="195"/>
                                        </p:tgtEl>
                                        <p:attrNameLst>
                                          <p:attrName>fill.type</p:attrName>
                                        </p:attrNameLst>
                                      </p:cBhvr>
                                      <p:to>
                                        <p:strVal val="solid"/>
                                      </p:to>
                                    </p:set>
                                    <p:set>
                                      <p:cBhvr>
                                        <p:cTn id="412" dur="500" fill="hold"/>
                                        <p:tgtEl>
                                          <p:spTgt spid="195"/>
                                        </p:tgtEl>
                                        <p:attrNameLst>
                                          <p:attrName>fill.on</p:attrName>
                                        </p:attrNameLst>
                                      </p:cBhvr>
                                      <p:to>
                                        <p:strVal val="true"/>
                                      </p:to>
                                    </p:set>
                                  </p:childTnLst>
                                </p:cTn>
                              </p:par>
                              <p:par>
                                <p:cTn id="413" presetID="1" presetClass="entr" presetSubtype="0" fill="hold" nodeType="withEffect">
                                  <p:stCondLst>
                                    <p:cond delay="0"/>
                                  </p:stCondLst>
                                  <p:childTnLst>
                                    <p:set>
                                      <p:cBhvr>
                                        <p:cTn id="414" dur="1" fill="hold">
                                          <p:stCondLst>
                                            <p:cond delay="0"/>
                                          </p:stCondLst>
                                        </p:cTn>
                                        <p:tgtEl>
                                          <p:spTgt spid="216"/>
                                        </p:tgtEl>
                                        <p:attrNameLst>
                                          <p:attrName>style.visibility</p:attrName>
                                        </p:attrNameLst>
                                      </p:cBhvr>
                                      <p:to>
                                        <p:strVal val="visible"/>
                                      </p:to>
                                    </p:set>
                                  </p:childTnLst>
                                </p:cTn>
                              </p:par>
                            </p:childTnLst>
                          </p:cTn>
                        </p:par>
                        <p:par>
                          <p:cTn id="415" fill="hold">
                            <p:stCondLst>
                              <p:cond delay="12500"/>
                            </p:stCondLst>
                            <p:childTnLst>
                              <p:par>
                                <p:cTn id="416" presetID="1" presetClass="emph" presetSubtype="2" fill="hold" nodeType="afterEffect">
                                  <p:stCondLst>
                                    <p:cond delay="0"/>
                                  </p:stCondLst>
                                  <p:childTnLst>
                                    <p:animClr clrSpc="rgb" dir="cw">
                                      <p:cBhvr>
                                        <p:cTn id="417" dur="500" fill="hold"/>
                                        <p:tgtEl>
                                          <p:spTgt spid="23"/>
                                        </p:tgtEl>
                                        <p:attrNameLst>
                                          <p:attrName>fillcolor</p:attrName>
                                        </p:attrNameLst>
                                      </p:cBhvr>
                                      <p:to>
                                        <a:srgbClr val="66FF66"/>
                                      </p:to>
                                    </p:animClr>
                                    <p:set>
                                      <p:cBhvr>
                                        <p:cTn id="418" dur="500" fill="hold"/>
                                        <p:tgtEl>
                                          <p:spTgt spid="23"/>
                                        </p:tgtEl>
                                        <p:attrNameLst>
                                          <p:attrName>fill.type</p:attrName>
                                        </p:attrNameLst>
                                      </p:cBhvr>
                                      <p:to>
                                        <p:strVal val="solid"/>
                                      </p:to>
                                    </p:set>
                                    <p:set>
                                      <p:cBhvr>
                                        <p:cTn id="419" dur="500" fill="hold"/>
                                        <p:tgtEl>
                                          <p:spTgt spid="23"/>
                                        </p:tgtEl>
                                        <p:attrNameLst>
                                          <p:attrName>fill.on</p:attrName>
                                        </p:attrNameLst>
                                      </p:cBhvr>
                                      <p:to>
                                        <p:strVal val="true"/>
                                      </p:to>
                                    </p:set>
                                  </p:childTnLst>
                                </p:cTn>
                              </p:par>
                              <p:par>
                                <p:cTn id="420" presetID="1" presetClass="emph" presetSubtype="2" fill="hold" nodeType="withEffect">
                                  <p:stCondLst>
                                    <p:cond delay="0"/>
                                  </p:stCondLst>
                                  <p:childTnLst>
                                    <p:animClr clrSpc="rgb" dir="cw">
                                      <p:cBhvr>
                                        <p:cTn id="421" dur="500" fill="hold"/>
                                        <p:tgtEl>
                                          <p:spTgt spid="67"/>
                                        </p:tgtEl>
                                        <p:attrNameLst>
                                          <p:attrName>fillcolor</p:attrName>
                                        </p:attrNameLst>
                                      </p:cBhvr>
                                      <p:to>
                                        <a:schemeClr val="tx1"/>
                                      </p:to>
                                    </p:animClr>
                                    <p:set>
                                      <p:cBhvr>
                                        <p:cTn id="422" dur="500" fill="hold"/>
                                        <p:tgtEl>
                                          <p:spTgt spid="67"/>
                                        </p:tgtEl>
                                        <p:attrNameLst>
                                          <p:attrName>fill.type</p:attrName>
                                        </p:attrNameLst>
                                      </p:cBhvr>
                                      <p:to>
                                        <p:strVal val="solid"/>
                                      </p:to>
                                    </p:set>
                                    <p:set>
                                      <p:cBhvr>
                                        <p:cTn id="423" dur="500" fill="hold"/>
                                        <p:tgtEl>
                                          <p:spTgt spid="67"/>
                                        </p:tgtEl>
                                        <p:attrNameLst>
                                          <p:attrName>fill.on</p:attrName>
                                        </p:attrNameLst>
                                      </p:cBhvr>
                                      <p:to>
                                        <p:strVal val="true"/>
                                      </p:to>
                                    </p:set>
                                  </p:childTnLst>
                                </p:cTn>
                              </p:par>
                              <p:par>
                                <p:cTn id="424" presetID="1" presetClass="entr" presetSubtype="0" fill="hold" nodeType="withEffect">
                                  <p:stCondLst>
                                    <p:cond delay="0"/>
                                  </p:stCondLst>
                                  <p:childTnLst>
                                    <p:set>
                                      <p:cBhvr>
                                        <p:cTn id="425" dur="1" fill="hold">
                                          <p:stCondLst>
                                            <p:cond delay="0"/>
                                          </p:stCondLst>
                                        </p:cTn>
                                        <p:tgtEl>
                                          <p:spTgt spid="220"/>
                                        </p:tgtEl>
                                        <p:attrNameLst>
                                          <p:attrName>style.visibility</p:attrName>
                                        </p:attrNameLst>
                                      </p:cBhvr>
                                      <p:to>
                                        <p:strVal val="visible"/>
                                      </p:to>
                                    </p:set>
                                  </p:childTnLst>
                                </p:cTn>
                              </p:par>
                            </p:childTnLst>
                          </p:cTn>
                        </p:par>
                        <p:par>
                          <p:cTn id="426" fill="hold">
                            <p:stCondLst>
                              <p:cond delay="13000"/>
                            </p:stCondLst>
                            <p:childTnLst>
                              <p:par>
                                <p:cTn id="427" presetID="1" presetClass="emph" presetSubtype="2" fill="hold" nodeType="afterEffect">
                                  <p:stCondLst>
                                    <p:cond delay="0"/>
                                  </p:stCondLst>
                                  <p:childTnLst>
                                    <p:animClr clrSpc="rgb" dir="cw">
                                      <p:cBhvr>
                                        <p:cTn id="428" dur="500" fill="hold"/>
                                        <p:tgtEl>
                                          <p:spTgt spid="7"/>
                                        </p:tgtEl>
                                        <p:attrNameLst>
                                          <p:attrName>fillcolor</p:attrName>
                                        </p:attrNameLst>
                                      </p:cBhvr>
                                      <p:to>
                                        <a:schemeClr val="bg1"/>
                                      </p:to>
                                    </p:animClr>
                                    <p:set>
                                      <p:cBhvr>
                                        <p:cTn id="429" dur="500" fill="hold"/>
                                        <p:tgtEl>
                                          <p:spTgt spid="7"/>
                                        </p:tgtEl>
                                        <p:attrNameLst>
                                          <p:attrName>fill.type</p:attrName>
                                        </p:attrNameLst>
                                      </p:cBhvr>
                                      <p:to>
                                        <p:strVal val="solid"/>
                                      </p:to>
                                    </p:set>
                                    <p:set>
                                      <p:cBhvr>
                                        <p:cTn id="430" dur="500" fill="hold"/>
                                        <p:tgtEl>
                                          <p:spTgt spid="7"/>
                                        </p:tgtEl>
                                        <p:attrNameLst>
                                          <p:attrName>fill.on</p:attrName>
                                        </p:attrNameLst>
                                      </p:cBhvr>
                                      <p:to>
                                        <p:strVal val="true"/>
                                      </p:to>
                                    </p:set>
                                  </p:childTnLst>
                                </p:cTn>
                              </p:par>
                              <p:par>
                                <p:cTn id="431" presetID="1" presetClass="emph" presetSubtype="2" fill="hold" nodeType="withEffect">
                                  <p:stCondLst>
                                    <p:cond delay="0"/>
                                  </p:stCondLst>
                                  <p:childTnLst>
                                    <p:animClr clrSpc="rgb" dir="cw">
                                      <p:cBhvr>
                                        <p:cTn id="432" dur="500" fill="hold"/>
                                        <p:tgtEl>
                                          <p:spTgt spid="17"/>
                                        </p:tgtEl>
                                        <p:attrNameLst>
                                          <p:attrName>fillcolor</p:attrName>
                                        </p:attrNameLst>
                                      </p:cBhvr>
                                      <p:to>
                                        <a:schemeClr val="bg1"/>
                                      </p:to>
                                    </p:animClr>
                                    <p:set>
                                      <p:cBhvr>
                                        <p:cTn id="433" dur="500" fill="hold"/>
                                        <p:tgtEl>
                                          <p:spTgt spid="17"/>
                                        </p:tgtEl>
                                        <p:attrNameLst>
                                          <p:attrName>fill.type</p:attrName>
                                        </p:attrNameLst>
                                      </p:cBhvr>
                                      <p:to>
                                        <p:strVal val="solid"/>
                                      </p:to>
                                    </p:set>
                                    <p:set>
                                      <p:cBhvr>
                                        <p:cTn id="434" dur="500" fill="hold"/>
                                        <p:tgtEl>
                                          <p:spTgt spid="17"/>
                                        </p:tgtEl>
                                        <p:attrNameLst>
                                          <p:attrName>fill.on</p:attrName>
                                        </p:attrNameLst>
                                      </p:cBhvr>
                                      <p:to>
                                        <p:strVal val="true"/>
                                      </p:to>
                                    </p:set>
                                  </p:childTnLst>
                                </p:cTn>
                              </p:par>
                              <p:par>
                                <p:cTn id="435" presetID="1" presetClass="emph" presetSubtype="2" fill="hold" nodeType="withEffect">
                                  <p:stCondLst>
                                    <p:cond delay="0"/>
                                  </p:stCondLst>
                                  <p:childTnLst>
                                    <p:animClr clrSpc="rgb" dir="cw">
                                      <p:cBhvr>
                                        <p:cTn id="436" dur="500" fill="hold"/>
                                        <p:tgtEl>
                                          <p:spTgt spid="18"/>
                                        </p:tgtEl>
                                        <p:attrNameLst>
                                          <p:attrName>fillcolor</p:attrName>
                                        </p:attrNameLst>
                                      </p:cBhvr>
                                      <p:to>
                                        <a:schemeClr val="bg1"/>
                                      </p:to>
                                    </p:animClr>
                                    <p:set>
                                      <p:cBhvr>
                                        <p:cTn id="437" dur="500" fill="hold"/>
                                        <p:tgtEl>
                                          <p:spTgt spid="18"/>
                                        </p:tgtEl>
                                        <p:attrNameLst>
                                          <p:attrName>fill.type</p:attrName>
                                        </p:attrNameLst>
                                      </p:cBhvr>
                                      <p:to>
                                        <p:strVal val="solid"/>
                                      </p:to>
                                    </p:set>
                                    <p:set>
                                      <p:cBhvr>
                                        <p:cTn id="438" dur="500" fill="hold"/>
                                        <p:tgtEl>
                                          <p:spTgt spid="18"/>
                                        </p:tgtEl>
                                        <p:attrNameLst>
                                          <p:attrName>fill.on</p:attrName>
                                        </p:attrNameLst>
                                      </p:cBhvr>
                                      <p:to>
                                        <p:strVal val="true"/>
                                      </p:to>
                                    </p:set>
                                  </p:childTnLst>
                                </p:cTn>
                              </p:par>
                              <p:par>
                                <p:cTn id="439" presetID="1" presetClass="emph" presetSubtype="2" fill="hold" nodeType="withEffect">
                                  <p:stCondLst>
                                    <p:cond delay="0"/>
                                  </p:stCondLst>
                                  <p:childTnLst>
                                    <p:animClr clrSpc="rgb" dir="cw">
                                      <p:cBhvr>
                                        <p:cTn id="440" dur="500" fill="hold"/>
                                        <p:tgtEl>
                                          <p:spTgt spid="19"/>
                                        </p:tgtEl>
                                        <p:attrNameLst>
                                          <p:attrName>fillcolor</p:attrName>
                                        </p:attrNameLst>
                                      </p:cBhvr>
                                      <p:to>
                                        <a:schemeClr val="bg1"/>
                                      </p:to>
                                    </p:animClr>
                                    <p:set>
                                      <p:cBhvr>
                                        <p:cTn id="441" dur="500" fill="hold"/>
                                        <p:tgtEl>
                                          <p:spTgt spid="19"/>
                                        </p:tgtEl>
                                        <p:attrNameLst>
                                          <p:attrName>fill.type</p:attrName>
                                        </p:attrNameLst>
                                      </p:cBhvr>
                                      <p:to>
                                        <p:strVal val="solid"/>
                                      </p:to>
                                    </p:set>
                                    <p:set>
                                      <p:cBhvr>
                                        <p:cTn id="442" dur="500" fill="hold"/>
                                        <p:tgtEl>
                                          <p:spTgt spid="19"/>
                                        </p:tgtEl>
                                        <p:attrNameLst>
                                          <p:attrName>fill.on</p:attrName>
                                        </p:attrNameLst>
                                      </p:cBhvr>
                                      <p:to>
                                        <p:strVal val="true"/>
                                      </p:to>
                                    </p:set>
                                  </p:childTnLst>
                                </p:cTn>
                              </p:par>
                              <p:par>
                                <p:cTn id="443" presetID="1" presetClass="emph" presetSubtype="2" fill="hold" nodeType="withEffect">
                                  <p:stCondLst>
                                    <p:cond delay="0"/>
                                  </p:stCondLst>
                                  <p:childTnLst>
                                    <p:animClr clrSpc="rgb" dir="cw">
                                      <p:cBhvr>
                                        <p:cTn id="444" dur="500" fill="hold"/>
                                        <p:tgtEl>
                                          <p:spTgt spid="20"/>
                                        </p:tgtEl>
                                        <p:attrNameLst>
                                          <p:attrName>fillcolor</p:attrName>
                                        </p:attrNameLst>
                                      </p:cBhvr>
                                      <p:to>
                                        <a:schemeClr val="bg1"/>
                                      </p:to>
                                    </p:animClr>
                                    <p:set>
                                      <p:cBhvr>
                                        <p:cTn id="445" dur="500" fill="hold"/>
                                        <p:tgtEl>
                                          <p:spTgt spid="20"/>
                                        </p:tgtEl>
                                        <p:attrNameLst>
                                          <p:attrName>fill.type</p:attrName>
                                        </p:attrNameLst>
                                      </p:cBhvr>
                                      <p:to>
                                        <p:strVal val="solid"/>
                                      </p:to>
                                    </p:set>
                                    <p:set>
                                      <p:cBhvr>
                                        <p:cTn id="446" dur="500" fill="hold"/>
                                        <p:tgtEl>
                                          <p:spTgt spid="20"/>
                                        </p:tgtEl>
                                        <p:attrNameLst>
                                          <p:attrName>fill.on</p:attrName>
                                        </p:attrNameLst>
                                      </p:cBhvr>
                                      <p:to>
                                        <p:strVal val="true"/>
                                      </p:to>
                                    </p:set>
                                  </p:childTnLst>
                                </p:cTn>
                              </p:par>
                              <p:par>
                                <p:cTn id="447" presetID="1" presetClass="emph" presetSubtype="2" fill="hold" nodeType="withEffect">
                                  <p:stCondLst>
                                    <p:cond delay="0"/>
                                  </p:stCondLst>
                                  <p:childTnLst>
                                    <p:animClr clrSpc="rgb" dir="cw">
                                      <p:cBhvr>
                                        <p:cTn id="448" dur="500" fill="hold"/>
                                        <p:tgtEl>
                                          <p:spTgt spid="21"/>
                                        </p:tgtEl>
                                        <p:attrNameLst>
                                          <p:attrName>fillcolor</p:attrName>
                                        </p:attrNameLst>
                                      </p:cBhvr>
                                      <p:to>
                                        <a:schemeClr val="bg1"/>
                                      </p:to>
                                    </p:animClr>
                                    <p:set>
                                      <p:cBhvr>
                                        <p:cTn id="449" dur="500" fill="hold"/>
                                        <p:tgtEl>
                                          <p:spTgt spid="21"/>
                                        </p:tgtEl>
                                        <p:attrNameLst>
                                          <p:attrName>fill.type</p:attrName>
                                        </p:attrNameLst>
                                      </p:cBhvr>
                                      <p:to>
                                        <p:strVal val="solid"/>
                                      </p:to>
                                    </p:set>
                                    <p:set>
                                      <p:cBhvr>
                                        <p:cTn id="450" dur="500" fill="hold"/>
                                        <p:tgtEl>
                                          <p:spTgt spid="21"/>
                                        </p:tgtEl>
                                        <p:attrNameLst>
                                          <p:attrName>fill.on</p:attrName>
                                        </p:attrNameLst>
                                      </p:cBhvr>
                                      <p:to>
                                        <p:strVal val="true"/>
                                      </p:to>
                                    </p:set>
                                  </p:childTnLst>
                                </p:cTn>
                              </p:par>
                              <p:par>
                                <p:cTn id="451" presetID="1" presetClass="emph" presetSubtype="2" fill="hold" nodeType="withEffect">
                                  <p:stCondLst>
                                    <p:cond delay="0"/>
                                  </p:stCondLst>
                                  <p:childTnLst>
                                    <p:animClr clrSpc="rgb" dir="cw">
                                      <p:cBhvr>
                                        <p:cTn id="452" dur="500" fill="hold"/>
                                        <p:tgtEl>
                                          <p:spTgt spid="22"/>
                                        </p:tgtEl>
                                        <p:attrNameLst>
                                          <p:attrName>fillcolor</p:attrName>
                                        </p:attrNameLst>
                                      </p:cBhvr>
                                      <p:to>
                                        <a:schemeClr val="bg1"/>
                                      </p:to>
                                    </p:animClr>
                                    <p:set>
                                      <p:cBhvr>
                                        <p:cTn id="453" dur="500" fill="hold"/>
                                        <p:tgtEl>
                                          <p:spTgt spid="22"/>
                                        </p:tgtEl>
                                        <p:attrNameLst>
                                          <p:attrName>fill.type</p:attrName>
                                        </p:attrNameLst>
                                      </p:cBhvr>
                                      <p:to>
                                        <p:strVal val="solid"/>
                                      </p:to>
                                    </p:set>
                                    <p:set>
                                      <p:cBhvr>
                                        <p:cTn id="454" dur="500" fill="hold"/>
                                        <p:tgtEl>
                                          <p:spTgt spid="22"/>
                                        </p:tgtEl>
                                        <p:attrNameLst>
                                          <p:attrName>fill.on</p:attrName>
                                        </p:attrNameLst>
                                      </p:cBhvr>
                                      <p:to>
                                        <p:strVal val="true"/>
                                      </p:to>
                                    </p:set>
                                  </p:childTnLst>
                                </p:cTn>
                              </p:par>
                              <p:par>
                                <p:cTn id="455" presetID="1" presetClass="emph" presetSubtype="2" fill="hold" nodeType="withEffect">
                                  <p:stCondLst>
                                    <p:cond delay="0"/>
                                  </p:stCondLst>
                                  <p:childTnLst>
                                    <p:animClr clrSpc="rgb" dir="cw">
                                      <p:cBhvr>
                                        <p:cTn id="456" dur="500" fill="hold"/>
                                        <p:tgtEl>
                                          <p:spTgt spid="23"/>
                                        </p:tgtEl>
                                        <p:attrNameLst>
                                          <p:attrName>fillcolor</p:attrName>
                                        </p:attrNameLst>
                                      </p:cBhvr>
                                      <p:to>
                                        <a:schemeClr val="bg1"/>
                                      </p:to>
                                    </p:animClr>
                                    <p:set>
                                      <p:cBhvr>
                                        <p:cTn id="457" dur="500" fill="hold"/>
                                        <p:tgtEl>
                                          <p:spTgt spid="23"/>
                                        </p:tgtEl>
                                        <p:attrNameLst>
                                          <p:attrName>fill.type</p:attrName>
                                        </p:attrNameLst>
                                      </p:cBhvr>
                                      <p:to>
                                        <p:strVal val="solid"/>
                                      </p:to>
                                    </p:set>
                                    <p:set>
                                      <p:cBhvr>
                                        <p:cTn id="458" dur="500" fill="hold"/>
                                        <p:tgtEl>
                                          <p:spTgt spid="23"/>
                                        </p:tgtEl>
                                        <p:attrNameLst>
                                          <p:attrName>fill.on</p:attrName>
                                        </p:attrNameLst>
                                      </p:cBhvr>
                                      <p:to>
                                        <p:strVal val="true"/>
                                      </p:to>
                                    </p:set>
                                  </p:childTnLst>
                                </p:cTn>
                              </p:par>
                            </p:childTnLst>
                          </p:cTn>
                        </p:par>
                        <p:par>
                          <p:cTn id="459" fill="hold">
                            <p:stCondLst>
                              <p:cond delay="13500"/>
                            </p:stCondLst>
                            <p:childTnLst>
                              <p:par>
                                <p:cTn id="460" presetID="1" presetClass="emph" presetSubtype="2" fill="hold" nodeType="afterEffect">
                                  <p:stCondLst>
                                    <p:cond delay="0"/>
                                  </p:stCondLst>
                                  <p:childTnLst>
                                    <p:animClr clrSpc="rgb" dir="cw">
                                      <p:cBhvr>
                                        <p:cTn id="461" dur="500" fill="hold"/>
                                        <p:tgtEl>
                                          <p:spTgt spid="8"/>
                                        </p:tgtEl>
                                        <p:attrNameLst>
                                          <p:attrName>fillcolor</p:attrName>
                                        </p:attrNameLst>
                                      </p:cBhvr>
                                      <p:to>
                                        <a:srgbClr val="FF5050"/>
                                      </p:to>
                                    </p:animClr>
                                    <p:set>
                                      <p:cBhvr>
                                        <p:cTn id="462" dur="500" fill="hold"/>
                                        <p:tgtEl>
                                          <p:spTgt spid="8"/>
                                        </p:tgtEl>
                                        <p:attrNameLst>
                                          <p:attrName>fill.type</p:attrName>
                                        </p:attrNameLst>
                                      </p:cBhvr>
                                      <p:to>
                                        <p:strVal val="solid"/>
                                      </p:to>
                                    </p:set>
                                    <p:set>
                                      <p:cBhvr>
                                        <p:cTn id="463" dur="500" fill="hold"/>
                                        <p:tgtEl>
                                          <p:spTgt spid="8"/>
                                        </p:tgtEl>
                                        <p:attrNameLst>
                                          <p:attrName>fill.on</p:attrName>
                                        </p:attrNameLst>
                                      </p:cBhvr>
                                      <p:to>
                                        <p:strVal val="true"/>
                                      </p:to>
                                    </p:set>
                                  </p:childTnLst>
                                </p:cTn>
                              </p:par>
                            </p:childTnLst>
                          </p:cTn>
                        </p:par>
                        <p:par>
                          <p:cTn id="464" fill="hold">
                            <p:stCondLst>
                              <p:cond delay="14000"/>
                            </p:stCondLst>
                            <p:childTnLst>
                              <p:par>
                                <p:cTn id="465" presetID="1" presetClass="emph" presetSubtype="2" fill="hold" nodeType="afterEffect">
                                  <p:stCondLst>
                                    <p:cond delay="0"/>
                                  </p:stCondLst>
                                  <p:childTnLst>
                                    <p:animClr clrSpc="rgb" dir="cw">
                                      <p:cBhvr>
                                        <p:cTn id="466" dur="500" fill="hold"/>
                                        <p:tgtEl>
                                          <p:spTgt spid="17"/>
                                        </p:tgtEl>
                                        <p:attrNameLst>
                                          <p:attrName>fillcolor</p:attrName>
                                        </p:attrNameLst>
                                      </p:cBhvr>
                                      <p:to>
                                        <a:srgbClr val="66FF66"/>
                                      </p:to>
                                    </p:animClr>
                                    <p:set>
                                      <p:cBhvr>
                                        <p:cTn id="467" dur="500" fill="hold"/>
                                        <p:tgtEl>
                                          <p:spTgt spid="17"/>
                                        </p:tgtEl>
                                        <p:attrNameLst>
                                          <p:attrName>fill.type</p:attrName>
                                        </p:attrNameLst>
                                      </p:cBhvr>
                                      <p:to>
                                        <p:strVal val="solid"/>
                                      </p:to>
                                    </p:set>
                                    <p:set>
                                      <p:cBhvr>
                                        <p:cTn id="468" dur="500" fill="hold"/>
                                        <p:tgtEl>
                                          <p:spTgt spid="17"/>
                                        </p:tgtEl>
                                        <p:attrNameLst>
                                          <p:attrName>fill.on</p:attrName>
                                        </p:attrNameLst>
                                      </p:cBhvr>
                                      <p:to>
                                        <p:strVal val="true"/>
                                      </p:to>
                                    </p:set>
                                  </p:childTnLst>
                                </p:cTn>
                              </p:par>
                              <p:par>
                                <p:cTn id="469" presetID="1" presetClass="emph" presetSubtype="2" fill="hold" nodeType="withEffect">
                                  <p:stCondLst>
                                    <p:cond delay="0"/>
                                  </p:stCondLst>
                                  <p:childTnLst>
                                    <p:animClr clrSpc="rgb" dir="cw">
                                      <p:cBhvr>
                                        <p:cTn id="470" dur="500" fill="hold"/>
                                        <p:tgtEl>
                                          <p:spTgt spid="33"/>
                                        </p:tgtEl>
                                        <p:attrNameLst>
                                          <p:attrName>fillcolor</p:attrName>
                                        </p:attrNameLst>
                                      </p:cBhvr>
                                      <p:to>
                                        <a:schemeClr val="tx1"/>
                                      </p:to>
                                    </p:animClr>
                                    <p:set>
                                      <p:cBhvr>
                                        <p:cTn id="471" dur="500" fill="hold"/>
                                        <p:tgtEl>
                                          <p:spTgt spid="33"/>
                                        </p:tgtEl>
                                        <p:attrNameLst>
                                          <p:attrName>fill.type</p:attrName>
                                        </p:attrNameLst>
                                      </p:cBhvr>
                                      <p:to>
                                        <p:strVal val="solid"/>
                                      </p:to>
                                    </p:set>
                                    <p:set>
                                      <p:cBhvr>
                                        <p:cTn id="472" dur="500" fill="hold"/>
                                        <p:tgtEl>
                                          <p:spTgt spid="33"/>
                                        </p:tgtEl>
                                        <p:attrNameLst>
                                          <p:attrName>fill.on</p:attrName>
                                        </p:attrNameLst>
                                      </p:cBhvr>
                                      <p:to>
                                        <p:strVal val="true"/>
                                      </p:to>
                                    </p:set>
                                  </p:childTnLst>
                                </p:cTn>
                              </p:par>
                              <p:par>
                                <p:cTn id="473" presetID="1" presetClass="entr" presetSubtype="0" fill="hold" nodeType="withEffect">
                                  <p:stCondLst>
                                    <p:cond delay="0"/>
                                  </p:stCondLst>
                                  <p:childTnLst>
                                    <p:set>
                                      <p:cBhvr>
                                        <p:cTn id="474" dur="1" fill="hold">
                                          <p:stCondLst>
                                            <p:cond delay="0"/>
                                          </p:stCondLst>
                                        </p:cTn>
                                        <p:tgtEl>
                                          <p:spTgt spid="112"/>
                                        </p:tgtEl>
                                        <p:attrNameLst>
                                          <p:attrName>style.visibility</p:attrName>
                                        </p:attrNameLst>
                                      </p:cBhvr>
                                      <p:to>
                                        <p:strVal val="visible"/>
                                      </p:to>
                                    </p:set>
                                  </p:childTnLst>
                                </p:cTn>
                              </p:par>
                            </p:childTnLst>
                          </p:cTn>
                        </p:par>
                        <p:par>
                          <p:cTn id="475" fill="hold">
                            <p:stCondLst>
                              <p:cond delay="14500"/>
                            </p:stCondLst>
                            <p:childTnLst>
                              <p:par>
                                <p:cTn id="476" presetID="1" presetClass="emph" presetSubtype="2" fill="hold" nodeType="afterEffect">
                                  <p:stCondLst>
                                    <p:cond delay="0"/>
                                  </p:stCondLst>
                                  <p:childTnLst>
                                    <p:animClr clrSpc="rgb" dir="cw">
                                      <p:cBhvr>
                                        <p:cTn id="477" dur="500" fill="hold"/>
                                        <p:tgtEl>
                                          <p:spTgt spid="18"/>
                                        </p:tgtEl>
                                        <p:attrNameLst>
                                          <p:attrName>fillcolor</p:attrName>
                                        </p:attrNameLst>
                                      </p:cBhvr>
                                      <p:to>
                                        <a:srgbClr val="66FF66"/>
                                      </p:to>
                                    </p:animClr>
                                    <p:set>
                                      <p:cBhvr>
                                        <p:cTn id="478" dur="500" fill="hold"/>
                                        <p:tgtEl>
                                          <p:spTgt spid="18"/>
                                        </p:tgtEl>
                                        <p:attrNameLst>
                                          <p:attrName>fill.type</p:attrName>
                                        </p:attrNameLst>
                                      </p:cBhvr>
                                      <p:to>
                                        <p:strVal val="solid"/>
                                      </p:to>
                                    </p:set>
                                    <p:set>
                                      <p:cBhvr>
                                        <p:cTn id="479" dur="500" fill="hold"/>
                                        <p:tgtEl>
                                          <p:spTgt spid="18"/>
                                        </p:tgtEl>
                                        <p:attrNameLst>
                                          <p:attrName>fill.on</p:attrName>
                                        </p:attrNameLst>
                                      </p:cBhvr>
                                      <p:to>
                                        <p:strVal val="true"/>
                                      </p:to>
                                    </p:set>
                                  </p:childTnLst>
                                </p:cTn>
                              </p:par>
                              <p:par>
                                <p:cTn id="480" presetID="1" presetClass="emph" presetSubtype="2" fill="hold" nodeType="withEffect">
                                  <p:stCondLst>
                                    <p:cond delay="0"/>
                                  </p:stCondLst>
                                  <p:childTnLst>
                                    <p:animClr clrSpc="rgb" dir="cw">
                                      <p:cBhvr>
                                        <p:cTn id="481" dur="500" fill="hold"/>
                                        <p:tgtEl>
                                          <p:spTgt spid="40"/>
                                        </p:tgtEl>
                                        <p:attrNameLst>
                                          <p:attrName>fillcolor</p:attrName>
                                        </p:attrNameLst>
                                      </p:cBhvr>
                                      <p:to>
                                        <a:schemeClr val="tx1"/>
                                      </p:to>
                                    </p:animClr>
                                    <p:set>
                                      <p:cBhvr>
                                        <p:cTn id="482" dur="500" fill="hold"/>
                                        <p:tgtEl>
                                          <p:spTgt spid="40"/>
                                        </p:tgtEl>
                                        <p:attrNameLst>
                                          <p:attrName>fill.type</p:attrName>
                                        </p:attrNameLst>
                                      </p:cBhvr>
                                      <p:to>
                                        <p:strVal val="solid"/>
                                      </p:to>
                                    </p:set>
                                    <p:set>
                                      <p:cBhvr>
                                        <p:cTn id="483" dur="500" fill="hold"/>
                                        <p:tgtEl>
                                          <p:spTgt spid="40"/>
                                        </p:tgtEl>
                                        <p:attrNameLst>
                                          <p:attrName>fill.on</p:attrName>
                                        </p:attrNameLst>
                                      </p:cBhvr>
                                      <p:to>
                                        <p:strVal val="true"/>
                                      </p:to>
                                    </p:set>
                                  </p:childTnLst>
                                </p:cTn>
                              </p:par>
                              <p:par>
                                <p:cTn id="484" presetID="1" presetClass="entr" presetSubtype="0" fill="hold" nodeType="withEffect">
                                  <p:stCondLst>
                                    <p:cond delay="0"/>
                                  </p:stCondLst>
                                  <p:childTnLst>
                                    <p:set>
                                      <p:cBhvr>
                                        <p:cTn id="485" dur="1" fill="hold">
                                          <p:stCondLst>
                                            <p:cond delay="0"/>
                                          </p:stCondLst>
                                        </p:cTn>
                                        <p:tgtEl>
                                          <p:spTgt spid="114"/>
                                        </p:tgtEl>
                                        <p:attrNameLst>
                                          <p:attrName>style.visibility</p:attrName>
                                        </p:attrNameLst>
                                      </p:cBhvr>
                                      <p:to>
                                        <p:strVal val="visible"/>
                                      </p:to>
                                    </p:set>
                                  </p:childTnLst>
                                </p:cTn>
                              </p:par>
                            </p:childTnLst>
                          </p:cTn>
                        </p:par>
                        <p:par>
                          <p:cTn id="486" fill="hold">
                            <p:stCondLst>
                              <p:cond delay="15000"/>
                            </p:stCondLst>
                            <p:childTnLst>
                              <p:par>
                                <p:cTn id="487" presetID="1" presetClass="emph" presetSubtype="2" fill="hold" nodeType="afterEffect">
                                  <p:stCondLst>
                                    <p:cond delay="0"/>
                                  </p:stCondLst>
                                  <p:childTnLst>
                                    <p:animClr clrSpc="rgb" dir="cw">
                                      <p:cBhvr>
                                        <p:cTn id="488" dur="500" fill="hold"/>
                                        <p:tgtEl>
                                          <p:spTgt spid="20"/>
                                        </p:tgtEl>
                                        <p:attrNameLst>
                                          <p:attrName>fillcolor</p:attrName>
                                        </p:attrNameLst>
                                      </p:cBhvr>
                                      <p:to>
                                        <a:srgbClr val="66FF66"/>
                                      </p:to>
                                    </p:animClr>
                                    <p:set>
                                      <p:cBhvr>
                                        <p:cTn id="489" dur="500" fill="hold"/>
                                        <p:tgtEl>
                                          <p:spTgt spid="20"/>
                                        </p:tgtEl>
                                        <p:attrNameLst>
                                          <p:attrName>fill.type</p:attrName>
                                        </p:attrNameLst>
                                      </p:cBhvr>
                                      <p:to>
                                        <p:strVal val="solid"/>
                                      </p:to>
                                    </p:set>
                                    <p:set>
                                      <p:cBhvr>
                                        <p:cTn id="490" dur="500" fill="hold"/>
                                        <p:tgtEl>
                                          <p:spTgt spid="20"/>
                                        </p:tgtEl>
                                        <p:attrNameLst>
                                          <p:attrName>fill.on</p:attrName>
                                        </p:attrNameLst>
                                      </p:cBhvr>
                                      <p:to>
                                        <p:strVal val="true"/>
                                      </p:to>
                                    </p:set>
                                  </p:childTnLst>
                                </p:cTn>
                              </p:par>
                              <p:par>
                                <p:cTn id="491" presetID="1" presetClass="emph" presetSubtype="2" fill="hold" nodeType="withEffect">
                                  <p:stCondLst>
                                    <p:cond delay="0"/>
                                  </p:stCondLst>
                                  <p:childTnLst>
                                    <p:animClr clrSpc="rgb" dir="cw">
                                      <p:cBhvr>
                                        <p:cTn id="492" dur="500" fill="hold"/>
                                        <p:tgtEl>
                                          <p:spTgt spid="47"/>
                                        </p:tgtEl>
                                        <p:attrNameLst>
                                          <p:attrName>fillcolor</p:attrName>
                                        </p:attrNameLst>
                                      </p:cBhvr>
                                      <p:to>
                                        <a:schemeClr val="tx1"/>
                                      </p:to>
                                    </p:animClr>
                                    <p:set>
                                      <p:cBhvr>
                                        <p:cTn id="493" dur="500" fill="hold"/>
                                        <p:tgtEl>
                                          <p:spTgt spid="47"/>
                                        </p:tgtEl>
                                        <p:attrNameLst>
                                          <p:attrName>fill.type</p:attrName>
                                        </p:attrNameLst>
                                      </p:cBhvr>
                                      <p:to>
                                        <p:strVal val="solid"/>
                                      </p:to>
                                    </p:set>
                                    <p:set>
                                      <p:cBhvr>
                                        <p:cTn id="494" dur="500" fill="hold"/>
                                        <p:tgtEl>
                                          <p:spTgt spid="47"/>
                                        </p:tgtEl>
                                        <p:attrNameLst>
                                          <p:attrName>fill.on</p:attrName>
                                        </p:attrNameLst>
                                      </p:cBhvr>
                                      <p:to>
                                        <p:strVal val="true"/>
                                      </p:to>
                                    </p:set>
                                  </p:childTnLst>
                                </p:cTn>
                              </p:par>
                              <p:par>
                                <p:cTn id="495" presetID="1" presetClass="entr" presetSubtype="0" fill="hold" nodeType="withEffect">
                                  <p:stCondLst>
                                    <p:cond delay="0"/>
                                  </p:stCondLst>
                                  <p:childTnLst>
                                    <p:set>
                                      <p:cBhvr>
                                        <p:cTn id="496" dur="1" fill="hold">
                                          <p:stCondLst>
                                            <p:cond delay="0"/>
                                          </p:stCondLst>
                                        </p:cTn>
                                        <p:tgtEl>
                                          <p:spTgt spid="116"/>
                                        </p:tgtEl>
                                        <p:attrNameLst>
                                          <p:attrName>style.visibility</p:attrName>
                                        </p:attrNameLst>
                                      </p:cBhvr>
                                      <p:to>
                                        <p:strVal val="visible"/>
                                      </p:to>
                                    </p:set>
                                  </p:childTnLst>
                                </p:cTn>
                              </p:par>
                            </p:childTnLst>
                          </p:cTn>
                        </p:par>
                        <p:par>
                          <p:cTn id="497" fill="hold">
                            <p:stCondLst>
                              <p:cond delay="15500"/>
                            </p:stCondLst>
                            <p:childTnLst>
                              <p:par>
                                <p:cTn id="498" presetID="1" presetClass="emph" presetSubtype="2" fill="hold" nodeType="afterEffect">
                                  <p:stCondLst>
                                    <p:cond delay="0"/>
                                  </p:stCondLst>
                                  <p:childTnLst>
                                    <p:animClr clrSpc="rgb" dir="cw">
                                      <p:cBhvr>
                                        <p:cTn id="499" dur="500" fill="hold"/>
                                        <p:tgtEl>
                                          <p:spTgt spid="21"/>
                                        </p:tgtEl>
                                        <p:attrNameLst>
                                          <p:attrName>fillcolor</p:attrName>
                                        </p:attrNameLst>
                                      </p:cBhvr>
                                      <p:to>
                                        <a:srgbClr val="66FF66"/>
                                      </p:to>
                                    </p:animClr>
                                    <p:set>
                                      <p:cBhvr>
                                        <p:cTn id="500" dur="500" fill="hold"/>
                                        <p:tgtEl>
                                          <p:spTgt spid="21"/>
                                        </p:tgtEl>
                                        <p:attrNameLst>
                                          <p:attrName>fill.type</p:attrName>
                                        </p:attrNameLst>
                                      </p:cBhvr>
                                      <p:to>
                                        <p:strVal val="solid"/>
                                      </p:to>
                                    </p:set>
                                    <p:set>
                                      <p:cBhvr>
                                        <p:cTn id="501" dur="500" fill="hold"/>
                                        <p:tgtEl>
                                          <p:spTgt spid="21"/>
                                        </p:tgtEl>
                                        <p:attrNameLst>
                                          <p:attrName>fill.on</p:attrName>
                                        </p:attrNameLst>
                                      </p:cBhvr>
                                      <p:to>
                                        <p:strVal val="true"/>
                                      </p:to>
                                    </p:set>
                                  </p:childTnLst>
                                </p:cTn>
                              </p:par>
                              <p:par>
                                <p:cTn id="502" presetID="1" presetClass="emph" presetSubtype="2" fill="hold" nodeType="withEffect">
                                  <p:stCondLst>
                                    <p:cond delay="0"/>
                                  </p:stCondLst>
                                  <p:childTnLst>
                                    <p:animClr clrSpc="rgb" dir="cw">
                                      <p:cBhvr>
                                        <p:cTn id="503" dur="500" fill="hold"/>
                                        <p:tgtEl>
                                          <p:spTgt spid="54"/>
                                        </p:tgtEl>
                                        <p:attrNameLst>
                                          <p:attrName>fillcolor</p:attrName>
                                        </p:attrNameLst>
                                      </p:cBhvr>
                                      <p:to>
                                        <a:schemeClr val="tx1"/>
                                      </p:to>
                                    </p:animClr>
                                    <p:set>
                                      <p:cBhvr>
                                        <p:cTn id="504" dur="500" fill="hold"/>
                                        <p:tgtEl>
                                          <p:spTgt spid="54"/>
                                        </p:tgtEl>
                                        <p:attrNameLst>
                                          <p:attrName>fill.type</p:attrName>
                                        </p:attrNameLst>
                                      </p:cBhvr>
                                      <p:to>
                                        <p:strVal val="solid"/>
                                      </p:to>
                                    </p:set>
                                    <p:set>
                                      <p:cBhvr>
                                        <p:cTn id="505" dur="500" fill="hold"/>
                                        <p:tgtEl>
                                          <p:spTgt spid="54"/>
                                        </p:tgtEl>
                                        <p:attrNameLst>
                                          <p:attrName>fill.on</p:attrName>
                                        </p:attrNameLst>
                                      </p:cBhvr>
                                      <p:to>
                                        <p:strVal val="true"/>
                                      </p:to>
                                    </p:set>
                                  </p:childTnLst>
                                </p:cTn>
                              </p:par>
                              <p:par>
                                <p:cTn id="506" presetID="1" presetClass="entr" presetSubtype="0" fill="hold" nodeType="withEffect">
                                  <p:stCondLst>
                                    <p:cond delay="0"/>
                                  </p:stCondLst>
                                  <p:childTnLst>
                                    <p:set>
                                      <p:cBhvr>
                                        <p:cTn id="507" dur="1" fill="hold">
                                          <p:stCondLst>
                                            <p:cond delay="0"/>
                                          </p:stCondLst>
                                        </p:cTn>
                                        <p:tgtEl>
                                          <p:spTgt spid="118"/>
                                        </p:tgtEl>
                                        <p:attrNameLst>
                                          <p:attrName>style.visibility</p:attrName>
                                        </p:attrNameLst>
                                      </p:cBhvr>
                                      <p:to>
                                        <p:strVal val="visible"/>
                                      </p:to>
                                    </p:set>
                                  </p:childTnLst>
                                </p:cTn>
                              </p:par>
                            </p:childTnLst>
                          </p:cTn>
                        </p:par>
                        <p:par>
                          <p:cTn id="508" fill="hold">
                            <p:stCondLst>
                              <p:cond delay="16000"/>
                            </p:stCondLst>
                            <p:childTnLst>
                              <p:par>
                                <p:cTn id="509" presetID="1" presetClass="emph" presetSubtype="2" fill="hold" nodeType="afterEffect">
                                  <p:stCondLst>
                                    <p:cond delay="0"/>
                                  </p:stCondLst>
                                  <p:childTnLst>
                                    <p:animClr clrSpc="rgb" dir="cw">
                                      <p:cBhvr>
                                        <p:cTn id="510" dur="500" fill="hold"/>
                                        <p:tgtEl>
                                          <p:spTgt spid="19"/>
                                        </p:tgtEl>
                                        <p:attrNameLst>
                                          <p:attrName>fillcolor</p:attrName>
                                        </p:attrNameLst>
                                      </p:cBhvr>
                                      <p:to>
                                        <a:srgbClr val="66FF66"/>
                                      </p:to>
                                    </p:animClr>
                                    <p:set>
                                      <p:cBhvr>
                                        <p:cTn id="511" dur="500" fill="hold"/>
                                        <p:tgtEl>
                                          <p:spTgt spid="19"/>
                                        </p:tgtEl>
                                        <p:attrNameLst>
                                          <p:attrName>fill.type</p:attrName>
                                        </p:attrNameLst>
                                      </p:cBhvr>
                                      <p:to>
                                        <p:strVal val="solid"/>
                                      </p:to>
                                    </p:set>
                                    <p:set>
                                      <p:cBhvr>
                                        <p:cTn id="512" dur="500" fill="hold"/>
                                        <p:tgtEl>
                                          <p:spTgt spid="19"/>
                                        </p:tgtEl>
                                        <p:attrNameLst>
                                          <p:attrName>fill.on</p:attrName>
                                        </p:attrNameLst>
                                      </p:cBhvr>
                                      <p:to>
                                        <p:strVal val="true"/>
                                      </p:to>
                                    </p:set>
                                  </p:childTnLst>
                                </p:cTn>
                              </p:par>
                              <p:par>
                                <p:cTn id="513" presetID="1" presetClass="emph" presetSubtype="2" fill="hold" nodeType="withEffect">
                                  <p:stCondLst>
                                    <p:cond delay="0"/>
                                  </p:stCondLst>
                                  <p:childTnLst>
                                    <p:animClr clrSpc="rgb" dir="cw">
                                      <p:cBhvr>
                                        <p:cTn id="514" dur="500" fill="hold"/>
                                        <p:tgtEl>
                                          <p:spTgt spid="61"/>
                                        </p:tgtEl>
                                        <p:attrNameLst>
                                          <p:attrName>fillcolor</p:attrName>
                                        </p:attrNameLst>
                                      </p:cBhvr>
                                      <p:to>
                                        <a:schemeClr val="tx1"/>
                                      </p:to>
                                    </p:animClr>
                                    <p:set>
                                      <p:cBhvr>
                                        <p:cTn id="515" dur="500" fill="hold"/>
                                        <p:tgtEl>
                                          <p:spTgt spid="61"/>
                                        </p:tgtEl>
                                        <p:attrNameLst>
                                          <p:attrName>fill.type</p:attrName>
                                        </p:attrNameLst>
                                      </p:cBhvr>
                                      <p:to>
                                        <p:strVal val="solid"/>
                                      </p:to>
                                    </p:set>
                                    <p:set>
                                      <p:cBhvr>
                                        <p:cTn id="516" dur="500" fill="hold"/>
                                        <p:tgtEl>
                                          <p:spTgt spid="61"/>
                                        </p:tgtEl>
                                        <p:attrNameLst>
                                          <p:attrName>fill.on</p:attrName>
                                        </p:attrNameLst>
                                      </p:cBhvr>
                                      <p:to>
                                        <p:strVal val="true"/>
                                      </p:to>
                                    </p:set>
                                  </p:childTnLst>
                                </p:cTn>
                              </p:par>
                              <p:par>
                                <p:cTn id="517" presetID="1" presetClass="entr" presetSubtype="0" fill="hold" nodeType="withEffect">
                                  <p:stCondLst>
                                    <p:cond delay="0"/>
                                  </p:stCondLst>
                                  <p:childTnLst>
                                    <p:set>
                                      <p:cBhvr>
                                        <p:cTn id="518" dur="1" fill="hold">
                                          <p:stCondLst>
                                            <p:cond delay="0"/>
                                          </p:stCondLst>
                                        </p:cTn>
                                        <p:tgtEl>
                                          <p:spTgt spid="120"/>
                                        </p:tgtEl>
                                        <p:attrNameLst>
                                          <p:attrName>style.visibility</p:attrName>
                                        </p:attrNameLst>
                                      </p:cBhvr>
                                      <p:to>
                                        <p:strVal val="visible"/>
                                      </p:to>
                                    </p:set>
                                  </p:childTnLst>
                                </p:cTn>
                              </p:par>
                            </p:childTnLst>
                          </p:cTn>
                        </p:par>
                        <p:par>
                          <p:cTn id="519" fill="hold">
                            <p:stCondLst>
                              <p:cond delay="16500"/>
                            </p:stCondLst>
                            <p:childTnLst>
                              <p:par>
                                <p:cTn id="520" presetID="1" presetClass="emph" presetSubtype="2" fill="hold" nodeType="afterEffect">
                                  <p:stCondLst>
                                    <p:cond delay="0"/>
                                  </p:stCondLst>
                                  <p:childTnLst>
                                    <p:animClr clrSpc="rgb" dir="cw">
                                      <p:cBhvr>
                                        <p:cTn id="521" dur="500" fill="hold"/>
                                        <p:tgtEl>
                                          <p:spTgt spid="22"/>
                                        </p:tgtEl>
                                        <p:attrNameLst>
                                          <p:attrName>fillcolor</p:attrName>
                                        </p:attrNameLst>
                                      </p:cBhvr>
                                      <p:to>
                                        <a:srgbClr val="66FF66"/>
                                      </p:to>
                                    </p:animClr>
                                    <p:set>
                                      <p:cBhvr>
                                        <p:cTn id="522" dur="500" fill="hold"/>
                                        <p:tgtEl>
                                          <p:spTgt spid="22"/>
                                        </p:tgtEl>
                                        <p:attrNameLst>
                                          <p:attrName>fill.type</p:attrName>
                                        </p:attrNameLst>
                                      </p:cBhvr>
                                      <p:to>
                                        <p:strVal val="solid"/>
                                      </p:to>
                                    </p:set>
                                    <p:set>
                                      <p:cBhvr>
                                        <p:cTn id="523" dur="500" fill="hold"/>
                                        <p:tgtEl>
                                          <p:spTgt spid="22"/>
                                        </p:tgtEl>
                                        <p:attrNameLst>
                                          <p:attrName>fill.on</p:attrName>
                                        </p:attrNameLst>
                                      </p:cBhvr>
                                      <p:to>
                                        <p:strVal val="true"/>
                                      </p:to>
                                    </p:set>
                                  </p:childTnLst>
                                </p:cTn>
                              </p:par>
                              <p:par>
                                <p:cTn id="524" presetID="1" presetClass="emph" presetSubtype="2" fill="hold" nodeType="withEffect">
                                  <p:stCondLst>
                                    <p:cond delay="0"/>
                                  </p:stCondLst>
                                  <p:childTnLst>
                                    <p:animClr clrSpc="rgb" dir="cw">
                                      <p:cBhvr>
                                        <p:cTn id="525" dur="500" fill="hold"/>
                                        <p:tgtEl>
                                          <p:spTgt spid="196"/>
                                        </p:tgtEl>
                                        <p:attrNameLst>
                                          <p:attrName>fillcolor</p:attrName>
                                        </p:attrNameLst>
                                      </p:cBhvr>
                                      <p:to>
                                        <a:schemeClr val="tx1"/>
                                      </p:to>
                                    </p:animClr>
                                    <p:set>
                                      <p:cBhvr>
                                        <p:cTn id="526" dur="500" fill="hold"/>
                                        <p:tgtEl>
                                          <p:spTgt spid="196"/>
                                        </p:tgtEl>
                                        <p:attrNameLst>
                                          <p:attrName>fill.type</p:attrName>
                                        </p:attrNameLst>
                                      </p:cBhvr>
                                      <p:to>
                                        <p:strVal val="solid"/>
                                      </p:to>
                                    </p:set>
                                    <p:set>
                                      <p:cBhvr>
                                        <p:cTn id="527" dur="500" fill="hold"/>
                                        <p:tgtEl>
                                          <p:spTgt spid="196"/>
                                        </p:tgtEl>
                                        <p:attrNameLst>
                                          <p:attrName>fill.on</p:attrName>
                                        </p:attrNameLst>
                                      </p:cBhvr>
                                      <p:to>
                                        <p:strVal val="true"/>
                                      </p:to>
                                    </p:set>
                                  </p:childTnLst>
                                </p:cTn>
                              </p:par>
                              <p:par>
                                <p:cTn id="528" presetID="1" presetClass="entr" presetSubtype="0" fill="hold" nodeType="withEffect">
                                  <p:stCondLst>
                                    <p:cond delay="0"/>
                                  </p:stCondLst>
                                  <p:childTnLst>
                                    <p:set>
                                      <p:cBhvr>
                                        <p:cTn id="529" dur="1" fill="hold">
                                          <p:stCondLst>
                                            <p:cond delay="0"/>
                                          </p:stCondLst>
                                        </p:cTn>
                                        <p:tgtEl>
                                          <p:spTgt spid="222"/>
                                        </p:tgtEl>
                                        <p:attrNameLst>
                                          <p:attrName>style.visibility</p:attrName>
                                        </p:attrNameLst>
                                      </p:cBhvr>
                                      <p:to>
                                        <p:strVal val="visible"/>
                                      </p:to>
                                    </p:set>
                                  </p:childTnLst>
                                </p:cTn>
                              </p:par>
                            </p:childTnLst>
                          </p:cTn>
                        </p:par>
                        <p:par>
                          <p:cTn id="530" fill="hold">
                            <p:stCondLst>
                              <p:cond delay="17000"/>
                            </p:stCondLst>
                            <p:childTnLst>
                              <p:par>
                                <p:cTn id="531" presetID="1" presetClass="emph" presetSubtype="2" fill="hold" nodeType="afterEffect">
                                  <p:stCondLst>
                                    <p:cond delay="0"/>
                                  </p:stCondLst>
                                  <p:childTnLst>
                                    <p:animClr clrSpc="rgb" dir="cw">
                                      <p:cBhvr>
                                        <p:cTn id="532" dur="500" fill="hold"/>
                                        <p:tgtEl>
                                          <p:spTgt spid="23"/>
                                        </p:tgtEl>
                                        <p:attrNameLst>
                                          <p:attrName>fillcolor</p:attrName>
                                        </p:attrNameLst>
                                      </p:cBhvr>
                                      <p:to>
                                        <a:srgbClr val="66FF66"/>
                                      </p:to>
                                    </p:animClr>
                                    <p:set>
                                      <p:cBhvr>
                                        <p:cTn id="533" dur="500" fill="hold"/>
                                        <p:tgtEl>
                                          <p:spTgt spid="23"/>
                                        </p:tgtEl>
                                        <p:attrNameLst>
                                          <p:attrName>fill.type</p:attrName>
                                        </p:attrNameLst>
                                      </p:cBhvr>
                                      <p:to>
                                        <p:strVal val="solid"/>
                                      </p:to>
                                    </p:set>
                                    <p:set>
                                      <p:cBhvr>
                                        <p:cTn id="534" dur="500" fill="hold"/>
                                        <p:tgtEl>
                                          <p:spTgt spid="23"/>
                                        </p:tgtEl>
                                        <p:attrNameLst>
                                          <p:attrName>fill.on</p:attrName>
                                        </p:attrNameLst>
                                      </p:cBhvr>
                                      <p:to>
                                        <p:strVal val="true"/>
                                      </p:to>
                                    </p:set>
                                  </p:childTnLst>
                                </p:cTn>
                              </p:par>
                              <p:par>
                                <p:cTn id="535" presetID="1" presetClass="emph" presetSubtype="2" fill="hold" nodeType="withEffect">
                                  <p:stCondLst>
                                    <p:cond delay="0"/>
                                  </p:stCondLst>
                                  <p:childTnLst>
                                    <p:animClr clrSpc="rgb" dir="cw">
                                      <p:cBhvr>
                                        <p:cTn id="536" dur="500" fill="hold"/>
                                        <p:tgtEl>
                                          <p:spTgt spid="68"/>
                                        </p:tgtEl>
                                        <p:attrNameLst>
                                          <p:attrName>fillcolor</p:attrName>
                                        </p:attrNameLst>
                                      </p:cBhvr>
                                      <p:to>
                                        <a:schemeClr val="tx1"/>
                                      </p:to>
                                    </p:animClr>
                                    <p:set>
                                      <p:cBhvr>
                                        <p:cTn id="537" dur="500" fill="hold"/>
                                        <p:tgtEl>
                                          <p:spTgt spid="68"/>
                                        </p:tgtEl>
                                        <p:attrNameLst>
                                          <p:attrName>fill.type</p:attrName>
                                        </p:attrNameLst>
                                      </p:cBhvr>
                                      <p:to>
                                        <p:strVal val="solid"/>
                                      </p:to>
                                    </p:set>
                                    <p:set>
                                      <p:cBhvr>
                                        <p:cTn id="538" dur="500" fill="hold"/>
                                        <p:tgtEl>
                                          <p:spTgt spid="68"/>
                                        </p:tgtEl>
                                        <p:attrNameLst>
                                          <p:attrName>fill.on</p:attrName>
                                        </p:attrNameLst>
                                      </p:cBhvr>
                                      <p:to>
                                        <p:strVal val="true"/>
                                      </p:to>
                                    </p:set>
                                  </p:childTnLst>
                                </p:cTn>
                              </p:par>
                              <p:par>
                                <p:cTn id="539" presetID="1" presetClass="entr" presetSubtype="0" fill="hold" nodeType="withEffect">
                                  <p:stCondLst>
                                    <p:cond delay="0"/>
                                  </p:stCondLst>
                                  <p:childTnLst>
                                    <p:set>
                                      <p:cBhvr>
                                        <p:cTn id="540" dur="1" fill="hold">
                                          <p:stCondLst>
                                            <p:cond delay="0"/>
                                          </p:stCondLst>
                                        </p:cTn>
                                        <p:tgtEl>
                                          <p:spTgt spid="224"/>
                                        </p:tgtEl>
                                        <p:attrNameLst>
                                          <p:attrName>style.visibility</p:attrName>
                                        </p:attrNameLst>
                                      </p:cBhvr>
                                      <p:to>
                                        <p:strVal val="visible"/>
                                      </p:to>
                                    </p:set>
                                  </p:childTnLst>
                                </p:cTn>
                              </p:par>
                            </p:childTnLst>
                          </p:cTn>
                        </p:par>
                        <p:par>
                          <p:cTn id="541" fill="hold">
                            <p:stCondLst>
                              <p:cond delay="17500"/>
                            </p:stCondLst>
                            <p:childTnLst>
                              <p:par>
                                <p:cTn id="542" presetID="1" presetClass="emph" presetSubtype="2" fill="hold" nodeType="afterEffect">
                                  <p:stCondLst>
                                    <p:cond delay="0"/>
                                  </p:stCondLst>
                                  <p:childTnLst>
                                    <p:animClr clrSpc="rgb" dir="cw">
                                      <p:cBhvr>
                                        <p:cTn id="543" dur="500" fill="hold"/>
                                        <p:tgtEl>
                                          <p:spTgt spid="8"/>
                                        </p:tgtEl>
                                        <p:attrNameLst>
                                          <p:attrName>fillcolor</p:attrName>
                                        </p:attrNameLst>
                                      </p:cBhvr>
                                      <p:to>
                                        <a:schemeClr val="bg1"/>
                                      </p:to>
                                    </p:animClr>
                                    <p:set>
                                      <p:cBhvr>
                                        <p:cTn id="544" dur="500" fill="hold"/>
                                        <p:tgtEl>
                                          <p:spTgt spid="8"/>
                                        </p:tgtEl>
                                        <p:attrNameLst>
                                          <p:attrName>fill.type</p:attrName>
                                        </p:attrNameLst>
                                      </p:cBhvr>
                                      <p:to>
                                        <p:strVal val="solid"/>
                                      </p:to>
                                    </p:set>
                                    <p:set>
                                      <p:cBhvr>
                                        <p:cTn id="545" dur="500" fill="hold"/>
                                        <p:tgtEl>
                                          <p:spTgt spid="8"/>
                                        </p:tgtEl>
                                        <p:attrNameLst>
                                          <p:attrName>fill.on</p:attrName>
                                        </p:attrNameLst>
                                      </p:cBhvr>
                                      <p:to>
                                        <p:strVal val="true"/>
                                      </p:to>
                                    </p:set>
                                  </p:childTnLst>
                                </p:cTn>
                              </p:par>
                              <p:par>
                                <p:cTn id="546" presetID="1" presetClass="emph" presetSubtype="2" fill="hold" nodeType="withEffect">
                                  <p:stCondLst>
                                    <p:cond delay="0"/>
                                  </p:stCondLst>
                                  <p:childTnLst>
                                    <p:animClr clrSpc="rgb" dir="cw">
                                      <p:cBhvr>
                                        <p:cTn id="547" dur="500" fill="hold"/>
                                        <p:tgtEl>
                                          <p:spTgt spid="17"/>
                                        </p:tgtEl>
                                        <p:attrNameLst>
                                          <p:attrName>fillcolor</p:attrName>
                                        </p:attrNameLst>
                                      </p:cBhvr>
                                      <p:to>
                                        <a:schemeClr val="bg1"/>
                                      </p:to>
                                    </p:animClr>
                                    <p:set>
                                      <p:cBhvr>
                                        <p:cTn id="548" dur="500" fill="hold"/>
                                        <p:tgtEl>
                                          <p:spTgt spid="17"/>
                                        </p:tgtEl>
                                        <p:attrNameLst>
                                          <p:attrName>fill.type</p:attrName>
                                        </p:attrNameLst>
                                      </p:cBhvr>
                                      <p:to>
                                        <p:strVal val="solid"/>
                                      </p:to>
                                    </p:set>
                                    <p:set>
                                      <p:cBhvr>
                                        <p:cTn id="549" dur="500" fill="hold"/>
                                        <p:tgtEl>
                                          <p:spTgt spid="17"/>
                                        </p:tgtEl>
                                        <p:attrNameLst>
                                          <p:attrName>fill.on</p:attrName>
                                        </p:attrNameLst>
                                      </p:cBhvr>
                                      <p:to>
                                        <p:strVal val="true"/>
                                      </p:to>
                                    </p:set>
                                  </p:childTnLst>
                                </p:cTn>
                              </p:par>
                              <p:par>
                                <p:cTn id="550" presetID="1" presetClass="emph" presetSubtype="2" fill="hold" nodeType="withEffect">
                                  <p:stCondLst>
                                    <p:cond delay="0"/>
                                  </p:stCondLst>
                                  <p:childTnLst>
                                    <p:animClr clrSpc="rgb" dir="cw">
                                      <p:cBhvr>
                                        <p:cTn id="551" dur="500" fill="hold"/>
                                        <p:tgtEl>
                                          <p:spTgt spid="18"/>
                                        </p:tgtEl>
                                        <p:attrNameLst>
                                          <p:attrName>fillcolor</p:attrName>
                                        </p:attrNameLst>
                                      </p:cBhvr>
                                      <p:to>
                                        <a:schemeClr val="bg1"/>
                                      </p:to>
                                    </p:animClr>
                                    <p:set>
                                      <p:cBhvr>
                                        <p:cTn id="552" dur="500" fill="hold"/>
                                        <p:tgtEl>
                                          <p:spTgt spid="18"/>
                                        </p:tgtEl>
                                        <p:attrNameLst>
                                          <p:attrName>fill.type</p:attrName>
                                        </p:attrNameLst>
                                      </p:cBhvr>
                                      <p:to>
                                        <p:strVal val="solid"/>
                                      </p:to>
                                    </p:set>
                                    <p:set>
                                      <p:cBhvr>
                                        <p:cTn id="553" dur="500" fill="hold"/>
                                        <p:tgtEl>
                                          <p:spTgt spid="18"/>
                                        </p:tgtEl>
                                        <p:attrNameLst>
                                          <p:attrName>fill.on</p:attrName>
                                        </p:attrNameLst>
                                      </p:cBhvr>
                                      <p:to>
                                        <p:strVal val="true"/>
                                      </p:to>
                                    </p:set>
                                  </p:childTnLst>
                                </p:cTn>
                              </p:par>
                              <p:par>
                                <p:cTn id="554" presetID="1" presetClass="emph" presetSubtype="2" fill="hold" nodeType="withEffect">
                                  <p:stCondLst>
                                    <p:cond delay="0"/>
                                  </p:stCondLst>
                                  <p:childTnLst>
                                    <p:animClr clrSpc="rgb" dir="cw">
                                      <p:cBhvr>
                                        <p:cTn id="555" dur="500" fill="hold"/>
                                        <p:tgtEl>
                                          <p:spTgt spid="19"/>
                                        </p:tgtEl>
                                        <p:attrNameLst>
                                          <p:attrName>fillcolor</p:attrName>
                                        </p:attrNameLst>
                                      </p:cBhvr>
                                      <p:to>
                                        <a:schemeClr val="bg1"/>
                                      </p:to>
                                    </p:animClr>
                                    <p:set>
                                      <p:cBhvr>
                                        <p:cTn id="556" dur="500" fill="hold"/>
                                        <p:tgtEl>
                                          <p:spTgt spid="19"/>
                                        </p:tgtEl>
                                        <p:attrNameLst>
                                          <p:attrName>fill.type</p:attrName>
                                        </p:attrNameLst>
                                      </p:cBhvr>
                                      <p:to>
                                        <p:strVal val="solid"/>
                                      </p:to>
                                    </p:set>
                                    <p:set>
                                      <p:cBhvr>
                                        <p:cTn id="557" dur="500" fill="hold"/>
                                        <p:tgtEl>
                                          <p:spTgt spid="19"/>
                                        </p:tgtEl>
                                        <p:attrNameLst>
                                          <p:attrName>fill.on</p:attrName>
                                        </p:attrNameLst>
                                      </p:cBhvr>
                                      <p:to>
                                        <p:strVal val="true"/>
                                      </p:to>
                                    </p:set>
                                  </p:childTnLst>
                                </p:cTn>
                              </p:par>
                              <p:par>
                                <p:cTn id="558" presetID="1" presetClass="emph" presetSubtype="2" fill="hold" nodeType="withEffect">
                                  <p:stCondLst>
                                    <p:cond delay="0"/>
                                  </p:stCondLst>
                                  <p:childTnLst>
                                    <p:animClr clrSpc="rgb" dir="cw">
                                      <p:cBhvr>
                                        <p:cTn id="559" dur="500" fill="hold"/>
                                        <p:tgtEl>
                                          <p:spTgt spid="20"/>
                                        </p:tgtEl>
                                        <p:attrNameLst>
                                          <p:attrName>fillcolor</p:attrName>
                                        </p:attrNameLst>
                                      </p:cBhvr>
                                      <p:to>
                                        <a:schemeClr val="bg1"/>
                                      </p:to>
                                    </p:animClr>
                                    <p:set>
                                      <p:cBhvr>
                                        <p:cTn id="560" dur="500" fill="hold"/>
                                        <p:tgtEl>
                                          <p:spTgt spid="20"/>
                                        </p:tgtEl>
                                        <p:attrNameLst>
                                          <p:attrName>fill.type</p:attrName>
                                        </p:attrNameLst>
                                      </p:cBhvr>
                                      <p:to>
                                        <p:strVal val="solid"/>
                                      </p:to>
                                    </p:set>
                                    <p:set>
                                      <p:cBhvr>
                                        <p:cTn id="561" dur="500" fill="hold"/>
                                        <p:tgtEl>
                                          <p:spTgt spid="20"/>
                                        </p:tgtEl>
                                        <p:attrNameLst>
                                          <p:attrName>fill.on</p:attrName>
                                        </p:attrNameLst>
                                      </p:cBhvr>
                                      <p:to>
                                        <p:strVal val="true"/>
                                      </p:to>
                                    </p:set>
                                  </p:childTnLst>
                                </p:cTn>
                              </p:par>
                              <p:par>
                                <p:cTn id="562" presetID="1" presetClass="emph" presetSubtype="2" fill="hold" nodeType="withEffect">
                                  <p:stCondLst>
                                    <p:cond delay="0"/>
                                  </p:stCondLst>
                                  <p:childTnLst>
                                    <p:animClr clrSpc="rgb" dir="cw">
                                      <p:cBhvr>
                                        <p:cTn id="563" dur="500" fill="hold"/>
                                        <p:tgtEl>
                                          <p:spTgt spid="21"/>
                                        </p:tgtEl>
                                        <p:attrNameLst>
                                          <p:attrName>fillcolor</p:attrName>
                                        </p:attrNameLst>
                                      </p:cBhvr>
                                      <p:to>
                                        <a:schemeClr val="bg1"/>
                                      </p:to>
                                    </p:animClr>
                                    <p:set>
                                      <p:cBhvr>
                                        <p:cTn id="564" dur="500" fill="hold"/>
                                        <p:tgtEl>
                                          <p:spTgt spid="21"/>
                                        </p:tgtEl>
                                        <p:attrNameLst>
                                          <p:attrName>fill.type</p:attrName>
                                        </p:attrNameLst>
                                      </p:cBhvr>
                                      <p:to>
                                        <p:strVal val="solid"/>
                                      </p:to>
                                    </p:set>
                                    <p:set>
                                      <p:cBhvr>
                                        <p:cTn id="565" dur="500" fill="hold"/>
                                        <p:tgtEl>
                                          <p:spTgt spid="21"/>
                                        </p:tgtEl>
                                        <p:attrNameLst>
                                          <p:attrName>fill.on</p:attrName>
                                        </p:attrNameLst>
                                      </p:cBhvr>
                                      <p:to>
                                        <p:strVal val="true"/>
                                      </p:to>
                                    </p:set>
                                  </p:childTnLst>
                                </p:cTn>
                              </p:par>
                              <p:par>
                                <p:cTn id="566" presetID="1" presetClass="emph" presetSubtype="2" fill="hold" nodeType="withEffect">
                                  <p:stCondLst>
                                    <p:cond delay="0"/>
                                  </p:stCondLst>
                                  <p:childTnLst>
                                    <p:animClr clrSpc="rgb" dir="cw">
                                      <p:cBhvr>
                                        <p:cTn id="567" dur="500" fill="hold"/>
                                        <p:tgtEl>
                                          <p:spTgt spid="22"/>
                                        </p:tgtEl>
                                        <p:attrNameLst>
                                          <p:attrName>fillcolor</p:attrName>
                                        </p:attrNameLst>
                                      </p:cBhvr>
                                      <p:to>
                                        <a:schemeClr val="bg1"/>
                                      </p:to>
                                    </p:animClr>
                                    <p:set>
                                      <p:cBhvr>
                                        <p:cTn id="568" dur="500" fill="hold"/>
                                        <p:tgtEl>
                                          <p:spTgt spid="22"/>
                                        </p:tgtEl>
                                        <p:attrNameLst>
                                          <p:attrName>fill.type</p:attrName>
                                        </p:attrNameLst>
                                      </p:cBhvr>
                                      <p:to>
                                        <p:strVal val="solid"/>
                                      </p:to>
                                    </p:set>
                                    <p:set>
                                      <p:cBhvr>
                                        <p:cTn id="569" dur="500" fill="hold"/>
                                        <p:tgtEl>
                                          <p:spTgt spid="22"/>
                                        </p:tgtEl>
                                        <p:attrNameLst>
                                          <p:attrName>fill.on</p:attrName>
                                        </p:attrNameLst>
                                      </p:cBhvr>
                                      <p:to>
                                        <p:strVal val="true"/>
                                      </p:to>
                                    </p:set>
                                  </p:childTnLst>
                                </p:cTn>
                              </p:par>
                              <p:par>
                                <p:cTn id="570" presetID="1" presetClass="emph" presetSubtype="2" fill="hold" nodeType="withEffect">
                                  <p:stCondLst>
                                    <p:cond delay="0"/>
                                  </p:stCondLst>
                                  <p:childTnLst>
                                    <p:animClr clrSpc="rgb" dir="cw">
                                      <p:cBhvr>
                                        <p:cTn id="571" dur="500" fill="hold"/>
                                        <p:tgtEl>
                                          <p:spTgt spid="23"/>
                                        </p:tgtEl>
                                        <p:attrNameLst>
                                          <p:attrName>fillcolor</p:attrName>
                                        </p:attrNameLst>
                                      </p:cBhvr>
                                      <p:to>
                                        <a:schemeClr val="bg1"/>
                                      </p:to>
                                    </p:animClr>
                                    <p:set>
                                      <p:cBhvr>
                                        <p:cTn id="572" dur="500" fill="hold"/>
                                        <p:tgtEl>
                                          <p:spTgt spid="23"/>
                                        </p:tgtEl>
                                        <p:attrNameLst>
                                          <p:attrName>fill.type</p:attrName>
                                        </p:attrNameLst>
                                      </p:cBhvr>
                                      <p:to>
                                        <p:strVal val="solid"/>
                                      </p:to>
                                    </p:set>
                                    <p:set>
                                      <p:cBhvr>
                                        <p:cTn id="573" dur="500" fill="hold"/>
                                        <p:tgtEl>
                                          <p:spTgt spid="23"/>
                                        </p:tgtEl>
                                        <p:attrNameLst>
                                          <p:attrName>fill.on</p:attrName>
                                        </p:attrNameLst>
                                      </p:cBhvr>
                                      <p:to>
                                        <p:strVal val="true"/>
                                      </p:to>
                                    </p:set>
                                  </p:childTnLst>
                                </p:cTn>
                              </p:par>
                            </p:childTnLst>
                          </p:cTn>
                        </p:par>
                        <p:par>
                          <p:cTn id="574" fill="hold">
                            <p:stCondLst>
                              <p:cond delay="18000"/>
                            </p:stCondLst>
                            <p:childTnLst>
                              <p:par>
                                <p:cTn id="575" presetID="1" presetClass="emph" presetSubtype="2" fill="hold" nodeType="afterEffect">
                                  <p:stCondLst>
                                    <p:cond delay="0"/>
                                  </p:stCondLst>
                                  <p:childTnLst>
                                    <p:animClr clrSpc="rgb" dir="cw">
                                      <p:cBhvr>
                                        <p:cTn id="576" dur="500" fill="hold"/>
                                        <p:tgtEl>
                                          <p:spTgt spid="6"/>
                                        </p:tgtEl>
                                        <p:attrNameLst>
                                          <p:attrName>fillcolor</p:attrName>
                                        </p:attrNameLst>
                                      </p:cBhvr>
                                      <p:to>
                                        <a:srgbClr val="FF5050"/>
                                      </p:to>
                                    </p:animClr>
                                    <p:set>
                                      <p:cBhvr>
                                        <p:cTn id="577" dur="500" fill="hold"/>
                                        <p:tgtEl>
                                          <p:spTgt spid="6"/>
                                        </p:tgtEl>
                                        <p:attrNameLst>
                                          <p:attrName>fill.type</p:attrName>
                                        </p:attrNameLst>
                                      </p:cBhvr>
                                      <p:to>
                                        <p:strVal val="solid"/>
                                      </p:to>
                                    </p:set>
                                    <p:set>
                                      <p:cBhvr>
                                        <p:cTn id="578" dur="500" fill="hold"/>
                                        <p:tgtEl>
                                          <p:spTgt spid="6"/>
                                        </p:tgtEl>
                                        <p:attrNameLst>
                                          <p:attrName>fill.on</p:attrName>
                                        </p:attrNameLst>
                                      </p:cBhvr>
                                      <p:to>
                                        <p:strVal val="true"/>
                                      </p:to>
                                    </p:set>
                                  </p:childTnLst>
                                </p:cTn>
                              </p:par>
                            </p:childTnLst>
                          </p:cTn>
                        </p:par>
                        <p:par>
                          <p:cTn id="579" fill="hold">
                            <p:stCondLst>
                              <p:cond delay="18500"/>
                            </p:stCondLst>
                            <p:childTnLst>
                              <p:par>
                                <p:cTn id="580" presetID="1" presetClass="emph" presetSubtype="2" fill="hold" nodeType="afterEffect">
                                  <p:stCondLst>
                                    <p:cond delay="0"/>
                                  </p:stCondLst>
                                  <p:childTnLst>
                                    <p:animClr clrSpc="rgb" dir="cw">
                                      <p:cBhvr>
                                        <p:cTn id="581" dur="500" fill="hold"/>
                                        <p:tgtEl>
                                          <p:spTgt spid="17"/>
                                        </p:tgtEl>
                                        <p:attrNameLst>
                                          <p:attrName>fillcolor</p:attrName>
                                        </p:attrNameLst>
                                      </p:cBhvr>
                                      <p:to>
                                        <a:srgbClr val="66FF66"/>
                                      </p:to>
                                    </p:animClr>
                                    <p:set>
                                      <p:cBhvr>
                                        <p:cTn id="582" dur="500" fill="hold"/>
                                        <p:tgtEl>
                                          <p:spTgt spid="17"/>
                                        </p:tgtEl>
                                        <p:attrNameLst>
                                          <p:attrName>fill.type</p:attrName>
                                        </p:attrNameLst>
                                      </p:cBhvr>
                                      <p:to>
                                        <p:strVal val="solid"/>
                                      </p:to>
                                    </p:set>
                                    <p:set>
                                      <p:cBhvr>
                                        <p:cTn id="583" dur="500" fill="hold"/>
                                        <p:tgtEl>
                                          <p:spTgt spid="17"/>
                                        </p:tgtEl>
                                        <p:attrNameLst>
                                          <p:attrName>fill.on</p:attrName>
                                        </p:attrNameLst>
                                      </p:cBhvr>
                                      <p:to>
                                        <p:strVal val="true"/>
                                      </p:to>
                                    </p:set>
                                  </p:childTnLst>
                                </p:cTn>
                              </p:par>
                              <p:par>
                                <p:cTn id="584" presetID="1" presetClass="emph" presetSubtype="2" fill="hold" nodeType="withEffect">
                                  <p:stCondLst>
                                    <p:cond delay="0"/>
                                  </p:stCondLst>
                                  <p:childTnLst>
                                    <p:animClr clrSpc="rgb" dir="cw">
                                      <p:cBhvr>
                                        <p:cTn id="585" dur="500" fill="hold"/>
                                        <p:tgtEl>
                                          <p:spTgt spid="34"/>
                                        </p:tgtEl>
                                        <p:attrNameLst>
                                          <p:attrName>fillcolor</p:attrName>
                                        </p:attrNameLst>
                                      </p:cBhvr>
                                      <p:to>
                                        <a:schemeClr val="tx1"/>
                                      </p:to>
                                    </p:animClr>
                                    <p:set>
                                      <p:cBhvr>
                                        <p:cTn id="586" dur="500" fill="hold"/>
                                        <p:tgtEl>
                                          <p:spTgt spid="34"/>
                                        </p:tgtEl>
                                        <p:attrNameLst>
                                          <p:attrName>fill.type</p:attrName>
                                        </p:attrNameLst>
                                      </p:cBhvr>
                                      <p:to>
                                        <p:strVal val="solid"/>
                                      </p:to>
                                    </p:set>
                                    <p:set>
                                      <p:cBhvr>
                                        <p:cTn id="587" dur="500" fill="hold"/>
                                        <p:tgtEl>
                                          <p:spTgt spid="34"/>
                                        </p:tgtEl>
                                        <p:attrNameLst>
                                          <p:attrName>fill.on</p:attrName>
                                        </p:attrNameLst>
                                      </p:cBhvr>
                                      <p:to>
                                        <p:strVal val="true"/>
                                      </p:to>
                                    </p:set>
                                  </p:childTnLst>
                                </p:cTn>
                              </p:par>
                              <p:par>
                                <p:cTn id="588" presetID="1" presetClass="entr" presetSubtype="0" fill="hold" nodeType="withEffect">
                                  <p:stCondLst>
                                    <p:cond delay="0"/>
                                  </p:stCondLst>
                                  <p:childTnLst>
                                    <p:set>
                                      <p:cBhvr>
                                        <p:cTn id="589" dur="1" fill="hold">
                                          <p:stCondLst>
                                            <p:cond delay="0"/>
                                          </p:stCondLst>
                                        </p:cTn>
                                        <p:tgtEl>
                                          <p:spTgt spid="124"/>
                                        </p:tgtEl>
                                        <p:attrNameLst>
                                          <p:attrName>style.visibility</p:attrName>
                                        </p:attrNameLst>
                                      </p:cBhvr>
                                      <p:to>
                                        <p:strVal val="visible"/>
                                      </p:to>
                                    </p:set>
                                  </p:childTnLst>
                                </p:cTn>
                              </p:par>
                            </p:childTnLst>
                          </p:cTn>
                        </p:par>
                        <p:par>
                          <p:cTn id="590" fill="hold">
                            <p:stCondLst>
                              <p:cond delay="19000"/>
                            </p:stCondLst>
                            <p:childTnLst>
                              <p:par>
                                <p:cTn id="591" presetID="1" presetClass="emph" presetSubtype="2" fill="hold" nodeType="afterEffect">
                                  <p:stCondLst>
                                    <p:cond delay="0"/>
                                  </p:stCondLst>
                                  <p:childTnLst>
                                    <p:animClr clrSpc="rgb" dir="cw">
                                      <p:cBhvr>
                                        <p:cTn id="592" dur="500" fill="hold"/>
                                        <p:tgtEl>
                                          <p:spTgt spid="18"/>
                                        </p:tgtEl>
                                        <p:attrNameLst>
                                          <p:attrName>fillcolor</p:attrName>
                                        </p:attrNameLst>
                                      </p:cBhvr>
                                      <p:to>
                                        <a:srgbClr val="66FF66"/>
                                      </p:to>
                                    </p:animClr>
                                    <p:set>
                                      <p:cBhvr>
                                        <p:cTn id="593" dur="500" fill="hold"/>
                                        <p:tgtEl>
                                          <p:spTgt spid="18"/>
                                        </p:tgtEl>
                                        <p:attrNameLst>
                                          <p:attrName>fill.type</p:attrName>
                                        </p:attrNameLst>
                                      </p:cBhvr>
                                      <p:to>
                                        <p:strVal val="solid"/>
                                      </p:to>
                                    </p:set>
                                    <p:set>
                                      <p:cBhvr>
                                        <p:cTn id="594" dur="500" fill="hold"/>
                                        <p:tgtEl>
                                          <p:spTgt spid="18"/>
                                        </p:tgtEl>
                                        <p:attrNameLst>
                                          <p:attrName>fill.on</p:attrName>
                                        </p:attrNameLst>
                                      </p:cBhvr>
                                      <p:to>
                                        <p:strVal val="true"/>
                                      </p:to>
                                    </p:set>
                                  </p:childTnLst>
                                </p:cTn>
                              </p:par>
                              <p:par>
                                <p:cTn id="595" presetID="1" presetClass="emph" presetSubtype="2" fill="hold" nodeType="withEffect">
                                  <p:stCondLst>
                                    <p:cond delay="0"/>
                                  </p:stCondLst>
                                  <p:childTnLst>
                                    <p:animClr clrSpc="rgb" dir="cw">
                                      <p:cBhvr>
                                        <p:cTn id="596" dur="500" fill="hold"/>
                                        <p:tgtEl>
                                          <p:spTgt spid="41"/>
                                        </p:tgtEl>
                                        <p:attrNameLst>
                                          <p:attrName>fillcolor</p:attrName>
                                        </p:attrNameLst>
                                      </p:cBhvr>
                                      <p:to>
                                        <a:schemeClr val="tx1"/>
                                      </p:to>
                                    </p:animClr>
                                    <p:set>
                                      <p:cBhvr>
                                        <p:cTn id="597" dur="500" fill="hold"/>
                                        <p:tgtEl>
                                          <p:spTgt spid="41"/>
                                        </p:tgtEl>
                                        <p:attrNameLst>
                                          <p:attrName>fill.type</p:attrName>
                                        </p:attrNameLst>
                                      </p:cBhvr>
                                      <p:to>
                                        <p:strVal val="solid"/>
                                      </p:to>
                                    </p:set>
                                    <p:set>
                                      <p:cBhvr>
                                        <p:cTn id="598" dur="500" fill="hold"/>
                                        <p:tgtEl>
                                          <p:spTgt spid="41"/>
                                        </p:tgtEl>
                                        <p:attrNameLst>
                                          <p:attrName>fill.on</p:attrName>
                                        </p:attrNameLst>
                                      </p:cBhvr>
                                      <p:to>
                                        <p:strVal val="true"/>
                                      </p:to>
                                    </p:set>
                                  </p:childTnLst>
                                </p:cTn>
                              </p:par>
                              <p:par>
                                <p:cTn id="599" presetID="1" presetClass="entr" presetSubtype="0" fill="hold" nodeType="withEffect">
                                  <p:stCondLst>
                                    <p:cond delay="0"/>
                                  </p:stCondLst>
                                  <p:childTnLst>
                                    <p:set>
                                      <p:cBhvr>
                                        <p:cTn id="600" dur="1" fill="hold">
                                          <p:stCondLst>
                                            <p:cond delay="0"/>
                                          </p:stCondLst>
                                        </p:cTn>
                                        <p:tgtEl>
                                          <p:spTgt spid="126"/>
                                        </p:tgtEl>
                                        <p:attrNameLst>
                                          <p:attrName>style.visibility</p:attrName>
                                        </p:attrNameLst>
                                      </p:cBhvr>
                                      <p:to>
                                        <p:strVal val="visible"/>
                                      </p:to>
                                    </p:set>
                                  </p:childTnLst>
                                </p:cTn>
                              </p:par>
                            </p:childTnLst>
                          </p:cTn>
                        </p:par>
                        <p:par>
                          <p:cTn id="601" fill="hold">
                            <p:stCondLst>
                              <p:cond delay="19500"/>
                            </p:stCondLst>
                            <p:childTnLst>
                              <p:par>
                                <p:cTn id="602" presetID="1" presetClass="emph" presetSubtype="2" fill="hold" nodeType="afterEffect">
                                  <p:stCondLst>
                                    <p:cond delay="0"/>
                                  </p:stCondLst>
                                  <p:childTnLst>
                                    <p:animClr clrSpc="rgb" dir="cw">
                                      <p:cBhvr>
                                        <p:cTn id="603" dur="500" fill="hold"/>
                                        <p:tgtEl>
                                          <p:spTgt spid="20"/>
                                        </p:tgtEl>
                                        <p:attrNameLst>
                                          <p:attrName>fillcolor</p:attrName>
                                        </p:attrNameLst>
                                      </p:cBhvr>
                                      <p:to>
                                        <a:srgbClr val="66FF66"/>
                                      </p:to>
                                    </p:animClr>
                                    <p:set>
                                      <p:cBhvr>
                                        <p:cTn id="604" dur="500" fill="hold"/>
                                        <p:tgtEl>
                                          <p:spTgt spid="20"/>
                                        </p:tgtEl>
                                        <p:attrNameLst>
                                          <p:attrName>fill.type</p:attrName>
                                        </p:attrNameLst>
                                      </p:cBhvr>
                                      <p:to>
                                        <p:strVal val="solid"/>
                                      </p:to>
                                    </p:set>
                                    <p:set>
                                      <p:cBhvr>
                                        <p:cTn id="605" dur="500" fill="hold"/>
                                        <p:tgtEl>
                                          <p:spTgt spid="20"/>
                                        </p:tgtEl>
                                        <p:attrNameLst>
                                          <p:attrName>fill.on</p:attrName>
                                        </p:attrNameLst>
                                      </p:cBhvr>
                                      <p:to>
                                        <p:strVal val="true"/>
                                      </p:to>
                                    </p:set>
                                  </p:childTnLst>
                                </p:cTn>
                              </p:par>
                              <p:par>
                                <p:cTn id="606" presetID="1" presetClass="emph" presetSubtype="2" fill="hold" nodeType="withEffect">
                                  <p:stCondLst>
                                    <p:cond delay="0"/>
                                  </p:stCondLst>
                                  <p:childTnLst>
                                    <p:animClr clrSpc="rgb" dir="cw">
                                      <p:cBhvr>
                                        <p:cTn id="607" dur="500" fill="hold"/>
                                        <p:tgtEl>
                                          <p:spTgt spid="48"/>
                                        </p:tgtEl>
                                        <p:attrNameLst>
                                          <p:attrName>fillcolor</p:attrName>
                                        </p:attrNameLst>
                                      </p:cBhvr>
                                      <p:to>
                                        <a:schemeClr val="tx1"/>
                                      </p:to>
                                    </p:animClr>
                                    <p:set>
                                      <p:cBhvr>
                                        <p:cTn id="608" dur="500" fill="hold"/>
                                        <p:tgtEl>
                                          <p:spTgt spid="48"/>
                                        </p:tgtEl>
                                        <p:attrNameLst>
                                          <p:attrName>fill.type</p:attrName>
                                        </p:attrNameLst>
                                      </p:cBhvr>
                                      <p:to>
                                        <p:strVal val="solid"/>
                                      </p:to>
                                    </p:set>
                                    <p:set>
                                      <p:cBhvr>
                                        <p:cTn id="609" dur="500" fill="hold"/>
                                        <p:tgtEl>
                                          <p:spTgt spid="48"/>
                                        </p:tgtEl>
                                        <p:attrNameLst>
                                          <p:attrName>fill.on</p:attrName>
                                        </p:attrNameLst>
                                      </p:cBhvr>
                                      <p:to>
                                        <p:strVal val="true"/>
                                      </p:to>
                                    </p:set>
                                  </p:childTnLst>
                                </p:cTn>
                              </p:par>
                              <p:par>
                                <p:cTn id="610" presetID="1" presetClass="entr" presetSubtype="0" fill="hold" nodeType="withEffect">
                                  <p:stCondLst>
                                    <p:cond delay="0"/>
                                  </p:stCondLst>
                                  <p:childTnLst>
                                    <p:set>
                                      <p:cBhvr>
                                        <p:cTn id="611" dur="1" fill="hold">
                                          <p:stCondLst>
                                            <p:cond delay="0"/>
                                          </p:stCondLst>
                                        </p:cTn>
                                        <p:tgtEl>
                                          <p:spTgt spid="128"/>
                                        </p:tgtEl>
                                        <p:attrNameLst>
                                          <p:attrName>style.visibility</p:attrName>
                                        </p:attrNameLst>
                                      </p:cBhvr>
                                      <p:to>
                                        <p:strVal val="visible"/>
                                      </p:to>
                                    </p:set>
                                  </p:childTnLst>
                                </p:cTn>
                              </p:par>
                            </p:childTnLst>
                          </p:cTn>
                        </p:par>
                        <p:par>
                          <p:cTn id="612" fill="hold">
                            <p:stCondLst>
                              <p:cond delay="20000"/>
                            </p:stCondLst>
                            <p:childTnLst>
                              <p:par>
                                <p:cTn id="613" presetID="1" presetClass="emph" presetSubtype="2" fill="hold" nodeType="afterEffect">
                                  <p:stCondLst>
                                    <p:cond delay="0"/>
                                  </p:stCondLst>
                                  <p:childTnLst>
                                    <p:animClr clrSpc="rgb" dir="cw">
                                      <p:cBhvr>
                                        <p:cTn id="614" dur="500" fill="hold"/>
                                        <p:tgtEl>
                                          <p:spTgt spid="21"/>
                                        </p:tgtEl>
                                        <p:attrNameLst>
                                          <p:attrName>fillcolor</p:attrName>
                                        </p:attrNameLst>
                                      </p:cBhvr>
                                      <p:to>
                                        <a:srgbClr val="66FF66"/>
                                      </p:to>
                                    </p:animClr>
                                    <p:set>
                                      <p:cBhvr>
                                        <p:cTn id="615" dur="500" fill="hold"/>
                                        <p:tgtEl>
                                          <p:spTgt spid="21"/>
                                        </p:tgtEl>
                                        <p:attrNameLst>
                                          <p:attrName>fill.type</p:attrName>
                                        </p:attrNameLst>
                                      </p:cBhvr>
                                      <p:to>
                                        <p:strVal val="solid"/>
                                      </p:to>
                                    </p:set>
                                    <p:set>
                                      <p:cBhvr>
                                        <p:cTn id="616" dur="500" fill="hold"/>
                                        <p:tgtEl>
                                          <p:spTgt spid="21"/>
                                        </p:tgtEl>
                                        <p:attrNameLst>
                                          <p:attrName>fill.on</p:attrName>
                                        </p:attrNameLst>
                                      </p:cBhvr>
                                      <p:to>
                                        <p:strVal val="true"/>
                                      </p:to>
                                    </p:set>
                                  </p:childTnLst>
                                </p:cTn>
                              </p:par>
                              <p:par>
                                <p:cTn id="617" presetID="1" presetClass="emph" presetSubtype="2" fill="hold" nodeType="withEffect">
                                  <p:stCondLst>
                                    <p:cond delay="0"/>
                                  </p:stCondLst>
                                  <p:childTnLst>
                                    <p:animClr clrSpc="rgb" dir="cw">
                                      <p:cBhvr>
                                        <p:cTn id="618" dur="500" fill="hold"/>
                                        <p:tgtEl>
                                          <p:spTgt spid="55"/>
                                        </p:tgtEl>
                                        <p:attrNameLst>
                                          <p:attrName>fillcolor</p:attrName>
                                        </p:attrNameLst>
                                      </p:cBhvr>
                                      <p:to>
                                        <a:schemeClr val="tx1"/>
                                      </p:to>
                                    </p:animClr>
                                    <p:set>
                                      <p:cBhvr>
                                        <p:cTn id="619" dur="500" fill="hold"/>
                                        <p:tgtEl>
                                          <p:spTgt spid="55"/>
                                        </p:tgtEl>
                                        <p:attrNameLst>
                                          <p:attrName>fill.type</p:attrName>
                                        </p:attrNameLst>
                                      </p:cBhvr>
                                      <p:to>
                                        <p:strVal val="solid"/>
                                      </p:to>
                                    </p:set>
                                    <p:set>
                                      <p:cBhvr>
                                        <p:cTn id="620" dur="500" fill="hold"/>
                                        <p:tgtEl>
                                          <p:spTgt spid="55"/>
                                        </p:tgtEl>
                                        <p:attrNameLst>
                                          <p:attrName>fill.on</p:attrName>
                                        </p:attrNameLst>
                                      </p:cBhvr>
                                      <p:to>
                                        <p:strVal val="true"/>
                                      </p:to>
                                    </p:set>
                                  </p:childTnLst>
                                </p:cTn>
                              </p:par>
                              <p:par>
                                <p:cTn id="621" presetID="1" presetClass="entr" presetSubtype="0" fill="hold" nodeType="withEffect">
                                  <p:stCondLst>
                                    <p:cond delay="0"/>
                                  </p:stCondLst>
                                  <p:childTnLst>
                                    <p:set>
                                      <p:cBhvr>
                                        <p:cTn id="622" dur="1" fill="hold">
                                          <p:stCondLst>
                                            <p:cond delay="0"/>
                                          </p:stCondLst>
                                        </p:cTn>
                                        <p:tgtEl>
                                          <p:spTgt spid="130"/>
                                        </p:tgtEl>
                                        <p:attrNameLst>
                                          <p:attrName>style.visibility</p:attrName>
                                        </p:attrNameLst>
                                      </p:cBhvr>
                                      <p:to>
                                        <p:strVal val="visible"/>
                                      </p:to>
                                    </p:set>
                                  </p:childTnLst>
                                </p:cTn>
                              </p:par>
                            </p:childTnLst>
                          </p:cTn>
                        </p:par>
                        <p:par>
                          <p:cTn id="623" fill="hold">
                            <p:stCondLst>
                              <p:cond delay="20500"/>
                            </p:stCondLst>
                            <p:childTnLst>
                              <p:par>
                                <p:cTn id="624" presetID="1" presetClass="emph" presetSubtype="2" fill="hold" nodeType="afterEffect">
                                  <p:stCondLst>
                                    <p:cond delay="0"/>
                                  </p:stCondLst>
                                  <p:childTnLst>
                                    <p:animClr clrSpc="rgb" dir="cw">
                                      <p:cBhvr>
                                        <p:cTn id="625" dur="500" fill="hold"/>
                                        <p:tgtEl>
                                          <p:spTgt spid="19"/>
                                        </p:tgtEl>
                                        <p:attrNameLst>
                                          <p:attrName>fillcolor</p:attrName>
                                        </p:attrNameLst>
                                      </p:cBhvr>
                                      <p:to>
                                        <a:srgbClr val="66FF66"/>
                                      </p:to>
                                    </p:animClr>
                                    <p:set>
                                      <p:cBhvr>
                                        <p:cTn id="626" dur="500" fill="hold"/>
                                        <p:tgtEl>
                                          <p:spTgt spid="19"/>
                                        </p:tgtEl>
                                        <p:attrNameLst>
                                          <p:attrName>fill.type</p:attrName>
                                        </p:attrNameLst>
                                      </p:cBhvr>
                                      <p:to>
                                        <p:strVal val="solid"/>
                                      </p:to>
                                    </p:set>
                                    <p:set>
                                      <p:cBhvr>
                                        <p:cTn id="627" dur="500" fill="hold"/>
                                        <p:tgtEl>
                                          <p:spTgt spid="19"/>
                                        </p:tgtEl>
                                        <p:attrNameLst>
                                          <p:attrName>fill.on</p:attrName>
                                        </p:attrNameLst>
                                      </p:cBhvr>
                                      <p:to>
                                        <p:strVal val="true"/>
                                      </p:to>
                                    </p:set>
                                  </p:childTnLst>
                                </p:cTn>
                              </p:par>
                              <p:par>
                                <p:cTn id="628" presetID="1" presetClass="emph" presetSubtype="2" fill="hold" nodeType="withEffect">
                                  <p:stCondLst>
                                    <p:cond delay="0"/>
                                  </p:stCondLst>
                                  <p:childTnLst>
                                    <p:animClr clrSpc="rgb" dir="cw">
                                      <p:cBhvr>
                                        <p:cTn id="629" dur="500" fill="hold"/>
                                        <p:tgtEl>
                                          <p:spTgt spid="62"/>
                                        </p:tgtEl>
                                        <p:attrNameLst>
                                          <p:attrName>fillcolor</p:attrName>
                                        </p:attrNameLst>
                                      </p:cBhvr>
                                      <p:to>
                                        <a:schemeClr val="tx1"/>
                                      </p:to>
                                    </p:animClr>
                                    <p:set>
                                      <p:cBhvr>
                                        <p:cTn id="630" dur="500" fill="hold"/>
                                        <p:tgtEl>
                                          <p:spTgt spid="62"/>
                                        </p:tgtEl>
                                        <p:attrNameLst>
                                          <p:attrName>fill.type</p:attrName>
                                        </p:attrNameLst>
                                      </p:cBhvr>
                                      <p:to>
                                        <p:strVal val="solid"/>
                                      </p:to>
                                    </p:set>
                                    <p:set>
                                      <p:cBhvr>
                                        <p:cTn id="631" dur="500" fill="hold"/>
                                        <p:tgtEl>
                                          <p:spTgt spid="62"/>
                                        </p:tgtEl>
                                        <p:attrNameLst>
                                          <p:attrName>fill.on</p:attrName>
                                        </p:attrNameLst>
                                      </p:cBhvr>
                                      <p:to>
                                        <p:strVal val="true"/>
                                      </p:to>
                                    </p:set>
                                  </p:childTnLst>
                                </p:cTn>
                              </p:par>
                              <p:par>
                                <p:cTn id="632" presetID="1" presetClass="entr" presetSubtype="0" fill="hold" nodeType="withEffect">
                                  <p:stCondLst>
                                    <p:cond delay="0"/>
                                  </p:stCondLst>
                                  <p:childTnLst>
                                    <p:set>
                                      <p:cBhvr>
                                        <p:cTn id="633" dur="1" fill="hold">
                                          <p:stCondLst>
                                            <p:cond delay="0"/>
                                          </p:stCondLst>
                                        </p:cTn>
                                        <p:tgtEl>
                                          <p:spTgt spid="132"/>
                                        </p:tgtEl>
                                        <p:attrNameLst>
                                          <p:attrName>style.visibility</p:attrName>
                                        </p:attrNameLst>
                                      </p:cBhvr>
                                      <p:to>
                                        <p:strVal val="visible"/>
                                      </p:to>
                                    </p:set>
                                  </p:childTnLst>
                                </p:cTn>
                              </p:par>
                            </p:childTnLst>
                          </p:cTn>
                        </p:par>
                        <p:par>
                          <p:cTn id="634" fill="hold">
                            <p:stCondLst>
                              <p:cond delay="21000"/>
                            </p:stCondLst>
                            <p:childTnLst>
                              <p:par>
                                <p:cTn id="635" presetID="1" presetClass="emph" presetSubtype="2" fill="hold" nodeType="afterEffect">
                                  <p:stCondLst>
                                    <p:cond delay="0"/>
                                  </p:stCondLst>
                                  <p:childTnLst>
                                    <p:animClr clrSpc="rgb" dir="cw">
                                      <p:cBhvr>
                                        <p:cTn id="636" dur="500" fill="hold"/>
                                        <p:tgtEl>
                                          <p:spTgt spid="22"/>
                                        </p:tgtEl>
                                        <p:attrNameLst>
                                          <p:attrName>fillcolor</p:attrName>
                                        </p:attrNameLst>
                                      </p:cBhvr>
                                      <p:to>
                                        <a:srgbClr val="66FF66"/>
                                      </p:to>
                                    </p:animClr>
                                    <p:set>
                                      <p:cBhvr>
                                        <p:cTn id="637" dur="500" fill="hold"/>
                                        <p:tgtEl>
                                          <p:spTgt spid="22"/>
                                        </p:tgtEl>
                                        <p:attrNameLst>
                                          <p:attrName>fill.type</p:attrName>
                                        </p:attrNameLst>
                                      </p:cBhvr>
                                      <p:to>
                                        <p:strVal val="solid"/>
                                      </p:to>
                                    </p:set>
                                    <p:set>
                                      <p:cBhvr>
                                        <p:cTn id="638" dur="500" fill="hold"/>
                                        <p:tgtEl>
                                          <p:spTgt spid="22"/>
                                        </p:tgtEl>
                                        <p:attrNameLst>
                                          <p:attrName>fill.on</p:attrName>
                                        </p:attrNameLst>
                                      </p:cBhvr>
                                      <p:to>
                                        <p:strVal val="true"/>
                                      </p:to>
                                    </p:set>
                                  </p:childTnLst>
                                </p:cTn>
                              </p:par>
                              <p:par>
                                <p:cTn id="639" presetID="1" presetClass="emph" presetSubtype="2" fill="hold" nodeType="withEffect">
                                  <p:stCondLst>
                                    <p:cond delay="0"/>
                                  </p:stCondLst>
                                  <p:childTnLst>
                                    <p:animClr clrSpc="rgb" dir="cw">
                                      <p:cBhvr>
                                        <p:cTn id="640" dur="500" fill="hold"/>
                                        <p:tgtEl>
                                          <p:spTgt spid="197"/>
                                        </p:tgtEl>
                                        <p:attrNameLst>
                                          <p:attrName>fillcolor</p:attrName>
                                        </p:attrNameLst>
                                      </p:cBhvr>
                                      <p:to>
                                        <a:schemeClr val="tx1"/>
                                      </p:to>
                                    </p:animClr>
                                    <p:set>
                                      <p:cBhvr>
                                        <p:cTn id="641" dur="500" fill="hold"/>
                                        <p:tgtEl>
                                          <p:spTgt spid="197"/>
                                        </p:tgtEl>
                                        <p:attrNameLst>
                                          <p:attrName>fill.type</p:attrName>
                                        </p:attrNameLst>
                                      </p:cBhvr>
                                      <p:to>
                                        <p:strVal val="solid"/>
                                      </p:to>
                                    </p:set>
                                    <p:set>
                                      <p:cBhvr>
                                        <p:cTn id="642" dur="500" fill="hold"/>
                                        <p:tgtEl>
                                          <p:spTgt spid="197"/>
                                        </p:tgtEl>
                                        <p:attrNameLst>
                                          <p:attrName>fill.on</p:attrName>
                                        </p:attrNameLst>
                                      </p:cBhvr>
                                      <p:to>
                                        <p:strVal val="true"/>
                                      </p:to>
                                    </p:set>
                                  </p:childTnLst>
                                </p:cTn>
                              </p:par>
                              <p:par>
                                <p:cTn id="643" presetID="1" presetClass="entr" presetSubtype="0" fill="hold" nodeType="withEffect">
                                  <p:stCondLst>
                                    <p:cond delay="0"/>
                                  </p:stCondLst>
                                  <p:childTnLst>
                                    <p:set>
                                      <p:cBhvr>
                                        <p:cTn id="644" dur="1" fill="hold">
                                          <p:stCondLst>
                                            <p:cond delay="0"/>
                                          </p:stCondLst>
                                        </p:cTn>
                                        <p:tgtEl>
                                          <p:spTgt spid="226"/>
                                        </p:tgtEl>
                                        <p:attrNameLst>
                                          <p:attrName>style.visibility</p:attrName>
                                        </p:attrNameLst>
                                      </p:cBhvr>
                                      <p:to>
                                        <p:strVal val="visible"/>
                                      </p:to>
                                    </p:set>
                                  </p:childTnLst>
                                </p:cTn>
                              </p:par>
                            </p:childTnLst>
                          </p:cTn>
                        </p:par>
                        <p:par>
                          <p:cTn id="645" fill="hold">
                            <p:stCondLst>
                              <p:cond delay="21500"/>
                            </p:stCondLst>
                            <p:childTnLst>
                              <p:par>
                                <p:cTn id="646" presetID="1" presetClass="emph" presetSubtype="2" fill="hold" nodeType="afterEffect">
                                  <p:stCondLst>
                                    <p:cond delay="0"/>
                                  </p:stCondLst>
                                  <p:childTnLst>
                                    <p:animClr clrSpc="rgb" dir="cw">
                                      <p:cBhvr>
                                        <p:cTn id="647" dur="500" fill="hold"/>
                                        <p:tgtEl>
                                          <p:spTgt spid="23"/>
                                        </p:tgtEl>
                                        <p:attrNameLst>
                                          <p:attrName>fillcolor</p:attrName>
                                        </p:attrNameLst>
                                      </p:cBhvr>
                                      <p:to>
                                        <a:srgbClr val="66FF66"/>
                                      </p:to>
                                    </p:animClr>
                                    <p:set>
                                      <p:cBhvr>
                                        <p:cTn id="648" dur="500" fill="hold"/>
                                        <p:tgtEl>
                                          <p:spTgt spid="23"/>
                                        </p:tgtEl>
                                        <p:attrNameLst>
                                          <p:attrName>fill.type</p:attrName>
                                        </p:attrNameLst>
                                      </p:cBhvr>
                                      <p:to>
                                        <p:strVal val="solid"/>
                                      </p:to>
                                    </p:set>
                                    <p:set>
                                      <p:cBhvr>
                                        <p:cTn id="649" dur="500" fill="hold"/>
                                        <p:tgtEl>
                                          <p:spTgt spid="23"/>
                                        </p:tgtEl>
                                        <p:attrNameLst>
                                          <p:attrName>fill.on</p:attrName>
                                        </p:attrNameLst>
                                      </p:cBhvr>
                                      <p:to>
                                        <p:strVal val="true"/>
                                      </p:to>
                                    </p:set>
                                  </p:childTnLst>
                                </p:cTn>
                              </p:par>
                              <p:par>
                                <p:cTn id="650" presetID="1" presetClass="emph" presetSubtype="2" fill="hold" nodeType="withEffect">
                                  <p:stCondLst>
                                    <p:cond delay="0"/>
                                  </p:stCondLst>
                                  <p:childTnLst>
                                    <p:animClr clrSpc="rgb" dir="cw">
                                      <p:cBhvr>
                                        <p:cTn id="651" dur="500" fill="hold"/>
                                        <p:tgtEl>
                                          <p:spTgt spid="69"/>
                                        </p:tgtEl>
                                        <p:attrNameLst>
                                          <p:attrName>fillcolor</p:attrName>
                                        </p:attrNameLst>
                                      </p:cBhvr>
                                      <p:to>
                                        <a:schemeClr val="tx1"/>
                                      </p:to>
                                    </p:animClr>
                                    <p:set>
                                      <p:cBhvr>
                                        <p:cTn id="652" dur="500" fill="hold"/>
                                        <p:tgtEl>
                                          <p:spTgt spid="69"/>
                                        </p:tgtEl>
                                        <p:attrNameLst>
                                          <p:attrName>fill.type</p:attrName>
                                        </p:attrNameLst>
                                      </p:cBhvr>
                                      <p:to>
                                        <p:strVal val="solid"/>
                                      </p:to>
                                    </p:set>
                                    <p:set>
                                      <p:cBhvr>
                                        <p:cTn id="653" dur="500" fill="hold"/>
                                        <p:tgtEl>
                                          <p:spTgt spid="69"/>
                                        </p:tgtEl>
                                        <p:attrNameLst>
                                          <p:attrName>fill.on</p:attrName>
                                        </p:attrNameLst>
                                      </p:cBhvr>
                                      <p:to>
                                        <p:strVal val="true"/>
                                      </p:to>
                                    </p:set>
                                  </p:childTnLst>
                                </p:cTn>
                              </p:par>
                              <p:par>
                                <p:cTn id="654" presetID="1" presetClass="entr" presetSubtype="0" fill="hold" nodeType="withEffect">
                                  <p:stCondLst>
                                    <p:cond delay="0"/>
                                  </p:stCondLst>
                                  <p:childTnLst>
                                    <p:set>
                                      <p:cBhvr>
                                        <p:cTn id="655" dur="1" fill="hold">
                                          <p:stCondLst>
                                            <p:cond delay="0"/>
                                          </p:stCondLst>
                                        </p:cTn>
                                        <p:tgtEl>
                                          <p:spTgt spid="228"/>
                                        </p:tgtEl>
                                        <p:attrNameLst>
                                          <p:attrName>style.visibility</p:attrName>
                                        </p:attrNameLst>
                                      </p:cBhvr>
                                      <p:to>
                                        <p:strVal val="visible"/>
                                      </p:to>
                                    </p:set>
                                  </p:childTnLst>
                                </p:cTn>
                              </p:par>
                            </p:childTnLst>
                          </p:cTn>
                        </p:par>
                        <p:par>
                          <p:cTn id="656" fill="hold">
                            <p:stCondLst>
                              <p:cond delay="22000"/>
                            </p:stCondLst>
                            <p:childTnLst>
                              <p:par>
                                <p:cTn id="657" presetID="1" presetClass="emph" presetSubtype="2" fill="hold" nodeType="afterEffect">
                                  <p:stCondLst>
                                    <p:cond delay="0"/>
                                  </p:stCondLst>
                                  <p:childTnLst>
                                    <p:animClr clrSpc="rgb" dir="cw">
                                      <p:cBhvr>
                                        <p:cTn id="658" dur="500" fill="hold"/>
                                        <p:tgtEl>
                                          <p:spTgt spid="6"/>
                                        </p:tgtEl>
                                        <p:attrNameLst>
                                          <p:attrName>fillcolor</p:attrName>
                                        </p:attrNameLst>
                                      </p:cBhvr>
                                      <p:to>
                                        <a:schemeClr val="bg1"/>
                                      </p:to>
                                    </p:animClr>
                                    <p:set>
                                      <p:cBhvr>
                                        <p:cTn id="659" dur="500" fill="hold"/>
                                        <p:tgtEl>
                                          <p:spTgt spid="6"/>
                                        </p:tgtEl>
                                        <p:attrNameLst>
                                          <p:attrName>fill.type</p:attrName>
                                        </p:attrNameLst>
                                      </p:cBhvr>
                                      <p:to>
                                        <p:strVal val="solid"/>
                                      </p:to>
                                    </p:set>
                                    <p:set>
                                      <p:cBhvr>
                                        <p:cTn id="660" dur="500" fill="hold"/>
                                        <p:tgtEl>
                                          <p:spTgt spid="6"/>
                                        </p:tgtEl>
                                        <p:attrNameLst>
                                          <p:attrName>fill.on</p:attrName>
                                        </p:attrNameLst>
                                      </p:cBhvr>
                                      <p:to>
                                        <p:strVal val="true"/>
                                      </p:to>
                                    </p:set>
                                  </p:childTnLst>
                                </p:cTn>
                              </p:par>
                              <p:par>
                                <p:cTn id="661" presetID="1" presetClass="emph" presetSubtype="2" fill="hold" nodeType="withEffect">
                                  <p:stCondLst>
                                    <p:cond delay="0"/>
                                  </p:stCondLst>
                                  <p:childTnLst>
                                    <p:animClr clrSpc="rgb" dir="cw">
                                      <p:cBhvr>
                                        <p:cTn id="662" dur="500" fill="hold"/>
                                        <p:tgtEl>
                                          <p:spTgt spid="17"/>
                                        </p:tgtEl>
                                        <p:attrNameLst>
                                          <p:attrName>fillcolor</p:attrName>
                                        </p:attrNameLst>
                                      </p:cBhvr>
                                      <p:to>
                                        <a:schemeClr val="bg1"/>
                                      </p:to>
                                    </p:animClr>
                                    <p:set>
                                      <p:cBhvr>
                                        <p:cTn id="663" dur="500" fill="hold"/>
                                        <p:tgtEl>
                                          <p:spTgt spid="17"/>
                                        </p:tgtEl>
                                        <p:attrNameLst>
                                          <p:attrName>fill.type</p:attrName>
                                        </p:attrNameLst>
                                      </p:cBhvr>
                                      <p:to>
                                        <p:strVal val="solid"/>
                                      </p:to>
                                    </p:set>
                                    <p:set>
                                      <p:cBhvr>
                                        <p:cTn id="664" dur="500" fill="hold"/>
                                        <p:tgtEl>
                                          <p:spTgt spid="17"/>
                                        </p:tgtEl>
                                        <p:attrNameLst>
                                          <p:attrName>fill.on</p:attrName>
                                        </p:attrNameLst>
                                      </p:cBhvr>
                                      <p:to>
                                        <p:strVal val="true"/>
                                      </p:to>
                                    </p:set>
                                  </p:childTnLst>
                                </p:cTn>
                              </p:par>
                              <p:par>
                                <p:cTn id="665" presetID="1" presetClass="emph" presetSubtype="2" fill="hold" nodeType="withEffect">
                                  <p:stCondLst>
                                    <p:cond delay="0"/>
                                  </p:stCondLst>
                                  <p:childTnLst>
                                    <p:animClr clrSpc="rgb" dir="cw">
                                      <p:cBhvr>
                                        <p:cTn id="666" dur="500" fill="hold"/>
                                        <p:tgtEl>
                                          <p:spTgt spid="18"/>
                                        </p:tgtEl>
                                        <p:attrNameLst>
                                          <p:attrName>fillcolor</p:attrName>
                                        </p:attrNameLst>
                                      </p:cBhvr>
                                      <p:to>
                                        <a:schemeClr val="bg1"/>
                                      </p:to>
                                    </p:animClr>
                                    <p:set>
                                      <p:cBhvr>
                                        <p:cTn id="667" dur="500" fill="hold"/>
                                        <p:tgtEl>
                                          <p:spTgt spid="18"/>
                                        </p:tgtEl>
                                        <p:attrNameLst>
                                          <p:attrName>fill.type</p:attrName>
                                        </p:attrNameLst>
                                      </p:cBhvr>
                                      <p:to>
                                        <p:strVal val="solid"/>
                                      </p:to>
                                    </p:set>
                                    <p:set>
                                      <p:cBhvr>
                                        <p:cTn id="668" dur="500" fill="hold"/>
                                        <p:tgtEl>
                                          <p:spTgt spid="18"/>
                                        </p:tgtEl>
                                        <p:attrNameLst>
                                          <p:attrName>fill.on</p:attrName>
                                        </p:attrNameLst>
                                      </p:cBhvr>
                                      <p:to>
                                        <p:strVal val="true"/>
                                      </p:to>
                                    </p:set>
                                  </p:childTnLst>
                                </p:cTn>
                              </p:par>
                              <p:par>
                                <p:cTn id="669" presetID="1" presetClass="emph" presetSubtype="2" fill="hold" nodeType="withEffect">
                                  <p:stCondLst>
                                    <p:cond delay="0"/>
                                  </p:stCondLst>
                                  <p:childTnLst>
                                    <p:animClr clrSpc="rgb" dir="cw">
                                      <p:cBhvr>
                                        <p:cTn id="670" dur="500" fill="hold"/>
                                        <p:tgtEl>
                                          <p:spTgt spid="19"/>
                                        </p:tgtEl>
                                        <p:attrNameLst>
                                          <p:attrName>fillcolor</p:attrName>
                                        </p:attrNameLst>
                                      </p:cBhvr>
                                      <p:to>
                                        <a:schemeClr val="bg1"/>
                                      </p:to>
                                    </p:animClr>
                                    <p:set>
                                      <p:cBhvr>
                                        <p:cTn id="671" dur="500" fill="hold"/>
                                        <p:tgtEl>
                                          <p:spTgt spid="19"/>
                                        </p:tgtEl>
                                        <p:attrNameLst>
                                          <p:attrName>fill.type</p:attrName>
                                        </p:attrNameLst>
                                      </p:cBhvr>
                                      <p:to>
                                        <p:strVal val="solid"/>
                                      </p:to>
                                    </p:set>
                                    <p:set>
                                      <p:cBhvr>
                                        <p:cTn id="672" dur="500" fill="hold"/>
                                        <p:tgtEl>
                                          <p:spTgt spid="19"/>
                                        </p:tgtEl>
                                        <p:attrNameLst>
                                          <p:attrName>fill.on</p:attrName>
                                        </p:attrNameLst>
                                      </p:cBhvr>
                                      <p:to>
                                        <p:strVal val="true"/>
                                      </p:to>
                                    </p:set>
                                  </p:childTnLst>
                                </p:cTn>
                              </p:par>
                              <p:par>
                                <p:cTn id="673" presetID="1" presetClass="emph" presetSubtype="2" fill="hold" nodeType="withEffect">
                                  <p:stCondLst>
                                    <p:cond delay="0"/>
                                  </p:stCondLst>
                                  <p:childTnLst>
                                    <p:animClr clrSpc="rgb" dir="cw">
                                      <p:cBhvr>
                                        <p:cTn id="674" dur="500" fill="hold"/>
                                        <p:tgtEl>
                                          <p:spTgt spid="20"/>
                                        </p:tgtEl>
                                        <p:attrNameLst>
                                          <p:attrName>fillcolor</p:attrName>
                                        </p:attrNameLst>
                                      </p:cBhvr>
                                      <p:to>
                                        <a:schemeClr val="bg1"/>
                                      </p:to>
                                    </p:animClr>
                                    <p:set>
                                      <p:cBhvr>
                                        <p:cTn id="675" dur="500" fill="hold"/>
                                        <p:tgtEl>
                                          <p:spTgt spid="20"/>
                                        </p:tgtEl>
                                        <p:attrNameLst>
                                          <p:attrName>fill.type</p:attrName>
                                        </p:attrNameLst>
                                      </p:cBhvr>
                                      <p:to>
                                        <p:strVal val="solid"/>
                                      </p:to>
                                    </p:set>
                                    <p:set>
                                      <p:cBhvr>
                                        <p:cTn id="676" dur="500" fill="hold"/>
                                        <p:tgtEl>
                                          <p:spTgt spid="20"/>
                                        </p:tgtEl>
                                        <p:attrNameLst>
                                          <p:attrName>fill.on</p:attrName>
                                        </p:attrNameLst>
                                      </p:cBhvr>
                                      <p:to>
                                        <p:strVal val="true"/>
                                      </p:to>
                                    </p:set>
                                  </p:childTnLst>
                                </p:cTn>
                              </p:par>
                              <p:par>
                                <p:cTn id="677" presetID="1" presetClass="emph" presetSubtype="2" fill="hold" nodeType="withEffect">
                                  <p:stCondLst>
                                    <p:cond delay="0"/>
                                  </p:stCondLst>
                                  <p:childTnLst>
                                    <p:animClr clrSpc="rgb" dir="cw">
                                      <p:cBhvr>
                                        <p:cTn id="678" dur="500" fill="hold"/>
                                        <p:tgtEl>
                                          <p:spTgt spid="21"/>
                                        </p:tgtEl>
                                        <p:attrNameLst>
                                          <p:attrName>fillcolor</p:attrName>
                                        </p:attrNameLst>
                                      </p:cBhvr>
                                      <p:to>
                                        <a:schemeClr val="bg1"/>
                                      </p:to>
                                    </p:animClr>
                                    <p:set>
                                      <p:cBhvr>
                                        <p:cTn id="679" dur="500" fill="hold"/>
                                        <p:tgtEl>
                                          <p:spTgt spid="21"/>
                                        </p:tgtEl>
                                        <p:attrNameLst>
                                          <p:attrName>fill.type</p:attrName>
                                        </p:attrNameLst>
                                      </p:cBhvr>
                                      <p:to>
                                        <p:strVal val="solid"/>
                                      </p:to>
                                    </p:set>
                                    <p:set>
                                      <p:cBhvr>
                                        <p:cTn id="680" dur="500" fill="hold"/>
                                        <p:tgtEl>
                                          <p:spTgt spid="21"/>
                                        </p:tgtEl>
                                        <p:attrNameLst>
                                          <p:attrName>fill.on</p:attrName>
                                        </p:attrNameLst>
                                      </p:cBhvr>
                                      <p:to>
                                        <p:strVal val="true"/>
                                      </p:to>
                                    </p:set>
                                  </p:childTnLst>
                                </p:cTn>
                              </p:par>
                              <p:par>
                                <p:cTn id="681" presetID="1" presetClass="emph" presetSubtype="2" fill="hold" nodeType="withEffect">
                                  <p:stCondLst>
                                    <p:cond delay="0"/>
                                  </p:stCondLst>
                                  <p:childTnLst>
                                    <p:animClr clrSpc="rgb" dir="cw">
                                      <p:cBhvr>
                                        <p:cTn id="682" dur="500" fill="hold"/>
                                        <p:tgtEl>
                                          <p:spTgt spid="22"/>
                                        </p:tgtEl>
                                        <p:attrNameLst>
                                          <p:attrName>fillcolor</p:attrName>
                                        </p:attrNameLst>
                                      </p:cBhvr>
                                      <p:to>
                                        <a:schemeClr val="bg1"/>
                                      </p:to>
                                    </p:animClr>
                                    <p:set>
                                      <p:cBhvr>
                                        <p:cTn id="683" dur="500" fill="hold"/>
                                        <p:tgtEl>
                                          <p:spTgt spid="22"/>
                                        </p:tgtEl>
                                        <p:attrNameLst>
                                          <p:attrName>fill.type</p:attrName>
                                        </p:attrNameLst>
                                      </p:cBhvr>
                                      <p:to>
                                        <p:strVal val="solid"/>
                                      </p:to>
                                    </p:set>
                                    <p:set>
                                      <p:cBhvr>
                                        <p:cTn id="684" dur="500" fill="hold"/>
                                        <p:tgtEl>
                                          <p:spTgt spid="22"/>
                                        </p:tgtEl>
                                        <p:attrNameLst>
                                          <p:attrName>fill.on</p:attrName>
                                        </p:attrNameLst>
                                      </p:cBhvr>
                                      <p:to>
                                        <p:strVal val="true"/>
                                      </p:to>
                                    </p:set>
                                  </p:childTnLst>
                                </p:cTn>
                              </p:par>
                              <p:par>
                                <p:cTn id="685" presetID="1" presetClass="emph" presetSubtype="2" fill="hold" nodeType="withEffect">
                                  <p:stCondLst>
                                    <p:cond delay="0"/>
                                  </p:stCondLst>
                                  <p:childTnLst>
                                    <p:animClr clrSpc="rgb" dir="cw">
                                      <p:cBhvr>
                                        <p:cTn id="686" dur="500" fill="hold"/>
                                        <p:tgtEl>
                                          <p:spTgt spid="23"/>
                                        </p:tgtEl>
                                        <p:attrNameLst>
                                          <p:attrName>fillcolor</p:attrName>
                                        </p:attrNameLst>
                                      </p:cBhvr>
                                      <p:to>
                                        <a:schemeClr val="bg1"/>
                                      </p:to>
                                    </p:animClr>
                                    <p:set>
                                      <p:cBhvr>
                                        <p:cTn id="687" dur="500" fill="hold"/>
                                        <p:tgtEl>
                                          <p:spTgt spid="23"/>
                                        </p:tgtEl>
                                        <p:attrNameLst>
                                          <p:attrName>fill.type</p:attrName>
                                        </p:attrNameLst>
                                      </p:cBhvr>
                                      <p:to>
                                        <p:strVal val="solid"/>
                                      </p:to>
                                    </p:set>
                                    <p:set>
                                      <p:cBhvr>
                                        <p:cTn id="688" dur="500" fill="hold"/>
                                        <p:tgtEl>
                                          <p:spTgt spid="23"/>
                                        </p:tgtEl>
                                        <p:attrNameLst>
                                          <p:attrName>fill.on</p:attrName>
                                        </p:attrNameLst>
                                      </p:cBhvr>
                                      <p:to>
                                        <p:strVal val="true"/>
                                      </p:to>
                                    </p:set>
                                  </p:childTnLst>
                                </p:cTn>
                              </p:par>
                            </p:childTnLst>
                          </p:cTn>
                        </p:par>
                        <p:par>
                          <p:cTn id="689" fill="hold">
                            <p:stCondLst>
                              <p:cond delay="22500"/>
                            </p:stCondLst>
                            <p:childTnLst>
                              <p:par>
                                <p:cTn id="690" presetID="1" presetClass="emph" presetSubtype="2" fill="hold" nodeType="afterEffect">
                                  <p:stCondLst>
                                    <p:cond delay="0"/>
                                  </p:stCondLst>
                                  <p:childTnLst>
                                    <p:animClr clrSpc="rgb" dir="cw">
                                      <p:cBhvr>
                                        <p:cTn id="691" dur="500" fill="hold"/>
                                        <p:tgtEl>
                                          <p:spTgt spid="9"/>
                                        </p:tgtEl>
                                        <p:attrNameLst>
                                          <p:attrName>fillcolor</p:attrName>
                                        </p:attrNameLst>
                                      </p:cBhvr>
                                      <p:to>
                                        <a:srgbClr val="FF5050"/>
                                      </p:to>
                                    </p:animClr>
                                    <p:set>
                                      <p:cBhvr>
                                        <p:cTn id="692" dur="500" fill="hold"/>
                                        <p:tgtEl>
                                          <p:spTgt spid="9"/>
                                        </p:tgtEl>
                                        <p:attrNameLst>
                                          <p:attrName>fill.type</p:attrName>
                                        </p:attrNameLst>
                                      </p:cBhvr>
                                      <p:to>
                                        <p:strVal val="solid"/>
                                      </p:to>
                                    </p:set>
                                    <p:set>
                                      <p:cBhvr>
                                        <p:cTn id="693" dur="500" fill="hold"/>
                                        <p:tgtEl>
                                          <p:spTgt spid="9"/>
                                        </p:tgtEl>
                                        <p:attrNameLst>
                                          <p:attrName>fill.on</p:attrName>
                                        </p:attrNameLst>
                                      </p:cBhvr>
                                      <p:to>
                                        <p:strVal val="true"/>
                                      </p:to>
                                    </p:set>
                                  </p:childTnLst>
                                </p:cTn>
                              </p:par>
                            </p:childTnLst>
                          </p:cTn>
                        </p:par>
                        <p:par>
                          <p:cTn id="694" fill="hold">
                            <p:stCondLst>
                              <p:cond delay="23000"/>
                            </p:stCondLst>
                            <p:childTnLst>
                              <p:par>
                                <p:cTn id="695" presetID="1" presetClass="emph" presetSubtype="2" fill="hold" nodeType="afterEffect">
                                  <p:stCondLst>
                                    <p:cond delay="0"/>
                                  </p:stCondLst>
                                  <p:childTnLst>
                                    <p:animClr clrSpc="rgb" dir="cw">
                                      <p:cBhvr>
                                        <p:cTn id="696" dur="500" fill="hold"/>
                                        <p:tgtEl>
                                          <p:spTgt spid="17"/>
                                        </p:tgtEl>
                                        <p:attrNameLst>
                                          <p:attrName>fillcolor</p:attrName>
                                        </p:attrNameLst>
                                      </p:cBhvr>
                                      <p:to>
                                        <a:srgbClr val="66FF66"/>
                                      </p:to>
                                    </p:animClr>
                                    <p:set>
                                      <p:cBhvr>
                                        <p:cTn id="697" dur="500" fill="hold"/>
                                        <p:tgtEl>
                                          <p:spTgt spid="17"/>
                                        </p:tgtEl>
                                        <p:attrNameLst>
                                          <p:attrName>fill.type</p:attrName>
                                        </p:attrNameLst>
                                      </p:cBhvr>
                                      <p:to>
                                        <p:strVal val="solid"/>
                                      </p:to>
                                    </p:set>
                                    <p:set>
                                      <p:cBhvr>
                                        <p:cTn id="698" dur="500" fill="hold"/>
                                        <p:tgtEl>
                                          <p:spTgt spid="17"/>
                                        </p:tgtEl>
                                        <p:attrNameLst>
                                          <p:attrName>fill.on</p:attrName>
                                        </p:attrNameLst>
                                      </p:cBhvr>
                                      <p:to>
                                        <p:strVal val="true"/>
                                      </p:to>
                                    </p:set>
                                  </p:childTnLst>
                                </p:cTn>
                              </p:par>
                              <p:par>
                                <p:cTn id="699" presetID="1" presetClass="emph" presetSubtype="2" fill="hold" nodeType="withEffect">
                                  <p:stCondLst>
                                    <p:cond delay="0"/>
                                  </p:stCondLst>
                                  <p:childTnLst>
                                    <p:animClr clrSpc="rgb" dir="cw">
                                      <p:cBhvr>
                                        <p:cTn id="700" dur="500" fill="hold"/>
                                        <p:tgtEl>
                                          <p:spTgt spid="35"/>
                                        </p:tgtEl>
                                        <p:attrNameLst>
                                          <p:attrName>fillcolor</p:attrName>
                                        </p:attrNameLst>
                                      </p:cBhvr>
                                      <p:to>
                                        <a:schemeClr val="tx1"/>
                                      </p:to>
                                    </p:animClr>
                                    <p:set>
                                      <p:cBhvr>
                                        <p:cTn id="701" dur="500" fill="hold"/>
                                        <p:tgtEl>
                                          <p:spTgt spid="35"/>
                                        </p:tgtEl>
                                        <p:attrNameLst>
                                          <p:attrName>fill.type</p:attrName>
                                        </p:attrNameLst>
                                      </p:cBhvr>
                                      <p:to>
                                        <p:strVal val="solid"/>
                                      </p:to>
                                    </p:set>
                                    <p:set>
                                      <p:cBhvr>
                                        <p:cTn id="702" dur="500" fill="hold"/>
                                        <p:tgtEl>
                                          <p:spTgt spid="35"/>
                                        </p:tgtEl>
                                        <p:attrNameLst>
                                          <p:attrName>fill.on</p:attrName>
                                        </p:attrNameLst>
                                      </p:cBhvr>
                                      <p:to>
                                        <p:strVal val="true"/>
                                      </p:to>
                                    </p:set>
                                  </p:childTnLst>
                                </p:cTn>
                              </p:par>
                              <p:par>
                                <p:cTn id="703" presetID="1" presetClass="entr" presetSubtype="0" fill="hold" nodeType="withEffect">
                                  <p:stCondLst>
                                    <p:cond delay="0"/>
                                  </p:stCondLst>
                                  <p:childTnLst>
                                    <p:set>
                                      <p:cBhvr>
                                        <p:cTn id="704" dur="1" fill="hold">
                                          <p:stCondLst>
                                            <p:cond delay="0"/>
                                          </p:stCondLst>
                                        </p:cTn>
                                        <p:tgtEl>
                                          <p:spTgt spid="136"/>
                                        </p:tgtEl>
                                        <p:attrNameLst>
                                          <p:attrName>style.visibility</p:attrName>
                                        </p:attrNameLst>
                                      </p:cBhvr>
                                      <p:to>
                                        <p:strVal val="visible"/>
                                      </p:to>
                                    </p:set>
                                  </p:childTnLst>
                                </p:cTn>
                              </p:par>
                            </p:childTnLst>
                          </p:cTn>
                        </p:par>
                        <p:par>
                          <p:cTn id="705" fill="hold">
                            <p:stCondLst>
                              <p:cond delay="23500"/>
                            </p:stCondLst>
                            <p:childTnLst>
                              <p:par>
                                <p:cTn id="706" presetID="1" presetClass="emph" presetSubtype="2" fill="hold" nodeType="afterEffect">
                                  <p:stCondLst>
                                    <p:cond delay="0"/>
                                  </p:stCondLst>
                                  <p:childTnLst>
                                    <p:animClr clrSpc="rgb" dir="cw">
                                      <p:cBhvr>
                                        <p:cTn id="707" dur="500" fill="hold"/>
                                        <p:tgtEl>
                                          <p:spTgt spid="18"/>
                                        </p:tgtEl>
                                        <p:attrNameLst>
                                          <p:attrName>fillcolor</p:attrName>
                                        </p:attrNameLst>
                                      </p:cBhvr>
                                      <p:to>
                                        <a:srgbClr val="66FF66"/>
                                      </p:to>
                                    </p:animClr>
                                    <p:set>
                                      <p:cBhvr>
                                        <p:cTn id="708" dur="500" fill="hold"/>
                                        <p:tgtEl>
                                          <p:spTgt spid="18"/>
                                        </p:tgtEl>
                                        <p:attrNameLst>
                                          <p:attrName>fill.type</p:attrName>
                                        </p:attrNameLst>
                                      </p:cBhvr>
                                      <p:to>
                                        <p:strVal val="solid"/>
                                      </p:to>
                                    </p:set>
                                    <p:set>
                                      <p:cBhvr>
                                        <p:cTn id="709" dur="500" fill="hold"/>
                                        <p:tgtEl>
                                          <p:spTgt spid="18"/>
                                        </p:tgtEl>
                                        <p:attrNameLst>
                                          <p:attrName>fill.on</p:attrName>
                                        </p:attrNameLst>
                                      </p:cBhvr>
                                      <p:to>
                                        <p:strVal val="true"/>
                                      </p:to>
                                    </p:set>
                                  </p:childTnLst>
                                </p:cTn>
                              </p:par>
                              <p:par>
                                <p:cTn id="710" presetID="1" presetClass="emph" presetSubtype="2" fill="hold" nodeType="withEffect">
                                  <p:stCondLst>
                                    <p:cond delay="0"/>
                                  </p:stCondLst>
                                  <p:childTnLst>
                                    <p:animClr clrSpc="rgb" dir="cw">
                                      <p:cBhvr>
                                        <p:cTn id="711" dur="500" fill="hold"/>
                                        <p:tgtEl>
                                          <p:spTgt spid="42"/>
                                        </p:tgtEl>
                                        <p:attrNameLst>
                                          <p:attrName>fillcolor</p:attrName>
                                        </p:attrNameLst>
                                      </p:cBhvr>
                                      <p:to>
                                        <a:schemeClr val="tx1"/>
                                      </p:to>
                                    </p:animClr>
                                    <p:set>
                                      <p:cBhvr>
                                        <p:cTn id="712" dur="500" fill="hold"/>
                                        <p:tgtEl>
                                          <p:spTgt spid="42"/>
                                        </p:tgtEl>
                                        <p:attrNameLst>
                                          <p:attrName>fill.type</p:attrName>
                                        </p:attrNameLst>
                                      </p:cBhvr>
                                      <p:to>
                                        <p:strVal val="solid"/>
                                      </p:to>
                                    </p:set>
                                    <p:set>
                                      <p:cBhvr>
                                        <p:cTn id="713" dur="500" fill="hold"/>
                                        <p:tgtEl>
                                          <p:spTgt spid="42"/>
                                        </p:tgtEl>
                                        <p:attrNameLst>
                                          <p:attrName>fill.on</p:attrName>
                                        </p:attrNameLst>
                                      </p:cBhvr>
                                      <p:to>
                                        <p:strVal val="true"/>
                                      </p:to>
                                    </p:set>
                                  </p:childTnLst>
                                </p:cTn>
                              </p:par>
                              <p:par>
                                <p:cTn id="714" presetID="1" presetClass="entr" presetSubtype="0" fill="hold" nodeType="withEffect">
                                  <p:stCondLst>
                                    <p:cond delay="0"/>
                                  </p:stCondLst>
                                  <p:childTnLst>
                                    <p:set>
                                      <p:cBhvr>
                                        <p:cTn id="715" dur="1" fill="hold">
                                          <p:stCondLst>
                                            <p:cond delay="0"/>
                                          </p:stCondLst>
                                        </p:cTn>
                                        <p:tgtEl>
                                          <p:spTgt spid="138"/>
                                        </p:tgtEl>
                                        <p:attrNameLst>
                                          <p:attrName>style.visibility</p:attrName>
                                        </p:attrNameLst>
                                      </p:cBhvr>
                                      <p:to>
                                        <p:strVal val="visible"/>
                                      </p:to>
                                    </p:set>
                                  </p:childTnLst>
                                </p:cTn>
                              </p:par>
                            </p:childTnLst>
                          </p:cTn>
                        </p:par>
                        <p:par>
                          <p:cTn id="716" fill="hold">
                            <p:stCondLst>
                              <p:cond delay="24000"/>
                            </p:stCondLst>
                            <p:childTnLst>
                              <p:par>
                                <p:cTn id="717" presetID="1" presetClass="emph" presetSubtype="2" fill="hold" nodeType="afterEffect">
                                  <p:stCondLst>
                                    <p:cond delay="0"/>
                                  </p:stCondLst>
                                  <p:childTnLst>
                                    <p:animClr clrSpc="rgb" dir="cw">
                                      <p:cBhvr>
                                        <p:cTn id="718" dur="500" fill="hold"/>
                                        <p:tgtEl>
                                          <p:spTgt spid="20"/>
                                        </p:tgtEl>
                                        <p:attrNameLst>
                                          <p:attrName>fillcolor</p:attrName>
                                        </p:attrNameLst>
                                      </p:cBhvr>
                                      <p:to>
                                        <a:srgbClr val="66FF66"/>
                                      </p:to>
                                    </p:animClr>
                                    <p:set>
                                      <p:cBhvr>
                                        <p:cTn id="719" dur="500" fill="hold"/>
                                        <p:tgtEl>
                                          <p:spTgt spid="20"/>
                                        </p:tgtEl>
                                        <p:attrNameLst>
                                          <p:attrName>fill.type</p:attrName>
                                        </p:attrNameLst>
                                      </p:cBhvr>
                                      <p:to>
                                        <p:strVal val="solid"/>
                                      </p:to>
                                    </p:set>
                                    <p:set>
                                      <p:cBhvr>
                                        <p:cTn id="720" dur="500" fill="hold"/>
                                        <p:tgtEl>
                                          <p:spTgt spid="20"/>
                                        </p:tgtEl>
                                        <p:attrNameLst>
                                          <p:attrName>fill.on</p:attrName>
                                        </p:attrNameLst>
                                      </p:cBhvr>
                                      <p:to>
                                        <p:strVal val="true"/>
                                      </p:to>
                                    </p:set>
                                  </p:childTnLst>
                                </p:cTn>
                              </p:par>
                              <p:par>
                                <p:cTn id="721" presetID="1" presetClass="emph" presetSubtype="2" fill="hold" nodeType="withEffect">
                                  <p:stCondLst>
                                    <p:cond delay="0"/>
                                  </p:stCondLst>
                                  <p:childTnLst>
                                    <p:animClr clrSpc="rgb" dir="cw">
                                      <p:cBhvr>
                                        <p:cTn id="722" dur="500" fill="hold"/>
                                        <p:tgtEl>
                                          <p:spTgt spid="49"/>
                                        </p:tgtEl>
                                        <p:attrNameLst>
                                          <p:attrName>fillcolor</p:attrName>
                                        </p:attrNameLst>
                                      </p:cBhvr>
                                      <p:to>
                                        <a:schemeClr val="tx1"/>
                                      </p:to>
                                    </p:animClr>
                                    <p:set>
                                      <p:cBhvr>
                                        <p:cTn id="723" dur="500" fill="hold"/>
                                        <p:tgtEl>
                                          <p:spTgt spid="49"/>
                                        </p:tgtEl>
                                        <p:attrNameLst>
                                          <p:attrName>fill.type</p:attrName>
                                        </p:attrNameLst>
                                      </p:cBhvr>
                                      <p:to>
                                        <p:strVal val="solid"/>
                                      </p:to>
                                    </p:set>
                                    <p:set>
                                      <p:cBhvr>
                                        <p:cTn id="724" dur="500" fill="hold"/>
                                        <p:tgtEl>
                                          <p:spTgt spid="49"/>
                                        </p:tgtEl>
                                        <p:attrNameLst>
                                          <p:attrName>fill.on</p:attrName>
                                        </p:attrNameLst>
                                      </p:cBhvr>
                                      <p:to>
                                        <p:strVal val="true"/>
                                      </p:to>
                                    </p:set>
                                  </p:childTnLst>
                                </p:cTn>
                              </p:par>
                              <p:par>
                                <p:cTn id="725" presetID="1" presetClass="entr" presetSubtype="0" fill="hold" nodeType="withEffect">
                                  <p:stCondLst>
                                    <p:cond delay="0"/>
                                  </p:stCondLst>
                                  <p:childTnLst>
                                    <p:set>
                                      <p:cBhvr>
                                        <p:cTn id="726" dur="1" fill="hold">
                                          <p:stCondLst>
                                            <p:cond delay="0"/>
                                          </p:stCondLst>
                                        </p:cTn>
                                        <p:tgtEl>
                                          <p:spTgt spid="140"/>
                                        </p:tgtEl>
                                        <p:attrNameLst>
                                          <p:attrName>style.visibility</p:attrName>
                                        </p:attrNameLst>
                                      </p:cBhvr>
                                      <p:to>
                                        <p:strVal val="visible"/>
                                      </p:to>
                                    </p:set>
                                  </p:childTnLst>
                                </p:cTn>
                              </p:par>
                            </p:childTnLst>
                          </p:cTn>
                        </p:par>
                        <p:par>
                          <p:cTn id="727" fill="hold">
                            <p:stCondLst>
                              <p:cond delay="24500"/>
                            </p:stCondLst>
                            <p:childTnLst>
                              <p:par>
                                <p:cTn id="728" presetID="1" presetClass="emph" presetSubtype="2" fill="hold" nodeType="afterEffect">
                                  <p:stCondLst>
                                    <p:cond delay="0"/>
                                  </p:stCondLst>
                                  <p:childTnLst>
                                    <p:animClr clrSpc="rgb" dir="cw">
                                      <p:cBhvr>
                                        <p:cTn id="729" dur="500" fill="hold"/>
                                        <p:tgtEl>
                                          <p:spTgt spid="21"/>
                                        </p:tgtEl>
                                        <p:attrNameLst>
                                          <p:attrName>fillcolor</p:attrName>
                                        </p:attrNameLst>
                                      </p:cBhvr>
                                      <p:to>
                                        <a:srgbClr val="66FF66"/>
                                      </p:to>
                                    </p:animClr>
                                    <p:set>
                                      <p:cBhvr>
                                        <p:cTn id="730" dur="500" fill="hold"/>
                                        <p:tgtEl>
                                          <p:spTgt spid="21"/>
                                        </p:tgtEl>
                                        <p:attrNameLst>
                                          <p:attrName>fill.type</p:attrName>
                                        </p:attrNameLst>
                                      </p:cBhvr>
                                      <p:to>
                                        <p:strVal val="solid"/>
                                      </p:to>
                                    </p:set>
                                    <p:set>
                                      <p:cBhvr>
                                        <p:cTn id="731" dur="500" fill="hold"/>
                                        <p:tgtEl>
                                          <p:spTgt spid="21"/>
                                        </p:tgtEl>
                                        <p:attrNameLst>
                                          <p:attrName>fill.on</p:attrName>
                                        </p:attrNameLst>
                                      </p:cBhvr>
                                      <p:to>
                                        <p:strVal val="true"/>
                                      </p:to>
                                    </p:set>
                                  </p:childTnLst>
                                </p:cTn>
                              </p:par>
                              <p:par>
                                <p:cTn id="732" presetID="1" presetClass="emph" presetSubtype="2" fill="hold" nodeType="withEffect">
                                  <p:stCondLst>
                                    <p:cond delay="0"/>
                                  </p:stCondLst>
                                  <p:childTnLst>
                                    <p:animClr clrSpc="rgb" dir="cw">
                                      <p:cBhvr>
                                        <p:cTn id="733" dur="500" fill="hold"/>
                                        <p:tgtEl>
                                          <p:spTgt spid="56"/>
                                        </p:tgtEl>
                                        <p:attrNameLst>
                                          <p:attrName>fillcolor</p:attrName>
                                        </p:attrNameLst>
                                      </p:cBhvr>
                                      <p:to>
                                        <a:schemeClr val="tx1"/>
                                      </p:to>
                                    </p:animClr>
                                    <p:set>
                                      <p:cBhvr>
                                        <p:cTn id="734" dur="500" fill="hold"/>
                                        <p:tgtEl>
                                          <p:spTgt spid="56"/>
                                        </p:tgtEl>
                                        <p:attrNameLst>
                                          <p:attrName>fill.type</p:attrName>
                                        </p:attrNameLst>
                                      </p:cBhvr>
                                      <p:to>
                                        <p:strVal val="solid"/>
                                      </p:to>
                                    </p:set>
                                    <p:set>
                                      <p:cBhvr>
                                        <p:cTn id="735" dur="500" fill="hold"/>
                                        <p:tgtEl>
                                          <p:spTgt spid="56"/>
                                        </p:tgtEl>
                                        <p:attrNameLst>
                                          <p:attrName>fill.on</p:attrName>
                                        </p:attrNameLst>
                                      </p:cBhvr>
                                      <p:to>
                                        <p:strVal val="true"/>
                                      </p:to>
                                    </p:set>
                                  </p:childTnLst>
                                </p:cTn>
                              </p:par>
                              <p:par>
                                <p:cTn id="736" presetID="1" presetClass="entr" presetSubtype="0" fill="hold" nodeType="withEffect">
                                  <p:stCondLst>
                                    <p:cond delay="0"/>
                                  </p:stCondLst>
                                  <p:childTnLst>
                                    <p:set>
                                      <p:cBhvr>
                                        <p:cTn id="737" dur="1" fill="hold">
                                          <p:stCondLst>
                                            <p:cond delay="0"/>
                                          </p:stCondLst>
                                        </p:cTn>
                                        <p:tgtEl>
                                          <p:spTgt spid="142"/>
                                        </p:tgtEl>
                                        <p:attrNameLst>
                                          <p:attrName>style.visibility</p:attrName>
                                        </p:attrNameLst>
                                      </p:cBhvr>
                                      <p:to>
                                        <p:strVal val="visible"/>
                                      </p:to>
                                    </p:set>
                                  </p:childTnLst>
                                </p:cTn>
                              </p:par>
                            </p:childTnLst>
                          </p:cTn>
                        </p:par>
                        <p:par>
                          <p:cTn id="738" fill="hold">
                            <p:stCondLst>
                              <p:cond delay="25000"/>
                            </p:stCondLst>
                            <p:childTnLst>
                              <p:par>
                                <p:cTn id="739" presetID="1" presetClass="emph" presetSubtype="2" fill="hold" nodeType="afterEffect">
                                  <p:stCondLst>
                                    <p:cond delay="0"/>
                                  </p:stCondLst>
                                  <p:childTnLst>
                                    <p:animClr clrSpc="rgb" dir="cw">
                                      <p:cBhvr>
                                        <p:cTn id="740" dur="500" fill="hold"/>
                                        <p:tgtEl>
                                          <p:spTgt spid="19"/>
                                        </p:tgtEl>
                                        <p:attrNameLst>
                                          <p:attrName>fillcolor</p:attrName>
                                        </p:attrNameLst>
                                      </p:cBhvr>
                                      <p:to>
                                        <a:srgbClr val="66FF66"/>
                                      </p:to>
                                    </p:animClr>
                                    <p:set>
                                      <p:cBhvr>
                                        <p:cTn id="741" dur="500" fill="hold"/>
                                        <p:tgtEl>
                                          <p:spTgt spid="19"/>
                                        </p:tgtEl>
                                        <p:attrNameLst>
                                          <p:attrName>fill.type</p:attrName>
                                        </p:attrNameLst>
                                      </p:cBhvr>
                                      <p:to>
                                        <p:strVal val="solid"/>
                                      </p:to>
                                    </p:set>
                                    <p:set>
                                      <p:cBhvr>
                                        <p:cTn id="742" dur="500" fill="hold"/>
                                        <p:tgtEl>
                                          <p:spTgt spid="19"/>
                                        </p:tgtEl>
                                        <p:attrNameLst>
                                          <p:attrName>fill.on</p:attrName>
                                        </p:attrNameLst>
                                      </p:cBhvr>
                                      <p:to>
                                        <p:strVal val="true"/>
                                      </p:to>
                                    </p:set>
                                  </p:childTnLst>
                                </p:cTn>
                              </p:par>
                              <p:par>
                                <p:cTn id="743" presetID="1" presetClass="emph" presetSubtype="2" fill="hold" nodeType="withEffect">
                                  <p:stCondLst>
                                    <p:cond delay="0"/>
                                  </p:stCondLst>
                                  <p:childTnLst>
                                    <p:animClr clrSpc="rgb" dir="cw">
                                      <p:cBhvr>
                                        <p:cTn id="744" dur="500" fill="hold"/>
                                        <p:tgtEl>
                                          <p:spTgt spid="63"/>
                                        </p:tgtEl>
                                        <p:attrNameLst>
                                          <p:attrName>fillcolor</p:attrName>
                                        </p:attrNameLst>
                                      </p:cBhvr>
                                      <p:to>
                                        <a:schemeClr val="tx1"/>
                                      </p:to>
                                    </p:animClr>
                                    <p:set>
                                      <p:cBhvr>
                                        <p:cTn id="745" dur="500" fill="hold"/>
                                        <p:tgtEl>
                                          <p:spTgt spid="63"/>
                                        </p:tgtEl>
                                        <p:attrNameLst>
                                          <p:attrName>fill.type</p:attrName>
                                        </p:attrNameLst>
                                      </p:cBhvr>
                                      <p:to>
                                        <p:strVal val="solid"/>
                                      </p:to>
                                    </p:set>
                                    <p:set>
                                      <p:cBhvr>
                                        <p:cTn id="746" dur="500" fill="hold"/>
                                        <p:tgtEl>
                                          <p:spTgt spid="63"/>
                                        </p:tgtEl>
                                        <p:attrNameLst>
                                          <p:attrName>fill.on</p:attrName>
                                        </p:attrNameLst>
                                      </p:cBhvr>
                                      <p:to>
                                        <p:strVal val="true"/>
                                      </p:to>
                                    </p:set>
                                  </p:childTnLst>
                                </p:cTn>
                              </p:par>
                              <p:par>
                                <p:cTn id="747" presetID="1" presetClass="entr" presetSubtype="0" fill="hold" nodeType="withEffect">
                                  <p:stCondLst>
                                    <p:cond delay="0"/>
                                  </p:stCondLst>
                                  <p:childTnLst>
                                    <p:set>
                                      <p:cBhvr>
                                        <p:cTn id="748" dur="1" fill="hold">
                                          <p:stCondLst>
                                            <p:cond delay="0"/>
                                          </p:stCondLst>
                                        </p:cTn>
                                        <p:tgtEl>
                                          <p:spTgt spid="144"/>
                                        </p:tgtEl>
                                        <p:attrNameLst>
                                          <p:attrName>style.visibility</p:attrName>
                                        </p:attrNameLst>
                                      </p:cBhvr>
                                      <p:to>
                                        <p:strVal val="visible"/>
                                      </p:to>
                                    </p:set>
                                  </p:childTnLst>
                                </p:cTn>
                              </p:par>
                            </p:childTnLst>
                          </p:cTn>
                        </p:par>
                        <p:par>
                          <p:cTn id="749" fill="hold">
                            <p:stCondLst>
                              <p:cond delay="25500"/>
                            </p:stCondLst>
                            <p:childTnLst>
                              <p:par>
                                <p:cTn id="750" presetID="1" presetClass="emph" presetSubtype="2" fill="hold" nodeType="afterEffect">
                                  <p:stCondLst>
                                    <p:cond delay="0"/>
                                  </p:stCondLst>
                                  <p:childTnLst>
                                    <p:animClr clrSpc="rgb" dir="cw">
                                      <p:cBhvr>
                                        <p:cTn id="751" dur="500" fill="hold"/>
                                        <p:tgtEl>
                                          <p:spTgt spid="22"/>
                                        </p:tgtEl>
                                        <p:attrNameLst>
                                          <p:attrName>fillcolor</p:attrName>
                                        </p:attrNameLst>
                                      </p:cBhvr>
                                      <p:to>
                                        <a:srgbClr val="66FF66"/>
                                      </p:to>
                                    </p:animClr>
                                    <p:set>
                                      <p:cBhvr>
                                        <p:cTn id="752" dur="500" fill="hold"/>
                                        <p:tgtEl>
                                          <p:spTgt spid="22"/>
                                        </p:tgtEl>
                                        <p:attrNameLst>
                                          <p:attrName>fill.type</p:attrName>
                                        </p:attrNameLst>
                                      </p:cBhvr>
                                      <p:to>
                                        <p:strVal val="solid"/>
                                      </p:to>
                                    </p:set>
                                    <p:set>
                                      <p:cBhvr>
                                        <p:cTn id="753" dur="500" fill="hold"/>
                                        <p:tgtEl>
                                          <p:spTgt spid="22"/>
                                        </p:tgtEl>
                                        <p:attrNameLst>
                                          <p:attrName>fill.on</p:attrName>
                                        </p:attrNameLst>
                                      </p:cBhvr>
                                      <p:to>
                                        <p:strVal val="true"/>
                                      </p:to>
                                    </p:set>
                                  </p:childTnLst>
                                </p:cTn>
                              </p:par>
                              <p:par>
                                <p:cTn id="754" presetID="1" presetClass="emph" presetSubtype="2" fill="hold" nodeType="withEffect">
                                  <p:stCondLst>
                                    <p:cond delay="0"/>
                                  </p:stCondLst>
                                  <p:childTnLst>
                                    <p:animClr clrSpc="rgb" dir="cw">
                                      <p:cBhvr>
                                        <p:cTn id="755" dur="500" fill="hold"/>
                                        <p:tgtEl>
                                          <p:spTgt spid="198"/>
                                        </p:tgtEl>
                                        <p:attrNameLst>
                                          <p:attrName>fillcolor</p:attrName>
                                        </p:attrNameLst>
                                      </p:cBhvr>
                                      <p:to>
                                        <a:schemeClr val="tx1"/>
                                      </p:to>
                                    </p:animClr>
                                    <p:set>
                                      <p:cBhvr>
                                        <p:cTn id="756" dur="500" fill="hold"/>
                                        <p:tgtEl>
                                          <p:spTgt spid="198"/>
                                        </p:tgtEl>
                                        <p:attrNameLst>
                                          <p:attrName>fill.type</p:attrName>
                                        </p:attrNameLst>
                                      </p:cBhvr>
                                      <p:to>
                                        <p:strVal val="solid"/>
                                      </p:to>
                                    </p:set>
                                    <p:set>
                                      <p:cBhvr>
                                        <p:cTn id="757" dur="500" fill="hold"/>
                                        <p:tgtEl>
                                          <p:spTgt spid="198"/>
                                        </p:tgtEl>
                                        <p:attrNameLst>
                                          <p:attrName>fill.on</p:attrName>
                                        </p:attrNameLst>
                                      </p:cBhvr>
                                      <p:to>
                                        <p:strVal val="true"/>
                                      </p:to>
                                    </p:set>
                                  </p:childTnLst>
                                </p:cTn>
                              </p:par>
                              <p:par>
                                <p:cTn id="758" presetID="1" presetClass="entr" presetSubtype="0" fill="hold" nodeType="withEffect">
                                  <p:stCondLst>
                                    <p:cond delay="0"/>
                                  </p:stCondLst>
                                  <p:childTnLst>
                                    <p:set>
                                      <p:cBhvr>
                                        <p:cTn id="759" dur="1" fill="hold">
                                          <p:stCondLst>
                                            <p:cond delay="0"/>
                                          </p:stCondLst>
                                        </p:cTn>
                                        <p:tgtEl>
                                          <p:spTgt spid="230"/>
                                        </p:tgtEl>
                                        <p:attrNameLst>
                                          <p:attrName>style.visibility</p:attrName>
                                        </p:attrNameLst>
                                      </p:cBhvr>
                                      <p:to>
                                        <p:strVal val="visible"/>
                                      </p:to>
                                    </p:set>
                                  </p:childTnLst>
                                </p:cTn>
                              </p:par>
                            </p:childTnLst>
                          </p:cTn>
                        </p:par>
                        <p:par>
                          <p:cTn id="760" fill="hold">
                            <p:stCondLst>
                              <p:cond delay="26000"/>
                            </p:stCondLst>
                            <p:childTnLst>
                              <p:par>
                                <p:cTn id="761" presetID="1" presetClass="emph" presetSubtype="2" fill="hold" nodeType="afterEffect">
                                  <p:stCondLst>
                                    <p:cond delay="0"/>
                                  </p:stCondLst>
                                  <p:childTnLst>
                                    <p:animClr clrSpc="rgb" dir="cw">
                                      <p:cBhvr>
                                        <p:cTn id="762" dur="500" fill="hold"/>
                                        <p:tgtEl>
                                          <p:spTgt spid="23"/>
                                        </p:tgtEl>
                                        <p:attrNameLst>
                                          <p:attrName>fillcolor</p:attrName>
                                        </p:attrNameLst>
                                      </p:cBhvr>
                                      <p:to>
                                        <a:srgbClr val="66FF66"/>
                                      </p:to>
                                    </p:animClr>
                                    <p:set>
                                      <p:cBhvr>
                                        <p:cTn id="763" dur="500" fill="hold"/>
                                        <p:tgtEl>
                                          <p:spTgt spid="23"/>
                                        </p:tgtEl>
                                        <p:attrNameLst>
                                          <p:attrName>fill.type</p:attrName>
                                        </p:attrNameLst>
                                      </p:cBhvr>
                                      <p:to>
                                        <p:strVal val="solid"/>
                                      </p:to>
                                    </p:set>
                                    <p:set>
                                      <p:cBhvr>
                                        <p:cTn id="764" dur="500" fill="hold"/>
                                        <p:tgtEl>
                                          <p:spTgt spid="23"/>
                                        </p:tgtEl>
                                        <p:attrNameLst>
                                          <p:attrName>fill.on</p:attrName>
                                        </p:attrNameLst>
                                      </p:cBhvr>
                                      <p:to>
                                        <p:strVal val="true"/>
                                      </p:to>
                                    </p:set>
                                  </p:childTnLst>
                                </p:cTn>
                              </p:par>
                              <p:par>
                                <p:cTn id="765" presetID="1" presetClass="emph" presetSubtype="2" fill="hold" nodeType="withEffect">
                                  <p:stCondLst>
                                    <p:cond delay="0"/>
                                  </p:stCondLst>
                                  <p:childTnLst>
                                    <p:animClr clrSpc="rgb" dir="cw">
                                      <p:cBhvr>
                                        <p:cTn id="766" dur="500" fill="hold"/>
                                        <p:tgtEl>
                                          <p:spTgt spid="70"/>
                                        </p:tgtEl>
                                        <p:attrNameLst>
                                          <p:attrName>fillcolor</p:attrName>
                                        </p:attrNameLst>
                                      </p:cBhvr>
                                      <p:to>
                                        <a:schemeClr val="tx1"/>
                                      </p:to>
                                    </p:animClr>
                                    <p:set>
                                      <p:cBhvr>
                                        <p:cTn id="767" dur="500" fill="hold"/>
                                        <p:tgtEl>
                                          <p:spTgt spid="70"/>
                                        </p:tgtEl>
                                        <p:attrNameLst>
                                          <p:attrName>fill.type</p:attrName>
                                        </p:attrNameLst>
                                      </p:cBhvr>
                                      <p:to>
                                        <p:strVal val="solid"/>
                                      </p:to>
                                    </p:set>
                                    <p:set>
                                      <p:cBhvr>
                                        <p:cTn id="768" dur="500" fill="hold"/>
                                        <p:tgtEl>
                                          <p:spTgt spid="70"/>
                                        </p:tgtEl>
                                        <p:attrNameLst>
                                          <p:attrName>fill.on</p:attrName>
                                        </p:attrNameLst>
                                      </p:cBhvr>
                                      <p:to>
                                        <p:strVal val="true"/>
                                      </p:to>
                                    </p:set>
                                  </p:childTnLst>
                                </p:cTn>
                              </p:par>
                              <p:par>
                                <p:cTn id="769" presetID="1" presetClass="entr" presetSubtype="0" fill="hold" nodeType="withEffect">
                                  <p:stCondLst>
                                    <p:cond delay="0"/>
                                  </p:stCondLst>
                                  <p:childTnLst>
                                    <p:set>
                                      <p:cBhvr>
                                        <p:cTn id="770" dur="1" fill="hold">
                                          <p:stCondLst>
                                            <p:cond delay="0"/>
                                          </p:stCondLst>
                                        </p:cTn>
                                        <p:tgtEl>
                                          <p:spTgt spid="232"/>
                                        </p:tgtEl>
                                        <p:attrNameLst>
                                          <p:attrName>style.visibility</p:attrName>
                                        </p:attrNameLst>
                                      </p:cBhvr>
                                      <p:to>
                                        <p:strVal val="visible"/>
                                      </p:to>
                                    </p:set>
                                  </p:childTnLst>
                                </p:cTn>
                              </p:par>
                            </p:childTnLst>
                          </p:cTn>
                        </p:par>
                        <p:par>
                          <p:cTn id="771" fill="hold">
                            <p:stCondLst>
                              <p:cond delay="26500"/>
                            </p:stCondLst>
                            <p:childTnLst>
                              <p:par>
                                <p:cTn id="772" presetID="1" presetClass="emph" presetSubtype="2" fill="hold" nodeType="afterEffect">
                                  <p:stCondLst>
                                    <p:cond delay="0"/>
                                  </p:stCondLst>
                                  <p:childTnLst>
                                    <p:animClr clrSpc="rgb" dir="cw">
                                      <p:cBhvr>
                                        <p:cTn id="773" dur="500" fill="hold"/>
                                        <p:tgtEl>
                                          <p:spTgt spid="9"/>
                                        </p:tgtEl>
                                        <p:attrNameLst>
                                          <p:attrName>fillcolor</p:attrName>
                                        </p:attrNameLst>
                                      </p:cBhvr>
                                      <p:to>
                                        <a:schemeClr val="bg1"/>
                                      </p:to>
                                    </p:animClr>
                                    <p:set>
                                      <p:cBhvr>
                                        <p:cTn id="774" dur="500" fill="hold"/>
                                        <p:tgtEl>
                                          <p:spTgt spid="9"/>
                                        </p:tgtEl>
                                        <p:attrNameLst>
                                          <p:attrName>fill.type</p:attrName>
                                        </p:attrNameLst>
                                      </p:cBhvr>
                                      <p:to>
                                        <p:strVal val="solid"/>
                                      </p:to>
                                    </p:set>
                                    <p:set>
                                      <p:cBhvr>
                                        <p:cTn id="775" dur="500" fill="hold"/>
                                        <p:tgtEl>
                                          <p:spTgt spid="9"/>
                                        </p:tgtEl>
                                        <p:attrNameLst>
                                          <p:attrName>fill.on</p:attrName>
                                        </p:attrNameLst>
                                      </p:cBhvr>
                                      <p:to>
                                        <p:strVal val="true"/>
                                      </p:to>
                                    </p:set>
                                  </p:childTnLst>
                                </p:cTn>
                              </p:par>
                              <p:par>
                                <p:cTn id="776" presetID="1" presetClass="emph" presetSubtype="2" fill="hold" nodeType="withEffect">
                                  <p:stCondLst>
                                    <p:cond delay="0"/>
                                  </p:stCondLst>
                                  <p:childTnLst>
                                    <p:animClr clrSpc="rgb" dir="cw">
                                      <p:cBhvr>
                                        <p:cTn id="777" dur="500" fill="hold"/>
                                        <p:tgtEl>
                                          <p:spTgt spid="17"/>
                                        </p:tgtEl>
                                        <p:attrNameLst>
                                          <p:attrName>fillcolor</p:attrName>
                                        </p:attrNameLst>
                                      </p:cBhvr>
                                      <p:to>
                                        <a:schemeClr val="bg1"/>
                                      </p:to>
                                    </p:animClr>
                                    <p:set>
                                      <p:cBhvr>
                                        <p:cTn id="778" dur="500" fill="hold"/>
                                        <p:tgtEl>
                                          <p:spTgt spid="17"/>
                                        </p:tgtEl>
                                        <p:attrNameLst>
                                          <p:attrName>fill.type</p:attrName>
                                        </p:attrNameLst>
                                      </p:cBhvr>
                                      <p:to>
                                        <p:strVal val="solid"/>
                                      </p:to>
                                    </p:set>
                                    <p:set>
                                      <p:cBhvr>
                                        <p:cTn id="779" dur="500" fill="hold"/>
                                        <p:tgtEl>
                                          <p:spTgt spid="17"/>
                                        </p:tgtEl>
                                        <p:attrNameLst>
                                          <p:attrName>fill.on</p:attrName>
                                        </p:attrNameLst>
                                      </p:cBhvr>
                                      <p:to>
                                        <p:strVal val="true"/>
                                      </p:to>
                                    </p:set>
                                  </p:childTnLst>
                                </p:cTn>
                              </p:par>
                              <p:par>
                                <p:cTn id="780" presetID="1" presetClass="emph" presetSubtype="2" fill="hold" nodeType="withEffect">
                                  <p:stCondLst>
                                    <p:cond delay="0"/>
                                  </p:stCondLst>
                                  <p:childTnLst>
                                    <p:animClr clrSpc="rgb" dir="cw">
                                      <p:cBhvr>
                                        <p:cTn id="781" dur="500" fill="hold"/>
                                        <p:tgtEl>
                                          <p:spTgt spid="18"/>
                                        </p:tgtEl>
                                        <p:attrNameLst>
                                          <p:attrName>fillcolor</p:attrName>
                                        </p:attrNameLst>
                                      </p:cBhvr>
                                      <p:to>
                                        <a:schemeClr val="bg1"/>
                                      </p:to>
                                    </p:animClr>
                                    <p:set>
                                      <p:cBhvr>
                                        <p:cTn id="782" dur="500" fill="hold"/>
                                        <p:tgtEl>
                                          <p:spTgt spid="18"/>
                                        </p:tgtEl>
                                        <p:attrNameLst>
                                          <p:attrName>fill.type</p:attrName>
                                        </p:attrNameLst>
                                      </p:cBhvr>
                                      <p:to>
                                        <p:strVal val="solid"/>
                                      </p:to>
                                    </p:set>
                                    <p:set>
                                      <p:cBhvr>
                                        <p:cTn id="783" dur="500" fill="hold"/>
                                        <p:tgtEl>
                                          <p:spTgt spid="18"/>
                                        </p:tgtEl>
                                        <p:attrNameLst>
                                          <p:attrName>fill.on</p:attrName>
                                        </p:attrNameLst>
                                      </p:cBhvr>
                                      <p:to>
                                        <p:strVal val="true"/>
                                      </p:to>
                                    </p:set>
                                  </p:childTnLst>
                                </p:cTn>
                              </p:par>
                              <p:par>
                                <p:cTn id="784" presetID="1" presetClass="emph" presetSubtype="2" fill="hold" nodeType="withEffect">
                                  <p:stCondLst>
                                    <p:cond delay="0"/>
                                  </p:stCondLst>
                                  <p:childTnLst>
                                    <p:animClr clrSpc="rgb" dir="cw">
                                      <p:cBhvr>
                                        <p:cTn id="785" dur="500" fill="hold"/>
                                        <p:tgtEl>
                                          <p:spTgt spid="19"/>
                                        </p:tgtEl>
                                        <p:attrNameLst>
                                          <p:attrName>fillcolor</p:attrName>
                                        </p:attrNameLst>
                                      </p:cBhvr>
                                      <p:to>
                                        <a:schemeClr val="bg1"/>
                                      </p:to>
                                    </p:animClr>
                                    <p:set>
                                      <p:cBhvr>
                                        <p:cTn id="786" dur="500" fill="hold"/>
                                        <p:tgtEl>
                                          <p:spTgt spid="19"/>
                                        </p:tgtEl>
                                        <p:attrNameLst>
                                          <p:attrName>fill.type</p:attrName>
                                        </p:attrNameLst>
                                      </p:cBhvr>
                                      <p:to>
                                        <p:strVal val="solid"/>
                                      </p:to>
                                    </p:set>
                                    <p:set>
                                      <p:cBhvr>
                                        <p:cTn id="787" dur="500" fill="hold"/>
                                        <p:tgtEl>
                                          <p:spTgt spid="19"/>
                                        </p:tgtEl>
                                        <p:attrNameLst>
                                          <p:attrName>fill.on</p:attrName>
                                        </p:attrNameLst>
                                      </p:cBhvr>
                                      <p:to>
                                        <p:strVal val="true"/>
                                      </p:to>
                                    </p:set>
                                  </p:childTnLst>
                                </p:cTn>
                              </p:par>
                              <p:par>
                                <p:cTn id="788" presetID="1" presetClass="emph" presetSubtype="2" fill="hold" nodeType="withEffect">
                                  <p:stCondLst>
                                    <p:cond delay="0"/>
                                  </p:stCondLst>
                                  <p:childTnLst>
                                    <p:animClr clrSpc="rgb" dir="cw">
                                      <p:cBhvr>
                                        <p:cTn id="789" dur="500" fill="hold"/>
                                        <p:tgtEl>
                                          <p:spTgt spid="20"/>
                                        </p:tgtEl>
                                        <p:attrNameLst>
                                          <p:attrName>fillcolor</p:attrName>
                                        </p:attrNameLst>
                                      </p:cBhvr>
                                      <p:to>
                                        <a:schemeClr val="bg1"/>
                                      </p:to>
                                    </p:animClr>
                                    <p:set>
                                      <p:cBhvr>
                                        <p:cTn id="790" dur="500" fill="hold"/>
                                        <p:tgtEl>
                                          <p:spTgt spid="20"/>
                                        </p:tgtEl>
                                        <p:attrNameLst>
                                          <p:attrName>fill.type</p:attrName>
                                        </p:attrNameLst>
                                      </p:cBhvr>
                                      <p:to>
                                        <p:strVal val="solid"/>
                                      </p:to>
                                    </p:set>
                                    <p:set>
                                      <p:cBhvr>
                                        <p:cTn id="791" dur="500" fill="hold"/>
                                        <p:tgtEl>
                                          <p:spTgt spid="20"/>
                                        </p:tgtEl>
                                        <p:attrNameLst>
                                          <p:attrName>fill.on</p:attrName>
                                        </p:attrNameLst>
                                      </p:cBhvr>
                                      <p:to>
                                        <p:strVal val="true"/>
                                      </p:to>
                                    </p:set>
                                  </p:childTnLst>
                                </p:cTn>
                              </p:par>
                              <p:par>
                                <p:cTn id="792" presetID="1" presetClass="emph" presetSubtype="2" fill="hold" nodeType="withEffect">
                                  <p:stCondLst>
                                    <p:cond delay="0"/>
                                  </p:stCondLst>
                                  <p:childTnLst>
                                    <p:animClr clrSpc="rgb" dir="cw">
                                      <p:cBhvr>
                                        <p:cTn id="793" dur="500" fill="hold"/>
                                        <p:tgtEl>
                                          <p:spTgt spid="21"/>
                                        </p:tgtEl>
                                        <p:attrNameLst>
                                          <p:attrName>fillcolor</p:attrName>
                                        </p:attrNameLst>
                                      </p:cBhvr>
                                      <p:to>
                                        <a:schemeClr val="bg1"/>
                                      </p:to>
                                    </p:animClr>
                                    <p:set>
                                      <p:cBhvr>
                                        <p:cTn id="794" dur="500" fill="hold"/>
                                        <p:tgtEl>
                                          <p:spTgt spid="21"/>
                                        </p:tgtEl>
                                        <p:attrNameLst>
                                          <p:attrName>fill.type</p:attrName>
                                        </p:attrNameLst>
                                      </p:cBhvr>
                                      <p:to>
                                        <p:strVal val="solid"/>
                                      </p:to>
                                    </p:set>
                                    <p:set>
                                      <p:cBhvr>
                                        <p:cTn id="795" dur="500" fill="hold"/>
                                        <p:tgtEl>
                                          <p:spTgt spid="21"/>
                                        </p:tgtEl>
                                        <p:attrNameLst>
                                          <p:attrName>fill.on</p:attrName>
                                        </p:attrNameLst>
                                      </p:cBhvr>
                                      <p:to>
                                        <p:strVal val="true"/>
                                      </p:to>
                                    </p:set>
                                  </p:childTnLst>
                                </p:cTn>
                              </p:par>
                              <p:par>
                                <p:cTn id="796" presetID="1" presetClass="emph" presetSubtype="2" fill="hold" nodeType="withEffect">
                                  <p:stCondLst>
                                    <p:cond delay="0"/>
                                  </p:stCondLst>
                                  <p:childTnLst>
                                    <p:animClr clrSpc="rgb" dir="cw">
                                      <p:cBhvr>
                                        <p:cTn id="797" dur="500" fill="hold"/>
                                        <p:tgtEl>
                                          <p:spTgt spid="22"/>
                                        </p:tgtEl>
                                        <p:attrNameLst>
                                          <p:attrName>fillcolor</p:attrName>
                                        </p:attrNameLst>
                                      </p:cBhvr>
                                      <p:to>
                                        <a:schemeClr val="bg1"/>
                                      </p:to>
                                    </p:animClr>
                                    <p:set>
                                      <p:cBhvr>
                                        <p:cTn id="798" dur="500" fill="hold"/>
                                        <p:tgtEl>
                                          <p:spTgt spid="22"/>
                                        </p:tgtEl>
                                        <p:attrNameLst>
                                          <p:attrName>fill.type</p:attrName>
                                        </p:attrNameLst>
                                      </p:cBhvr>
                                      <p:to>
                                        <p:strVal val="solid"/>
                                      </p:to>
                                    </p:set>
                                    <p:set>
                                      <p:cBhvr>
                                        <p:cTn id="799" dur="500" fill="hold"/>
                                        <p:tgtEl>
                                          <p:spTgt spid="22"/>
                                        </p:tgtEl>
                                        <p:attrNameLst>
                                          <p:attrName>fill.on</p:attrName>
                                        </p:attrNameLst>
                                      </p:cBhvr>
                                      <p:to>
                                        <p:strVal val="true"/>
                                      </p:to>
                                    </p:set>
                                  </p:childTnLst>
                                </p:cTn>
                              </p:par>
                              <p:par>
                                <p:cTn id="800" presetID="1" presetClass="emph" presetSubtype="2" fill="hold" nodeType="withEffect">
                                  <p:stCondLst>
                                    <p:cond delay="0"/>
                                  </p:stCondLst>
                                  <p:childTnLst>
                                    <p:animClr clrSpc="rgb" dir="cw">
                                      <p:cBhvr>
                                        <p:cTn id="801" dur="500" fill="hold"/>
                                        <p:tgtEl>
                                          <p:spTgt spid="23"/>
                                        </p:tgtEl>
                                        <p:attrNameLst>
                                          <p:attrName>fillcolor</p:attrName>
                                        </p:attrNameLst>
                                      </p:cBhvr>
                                      <p:to>
                                        <a:schemeClr val="bg1"/>
                                      </p:to>
                                    </p:animClr>
                                    <p:set>
                                      <p:cBhvr>
                                        <p:cTn id="802" dur="500" fill="hold"/>
                                        <p:tgtEl>
                                          <p:spTgt spid="23"/>
                                        </p:tgtEl>
                                        <p:attrNameLst>
                                          <p:attrName>fill.type</p:attrName>
                                        </p:attrNameLst>
                                      </p:cBhvr>
                                      <p:to>
                                        <p:strVal val="solid"/>
                                      </p:to>
                                    </p:set>
                                    <p:set>
                                      <p:cBhvr>
                                        <p:cTn id="803" dur="500" fill="hold"/>
                                        <p:tgtEl>
                                          <p:spTgt spid="23"/>
                                        </p:tgtEl>
                                        <p:attrNameLst>
                                          <p:attrName>fill.on</p:attrName>
                                        </p:attrNameLst>
                                      </p:cBhvr>
                                      <p:to>
                                        <p:strVal val="true"/>
                                      </p:to>
                                    </p:set>
                                  </p:childTnLst>
                                </p:cTn>
                              </p:par>
                            </p:childTnLst>
                          </p:cTn>
                        </p:par>
                        <p:par>
                          <p:cTn id="804" fill="hold">
                            <p:stCondLst>
                              <p:cond delay="27000"/>
                            </p:stCondLst>
                            <p:childTnLst>
                              <p:par>
                                <p:cTn id="805" presetID="1" presetClass="emph" presetSubtype="2" fill="hold" nodeType="afterEffect">
                                  <p:stCondLst>
                                    <p:cond delay="0"/>
                                  </p:stCondLst>
                                  <p:childTnLst>
                                    <p:animClr clrSpc="rgb" dir="cw">
                                      <p:cBhvr>
                                        <p:cTn id="806" dur="500" fill="hold"/>
                                        <p:tgtEl>
                                          <p:spTgt spid="10"/>
                                        </p:tgtEl>
                                        <p:attrNameLst>
                                          <p:attrName>fillcolor</p:attrName>
                                        </p:attrNameLst>
                                      </p:cBhvr>
                                      <p:to>
                                        <a:srgbClr val="FF5050"/>
                                      </p:to>
                                    </p:animClr>
                                    <p:set>
                                      <p:cBhvr>
                                        <p:cTn id="807" dur="500" fill="hold"/>
                                        <p:tgtEl>
                                          <p:spTgt spid="10"/>
                                        </p:tgtEl>
                                        <p:attrNameLst>
                                          <p:attrName>fill.type</p:attrName>
                                        </p:attrNameLst>
                                      </p:cBhvr>
                                      <p:to>
                                        <p:strVal val="solid"/>
                                      </p:to>
                                    </p:set>
                                    <p:set>
                                      <p:cBhvr>
                                        <p:cTn id="808" dur="500" fill="hold"/>
                                        <p:tgtEl>
                                          <p:spTgt spid="10"/>
                                        </p:tgtEl>
                                        <p:attrNameLst>
                                          <p:attrName>fill.on</p:attrName>
                                        </p:attrNameLst>
                                      </p:cBhvr>
                                      <p:to>
                                        <p:strVal val="true"/>
                                      </p:to>
                                    </p:set>
                                  </p:childTnLst>
                                </p:cTn>
                              </p:par>
                            </p:childTnLst>
                          </p:cTn>
                        </p:par>
                        <p:par>
                          <p:cTn id="809" fill="hold">
                            <p:stCondLst>
                              <p:cond delay="27500"/>
                            </p:stCondLst>
                            <p:childTnLst>
                              <p:par>
                                <p:cTn id="810" presetID="1" presetClass="emph" presetSubtype="2" fill="hold" nodeType="afterEffect">
                                  <p:stCondLst>
                                    <p:cond delay="0"/>
                                  </p:stCondLst>
                                  <p:childTnLst>
                                    <p:animClr clrSpc="rgb" dir="cw">
                                      <p:cBhvr>
                                        <p:cTn id="811" dur="500" fill="hold"/>
                                        <p:tgtEl>
                                          <p:spTgt spid="17"/>
                                        </p:tgtEl>
                                        <p:attrNameLst>
                                          <p:attrName>fillcolor</p:attrName>
                                        </p:attrNameLst>
                                      </p:cBhvr>
                                      <p:to>
                                        <a:srgbClr val="66FF66"/>
                                      </p:to>
                                    </p:animClr>
                                    <p:set>
                                      <p:cBhvr>
                                        <p:cTn id="812" dur="500" fill="hold"/>
                                        <p:tgtEl>
                                          <p:spTgt spid="17"/>
                                        </p:tgtEl>
                                        <p:attrNameLst>
                                          <p:attrName>fill.type</p:attrName>
                                        </p:attrNameLst>
                                      </p:cBhvr>
                                      <p:to>
                                        <p:strVal val="solid"/>
                                      </p:to>
                                    </p:set>
                                    <p:set>
                                      <p:cBhvr>
                                        <p:cTn id="813" dur="500" fill="hold"/>
                                        <p:tgtEl>
                                          <p:spTgt spid="17"/>
                                        </p:tgtEl>
                                        <p:attrNameLst>
                                          <p:attrName>fill.on</p:attrName>
                                        </p:attrNameLst>
                                      </p:cBhvr>
                                      <p:to>
                                        <p:strVal val="true"/>
                                      </p:to>
                                    </p:set>
                                  </p:childTnLst>
                                </p:cTn>
                              </p:par>
                              <p:par>
                                <p:cTn id="814" presetID="1" presetClass="emph" presetSubtype="2" fill="hold" nodeType="withEffect">
                                  <p:stCondLst>
                                    <p:cond delay="0"/>
                                  </p:stCondLst>
                                  <p:childTnLst>
                                    <p:animClr clrSpc="rgb" dir="cw">
                                      <p:cBhvr>
                                        <p:cTn id="815" dur="500" fill="hold"/>
                                        <p:tgtEl>
                                          <p:spTgt spid="36"/>
                                        </p:tgtEl>
                                        <p:attrNameLst>
                                          <p:attrName>fillcolor</p:attrName>
                                        </p:attrNameLst>
                                      </p:cBhvr>
                                      <p:to>
                                        <a:schemeClr val="tx1"/>
                                      </p:to>
                                    </p:animClr>
                                    <p:set>
                                      <p:cBhvr>
                                        <p:cTn id="816" dur="500" fill="hold"/>
                                        <p:tgtEl>
                                          <p:spTgt spid="36"/>
                                        </p:tgtEl>
                                        <p:attrNameLst>
                                          <p:attrName>fill.type</p:attrName>
                                        </p:attrNameLst>
                                      </p:cBhvr>
                                      <p:to>
                                        <p:strVal val="solid"/>
                                      </p:to>
                                    </p:set>
                                    <p:set>
                                      <p:cBhvr>
                                        <p:cTn id="817" dur="500" fill="hold"/>
                                        <p:tgtEl>
                                          <p:spTgt spid="36"/>
                                        </p:tgtEl>
                                        <p:attrNameLst>
                                          <p:attrName>fill.on</p:attrName>
                                        </p:attrNameLst>
                                      </p:cBhvr>
                                      <p:to>
                                        <p:strVal val="true"/>
                                      </p:to>
                                    </p:set>
                                  </p:childTnLst>
                                </p:cTn>
                              </p:par>
                              <p:par>
                                <p:cTn id="818" presetID="1" presetClass="entr" presetSubtype="0" fill="hold" nodeType="withEffect">
                                  <p:stCondLst>
                                    <p:cond delay="0"/>
                                  </p:stCondLst>
                                  <p:childTnLst>
                                    <p:set>
                                      <p:cBhvr>
                                        <p:cTn id="819" dur="1" fill="hold">
                                          <p:stCondLst>
                                            <p:cond delay="0"/>
                                          </p:stCondLst>
                                        </p:cTn>
                                        <p:tgtEl>
                                          <p:spTgt spid="148"/>
                                        </p:tgtEl>
                                        <p:attrNameLst>
                                          <p:attrName>style.visibility</p:attrName>
                                        </p:attrNameLst>
                                      </p:cBhvr>
                                      <p:to>
                                        <p:strVal val="visible"/>
                                      </p:to>
                                    </p:set>
                                  </p:childTnLst>
                                </p:cTn>
                              </p:par>
                            </p:childTnLst>
                          </p:cTn>
                        </p:par>
                        <p:par>
                          <p:cTn id="820" fill="hold">
                            <p:stCondLst>
                              <p:cond delay="28000"/>
                            </p:stCondLst>
                            <p:childTnLst>
                              <p:par>
                                <p:cTn id="821" presetID="1" presetClass="emph" presetSubtype="2" fill="hold" nodeType="afterEffect">
                                  <p:stCondLst>
                                    <p:cond delay="0"/>
                                  </p:stCondLst>
                                  <p:childTnLst>
                                    <p:animClr clrSpc="rgb" dir="cw">
                                      <p:cBhvr>
                                        <p:cTn id="822" dur="500" fill="hold"/>
                                        <p:tgtEl>
                                          <p:spTgt spid="18"/>
                                        </p:tgtEl>
                                        <p:attrNameLst>
                                          <p:attrName>fillcolor</p:attrName>
                                        </p:attrNameLst>
                                      </p:cBhvr>
                                      <p:to>
                                        <a:srgbClr val="66FF66"/>
                                      </p:to>
                                    </p:animClr>
                                    <p:set>
                                      <p:cBhvr>
                                        <p:cTn id="823" dur="500" fill="hold"/>
                                        <p:tgtEl>
                                          <p:spTgt spid="18"/>
                                        </p:tgtEl>
                                        <p:attrNameLst>
                                          <p:attrName>fill.type</p:attrName>
                                        </p:attrNameLst>
                                      </p:cBhvr>
                                      <p:to>
                                        <p:strVal val="solid"/>
                                      </p:to>
                                    </p:set>
                                    <p:set>
                                      <p:cBhvr>
                                        <p:cTn id="824" dur="500" fill="hold"/>
                                        <p:tgtEl>
                                          <p:spTgt spid="18"/>
                                        </p:tgtEl>
                                        <p:attrNameLst>
                                          <p:attrName>fill.on</p:attrName>
                                        </p:attrNameLst>
                                      </p:cBhvr>
                                      <p:to>
                                        <p:strVal val="true"/>
                                      </p:to>
                                    </p:set>
                                  </p:childTnLst>
                                </p:cTn>
                              </p:par>
                              <p:par>
                                <p:cTn id="825" presetID="1" presetClass="emph" presetSubtype="2" fill="hold" nodeType="withEffect">
                                  <p:stCondLst>
                                    <p:cond delay="0"/>
                                  </p:stCondLst>
                                  <p:childTnLst>
                                    <p:animClr clrSpc="rgb" dir="cw">
                                      <p:cBhvr>
                                        <p:cTn id="826" dur="500" fill="hold"/>
                                        <p:tgtEl>
                                          <p:spTgt spid="43"/>
                                        </p:tgtEl>
                                        <p:attrNameLst>
                                          <p:attrName>fillcolor</p:attrName>
                                        </p:attrNameLst>
                                      </p:cBhvr>
                                      <p:to>
                                        <a:schemeClr val="tx1"/>
                                      </p:to>
                                    </p:animClr>
                                    <p:set>
                                      <p:cBhvr>
                                        <p:cTn id="827" dur="500" fill="hold"/>
                                        <p:tgtEl>
                                          <p:spTgt spid="43"/>
                                        </p:tgtEl>
                                        <p:attrNameLst>
                                          <p:attrName>fill.type</p:attrName>
                                        </p:attrNameLst>
                                      </p:cBhvr>
                                      <p:to>
                                        <p:strVal val="solid"/>
                                      </p:to>
                                    </p:set>
                                    <p:set>
                                      <p:cBhvr>
                                        <p:cTn id="828" dur="500" fill="hold"/>
                                        <p:tgtEl>
                                          <p:spTgt spid="43"/>
                                        </p:tgtEl>
                                        <p:attrNameLst>
                                          <p:attrName>fill.on</p:attrName>
                                        </p:attrNameLst>
                                      </p:cBhvr>
                                      <p:to>
                                        <p:strVal val="true"/>
                                      </p:to>
                                    </p:set>
                                  </p:childTnLst>
                                </p:cTn>
                              </p:par>
                              <p:par>
                                <p:cTn id="829" presetID="1" presetClass="entr" presetSubtype="0" fill="hold" nodeType="withEffect">
                                  <p:stCondLst>
                                    <p:cond delay="0"/>
                                  </p:stCondLst>
                                  <p:childTnLst>
                                    <p:set>
                                      <p:cBhvr>
                                        <p:cTn id="830" dur="1" fill="hold">
                                          <p:stCondLst>
                                            <p:cond delay="0"/>
                                          </p:stCondLst>
                                        </p:cTn>
                                        <p:tgtEl>
                                          <p:spTgt spid="150"/>
                                        </p:tgtEl>
                                        <p:attrNameLst>
                                          <p:attrName>style.visibility</p:attrName>
                                        </p:attrNameLst>
                                      </p:cBhvr>
                                      <p:to>
                                        <p:strVal val="visible"/>
                                      </p:to>
                                    </p:set>
                                  </p:childTnLst>
                                </p:cTn>
                              </p:par>
                            </p:childTnLst>
                          </p:cTn>
                        </p:par>
                        <p:par>
                          <p:cTn id="831" fill="hold">
                            <p:stCondLst>
                              <p:cond delay="28500"/>
                            </p:stCondLst>
                            <p:childTnLst>
                              <p:par>
                                <p:cTn id="832" presetID="1" presetClass="emph" presetSubtype="2" fill="hold" nodeType="afterEffect">
                                  <p:stCondLst>
                                    <p:cond delay="0"/>
                                  </p:stCondLst>
                                  <p:childTnLst>
                                    <p:animClr clrSpc="rgb" dir="cw">
                                      <p:cBhvr>
                                        <p:cTn id="833" dur="500" fill="hold"/>
                                        <p:tgtEl>
                                          <p:spTgt spid="20"/>
                                        </p:tgtEl>
                                        <p:attrNameLst>
                                          <p:attrName>fillcolor</p:attrName>
                                        </p:attrNameLst>
                                      </p:cBhvr>
                                      <p:to>
                                        <a:srgbClr val="66FF66"/>
                                      </p:to>
                                    </p:animClr>
                                    <p:set>
                                      <p:cBhvr>
                                        <p:cTn id="834" dur="500" fill="hold"/>
                                        <p:tgtEl>
                                          <p:spTgt spid="20"/>
                                        </p:tgtEl>
                                        <p:attrNameLst>
                                          <p:attrName>fill.type</p:attrName>
                                        </p:attrNameLst>
                                      </p:cBhvr>
                                      <p:to>
                                        <p:strVal val="solid"/>
                                      </p:to>
                                    </p:set>
                                    <p:set>
                                      <p:cBhvr>
                                        <p:cTn id="835" dur="500" fill="hold"/>
                                        <p:tgtEl>
                                          <p:spTgt spid="20"/>
                                        </p:tgtEl>
                                        <p:attrNameLst>
                                          <p:attrName>fill.on</p:attrName>
                                        </p:attrNameLst>
                                      </p:cBhvr>
                                      <p:to>
                                        <p:strVal val="true"/>
                                      </p:to>
                                    </p:set>
                                  </p:childTnLst>
                                </p:cTn>
                              </p:par>
                              <p:par>
                                <p:cTn id="836" presetID="1" presetClass="emph" presetSubtype="2" fill="hold" nodeType="withEffect">
                                  <p:stCondLst>
                                    <p:cond delay="0"/>
                                  </p:stCondLst>
                                  <p:childTnLst>
                                    <p:animClr clrSpc="rgb" dir="cw">
                                      <p:cBhvr>
                                        <p:cTn id="837" dur="500" fill="hold"/>
                                        <p:tgtEl>
                                          <p:spTgt spid="50"/>
                                        </p:tgtEl>
                                        <p:attrNameLst>
                                          <p:attrName>fillcolor</p:attrName>
                                        </p:attrNameLst>
                                      </p:cBhvr>
                                      <p:to>
                                        <a:schemeClr val="tx1"/>
                                      </p:to>
                                    </p:animClr>
                                    <p:set>
                                      <p:cBhvr>
                                        <p:cTn id="838" dur="500" fill="hold"/>
                                        <p:tgtEl>
                                          <p:spTgt spid="50"/>
                                        </p:tgtEl>
                                        <p:attrNameLst>
                                          <p:attrName>fill.type</p:attrName>
                                        </p:attrNameLst>
                                      </p:cBhvr>
                                      <p:to>
                                        <p:strVal val="solid"/>
                                      </p:to>
                                    </p:set>
                                    <p:set>
                                      <p:cBhvr>
                                        <p:cTn id="839" dur="500" fill="hold"/>
                                        <p:tgtEl>
                                          <p:spTgt spid="50"/>
                                        </p:tgtEl>
                                        <p:attrNameLst>
                                          <p:attrName>fill.on</p:attrName>
                                        </p:attrNameLst>
                                      </p:cBhvr>
                                      <p:to>
                                        <p:strVal val="true"/>
                                      </p:to>
                                    </p:set>
                                  </p:childTnLst>
                                </p:cTn>
                              </p:par>
                              <p:par>
                                <p:cTn id="840" presetID="1" presetClass="entr" presetSubtype="0" fill="hold" nodeType="withEffect">
                                  <p:stCondLst>
                                    <p:cond delay="0"/>
                                  </p:stCondLst>
                                  <p:childTnLst>
                                    <p:set>
                                      <p:cBhvr>
                                        <p:cTn id="841" dur="1" fill="hold">
                                          <p:stCondLst>
                                            <p:cond delay="0"/>
                                          </p:stCondLst>
                                        </p:cTn>
                                        <p:tgtEl>
                                          <p:spTgt spid="152"/>
                                        </p:tgtEl>
                                        <p:attrNameLst>
                                          <p:attrName>style.visibility</p:attrName>
                                        </p:attrNameLst>
                                      </p:cBhvr>
                                      <p:to>
                                        <p:strVal val="visible"/>
                                      </p:to>
                                    </p:set>
                                  </p:childTnLst>
                                </p:cTn>
                              </p:par>
                            </p:childTnLst>
                          </p:cTn>
                        </p:par>
                        <p:par>
                          <p:cTn id="842" fill="hold">
                            <p:stCondLst>
                              <p:cond delay="29000"/>
                            </p:stCondLst>
                            <p:childTnLst>
                              <p:par>
                                <p:cTn id="843" presetID="1" presetClass="emph" presetSubtype="2" fill="hold" nodeType="afterEffect">
                                  <p:stCondLst>
                                    <p:cond delay="0"/>
                                  </p:stCondLst>
                                  <p:childTnLst>
                                    <p:animClr clrSpc="rgb" dir="cw">
                                      <p:cBhvr>
                                        <p:cTn id="844" dur="500" fill="hold"/>
                                        <p:tgtEl>
                                          <p:spTgt spid="21"/>
                                        </p:tgtEl>
                                        <p:attrNameLst>
                                          <p:attrName>fillcolor</p:attrName>
                                        </p:attrNameLst>
                                      </p:cBhvr>
                                      <p:to>
                                        <a:srgbClr val="66FF66"/>
                                      </p:to>
                                    </p:animClr>
                                    <p:set>
                                      <p:cBhvr>
                                        <p:cTn id="845" dur="500" fill="hold"/>
                                        <p:tgtEl>
                                          <p:spTgt spid="21"/>
                                        </p:tgtEl>
                                        <p:attrNameLst>
                                          <p:attrName>fill.type</p:attrName>
                                        </p:attrNameLst>
                                      </p:cBhvr>
                                      <p:to>
                                        <p:strVal val="solid"/>
                                      </p:to>
                                    </p:set>
                                    <p:set>
                                      <p:cBhvr>
                                        <p:cTn id="846" dur="500" fill="hold"/>
                                        <p:tgtEl>
                                          <p:spTgt spid="21"/>
                                        </p:tgtEl>
                                        <p:attrNameLst>
                                          <p:attrName>fill.on</p:attrName>
                                        </p:attrNameLst>
                                      </p:cBhvr>
                                      <p:to>
                                        <p:strVal val="true"/>
                                      </p:to>
                                    </p:set>
                                  </p:childTnLst>
                                </p:cTn>
                              </p:par>
                              <p:par>
                                <p:cTn id="847" presetID="1" presetClass="emph" presetSubtype="2" fill="hold" nodeType="withEffect">
                                  <p:stCondLst>
                                    <p:cond delay="0"/>
                                  </p:stCondLst>
                                  <p:childTnLst>
                                    <p:animClr clrSpc="rgb" dir="cw">
                                      <p:cBhvr>
                                        <p:cTn id="848" dur="500" fill="hold"/>
                                        <p:tgtEl>
                                          <p:spTgt spid="57"/>
                                        </p:tgtEl>
                                        <p:attrNameLst>
                                          <p:attrName>fillcolor</p:attrName>
                                        </p:attrNameLst>
                                      </p:cBhvr>
                                      <p:to>
                                        <a:schemeClr val="tx1"/>
                                      </p:to>
                                    </p:animClr>
                                    <p:set>
                                      <p:cBhvr>
                                        <p:cTn id="849" dur="500" fill="hold"/>
                                        <p:tgtEl>
                                          <p:spTgt spid="57"/>
                                        </p:tgtEl>
                                        <p:attrNameLst>
                                          <p:attrName>fill.type</p:attrName>
                                        </p:attrNameLst>
                                      </p:cBhvr>
                                      <p:to>
                                        <p:strVal val="solid"/>
                                      </p:to>
                                    </p:set>
                                    <p:set>
                                      <p:cBhvr>
                                        <p:cTn id="850" dur="500" fill="hold"/>
                                        <p:tgtEl>
                                          <p:spTgt spid="57"/>
                                        </p:tgtEl>
                                        <p:attrNameLst>
                                          <p:attrName>fill.on</p:attrName>
                                        </p:attrNameLst>
                                      </p:cBhvr>
                                      <p:to>
                                        <p:strVal val="true"/>
                                      </p:to>
                                    </p:set>
                                  </p:childTnLst>
                                </p:cTn>
                              </p:par>
                              <p:par>
                                <p:cTn id="851" presetID="1" presetClass="entr" presetSubtype="0" fill="hold" nodeType="withEffect">
                                  <p:stCondLst>
                                    <p:cond delay="0"/>
                                  </p:stCondLst>
                                  <p:childTnLst>
                                    <p:set>
                                      <p:cBhvr>
                                        <p:cTn id="852" dur="1" fill="hold">
                                          <p:stCondLst>
                                            <p:cond delay="0"/>
                                          </p:stCondLst>
                                        </p:cTn>
                                        <p:tgtEl>
                                          <p:spTgt spid="154"/>
                                        </p:tgtEl>
                                        <p:attrNameLst>
                                          <p:attrName>style.visibility</p:attrName>
                                        </p:attrNameLst>
                                      </p:cBhvr>
                                      <p:to>
                                        <p:strVal val="visible"/>
                                      </p:to>
                                    </p:set>
                                  </p:childTnLst>
                                </p:cTn>
                              </p:par>
                            </p:childTnLst>
                          </p:cTn>
                        </p:par>
                        <p:par>
                          <p:cTn id="853" fill="hold">
                            <p:stCondLst>
                              <p:cond delay="29500"/>
                            </p:stCondLst>
                            <p:childTnLst>
                              <p:par>
                                <p:cTn id="854" presetID="1" presetClass="emph" presetSubtype="2" fill="hold" nodeType="afterEffect">
                                  <p:stCondLst>
                                    <p:cond delay="0"/>
                                  </p:stCondLst>
                                  <p:childTnLst>
                                    <p:animClr clrSpc="rgb" dir="cw">
                                      <p:cBhvr>
                                        <p:cTn id="855" dur="500" fill="hold"/>
                                        <p:tgtEl>
                                          <p:spTgt spid="19"/>
                                        </p:tgtEl>
                                        <p:attrNameLst>
                                          <p:attrName>fillcolor</p:attrName>
                                        </p:attrNameLst>
                                      </p:cBhvr>
                                      <p:to>
                                        <a:srgbClr val="66FF66"/>
                                      </p:to>
                                    </p:animClr>
                                    <p:set>
                                      <p:cBhvr>
                                        <p:cTn id="856" dur="500" fill="hold"/>
                                        <p:tgtEl>
                                          <p:spTgt spid="19"/>
                                        </p:tgtEl>
                                        <p:attrNameLst>
                                          <p:attrName>fill.type</p:attrName>
                                        </p:attrNameLst>
                                      </p:cBhvr>
                                      <p:to>
                                        <p:strVal val="solid"/>
                                      </p:to>
                                    </p:set>
                                    <p:set>
                                      <p:cBhvr>
                                        <p:cTn id="857" dur="500" fill="hold"/>
                                        <p:tgtEl>
                                          <p:spTgt spid="19"/>
                                        </p:tgtEl>
                                        <p:attrNameLst>
                                          <p:attrName>fill.on</p:attrName>
                                        </p:attrNameLst>
                                      </p:cBhvr>
                                      <p:to>
                                        <p:strVal val="true"/>
                                      </p:to>
                                    </p:set>
                                  </p:childTnLst>
                                </p:cTn>
                              </p:par>
                              <p:par>
                                <p:cTn id="858" presetID="1" presetClass="emph" presetSubtype="2" fill="hold" nodeType="withEffect">
                                  <p:stCondLst>
                                    <p:cond delay="0"/>
                                  </p:stCondLst>
                                  <p:childTnLst>
                                    <p:animClr clrSpc="rgb" dir="cw">
                                      <p:cBhvr>
                                        <p:cTn id="859" dur="500" fill="hold"/>
                                        <p:tgtEl>
                                          <p:spTgt spid="64"/>
                                        </p:tgtEl>
                                        <p:attrNameLst>
                                          <p:attrName>fillcolor</p:attrName>
                                        </p:attrNameLst>
                                      </p:cBhvr>
                                      <p:to>
                                        <a:schemeClr val="tx1"/>
                                      </p:to>
                                    </p:animClr>
                                    <p:set>
                                      <p:cBhvr>
                                        <p:cTn id="860" dur="500" fill="hold"/>
                                        <p:tgtEl>
                                          <p:spTgt spid="64"/>
                                        </p:tgtEl>
                                        <p:attrNameLst>
                                          <p:attrName>fill.type</p:attrName>
                                        </p:attrNameLst>
                                      </p:cBhvr>
                                      <p:to>
                                        <p:strVal val="solid"/>
                                      </p:to>
                                    </p:set>
                                    <p:set>
                                      <p:cBhvr>
                                        <p:cTn id="861" dur="500" fill="hold"/>
                                        <p:tgtEl>
                                          <p:spTgt spid="64"/>
                                        </p:tgtEl>
                                        <p:attrNameLst>
                                          <p:attrName>fill.on</p:attrName>
                                        </p:attrNameLst>
                                      </p:cBhvr>
                                      <p:to>
                                        <p:strVal val="true"/>
                                      </p:to>
                                    </p:set>
                                  </p:childTnLst>
                                </p:cTn>
                              </p:par>
                              <p:par>
                                <p:cTn id="862" presetID="1" presetClass="entr" presetSubtype="0" fill="hold" nodeType="withEffect">
                                  <p:stCondLst>
                                    <p:cond delay="0"/>
                                  </p:stCondLst>
                                  <p:childTnLst>
                                    <p:set>
                                      <p:cBhvr>
                                        <p:cTn id="863" dur="1" fill="hold">
                                          <p:stCondLst>
                                            <p:cond delay="0"/>
                                          </p:stCondLst>
                                        </p:cTn>
                                        <p:tgtEl>
                                          <p:spTgt spid="156"/>
                                        </p:tgtEl>
                                        <p:attrNameLst>
                                          <p:attrName>style.visibility</p:attrName>
                                        </p:attrNameLst>
                                      </p:cBhvr>
                                      <p:to>
                                        <p:strVal val="visible"/>
                                      </p:to>
                                    </p:set>
                                  </p:childTnLst>
                                </p:cTn>
                              </p:par>
                            </p:childTnLst>
                          </p:cTn>
                        </p:par>
                        <p:par>
                          <p:cTn id="864" fill="hold">
                            <p:stCondLst>
                              <p:cond delay="30000"/>
                            </p:stCondLst>
                            <p:childTnLst>
                              <p:par>
                                <p:cTn id="865" presetID="1" presetClass="emph" presetSubtype="2" fill="hold" nodeType="afterEffect">
                                  <p:stCondLst>
                                    <p:cond delay="0"/>
                                  </p:stCondLst>
                                  <p:childTnLst>
                                    <p:animClr clrSpc="rgb" dir="cw">
                                      <p:cBhvr>
                                        <p:cTn id="866" dur="500" fill="hold"/>
                                        <p:tgtEl>
                                          <p:spTgt spid="22"/>
                                        </p:tgtEl>
                                        <p:attrNameLst>
                                          <p:attrName>fillcolor</p:attrName>
                                        </p:attrNameLst>
                                      </p:cBhvr>
                                      <p:to>
                                        <a:srgbClr val="66FF66"/>
                                      </p:to>
                                    </p:animClr>
                                    <p:set>
                                      <p:cBhvr>
                                        <p:cTn id="867" dur="500" fill="hold"/>
                                        <p:tgtEl>
                                          <p:spTgt spid="22"/>
                                        </p:tgtEl>
                                        <p:attrNameLst>
                                          <p:attrName>fill.type</p:attrName>
                                        </p:attrNameLst>
                                      </p:cBhvr>
                                      <p:to>
                                        <p:strVal val="solid"/>
                                      </p:to>
                                    </p:set>
                                    <p:set>
                                      <p:cBhvr>
                                        <p:cTn id="868" dur="500" fill="hold"/>
                                        <p:tgtEl>
                                          <p:spTgt spid="22"/>
                                        </p:tgtEl>
                                        <p:attrNameLst>
                                          <p:attrName>fill.on</p:attrName>
                                        </p:attrNameLst>
                                      </p:cBhvr>
                                      <p:to>
                                        <p:strVal val="true"/>
                                      </p:to>
                                    </p:set>
                                  </p:childTnLst>
                                </p:cTn>
                              </p:par>
                              <p:par>
                                <p:cTn id="869" presetID="1" presetClass="emph" presetSubtype="2" fill="hold" nodeType="withEffect">
                                  <p:stCondLst>
                                    <p:cond delay="0"/>
                                  </p:stCondLst>
                                  <p:childTnLst>
                                    <p:animClr clrSpc="rgb" dir="cw">
                                      <p:cBhvr>
                                        <p:cTn id="870" dur="500" fill="hold"/>
                                        <p:tgtEl>
                                          <p:spTgt spid="199"/>
                                        </p:tgtEl>
                                        <p:attrNameLst>
                                          <p:attrName>fillcolor</p:attrName>
                                        </p:attrNameLst>
                                      </p:cBhvr>
                                      <p:to>
                                        <a:schemeClr val="tx1"/>
                                      </p:to>
                                    </p:animClr>
                                    <p:set>
                                      <p:cBhvr>
                                        <p:cTn id="871" dur="500" fill="hold"/>
                                        <p:tgtEl>
                                          <p:spTgt spid="199"/>
                                        </p:tgtEl>
                                        <p:attrNameLst>
                                          <p:attrName>fill.type</p:attrName>
                                        </p:attrNameLst>
                                      </p:cBhvr>
                                      <p:to>
                                        <p:strVal val="solid"/>
                                      </p:to>
                                    </p:set>
                                    <p:set>
                                      <p:cBhvr>
                                        <p:cTn id="872" dur="500" fill="hold"/>
                                        <p:tgtEl>
                                          <p:spTgt spid="199"/>
                                        </p:tgtEl>
                                        <p:attrNameLst>
                                          <p:attrName>fill.on</p:attrName>
                                        </p:attrNameLst>
                                      </p:cBhvr>
                                      <p:to>
                                        <p:strVal val="true"/>
                                      </p:to>
                                    </p:set>
                                  </p:childTnLst>
                                </p:cTn>
                              </p:par>
                              <p:par>
                                <p:cTn id="873" presetID="1" presetClass="entr" presetSubtype="0" fill="hold" nodeType="withEffect">
                                  <p:stCondLst>
                                    <p:cond delay="0"/>
                                  </p:stCondLst>
                                  <p:childTnLst>
                                    <p:set>
                                      <p:cBhvr>
                                        <p:cTn id="874" dur="1" fill="hold">
                                          <p:stCondLst>
                                            <p:cond delay="0"/>
                                          </p:stCondLst>
                                        </p:cTn>
                                        <p:tgtEl>
                                          <p:spTgt spid="234"/>
                                        </p:tgtEl>
                                        <p:attrNameLst>
                                          <p:attrName>style.visibility</p:attrName>
                                        </p:attrNameLst>
                                      </p:cBhvr>
                                      <p:to>
                                        <p:strVal val="visible"/>
                                      </p:to>
                                    </p:set>
                                  </p:childTnLst>
                                </p:cTn>
                              </p:par>
                            </p:childTnLst>
                          </p:cTn>
                        </p:par>
                        <p:par>
                          <p:cTn id="875" fill="hold">
                            <p:stCondLst>
                              <p:cond delay="30500"/>
                            </p:stCondLst>
                            <p:childTnLst>
                              <p:par>
                                <p:cTn id="876" presetID="1" presetClass="emph" presetSubtype="2" fill="hold" nodeType="afterEffect">
                                  <p:stCondLst>
                                    <p:cond delay="0"/>
                                  </p:stCondLst>
                                  <p:childTnLst>
                                    <p:animClr clrSpc="rgb" dir="cw">
                                      <p:cBhvr>
                                        <p:cTn id="877" dur="500" fill="hold"/>
                                        <p:tgtEl>
                                          <p:spTgt spid="23"/>
                                        </p:tgtEl>
                                        <p:attrNameLst>
                                          <p:attrName>fillcolor</p:attrName>
                                        </p:attrNameLst>
                                      </p:cBhvr>
                                      <p:to>
                                        <a:srgbClr val="66FF66"/>
                                      </p:to>
                                    </p:animClr>
                                    <p:set>
                                      <p:cBhvr>
                                        <p:cTn id="878" dur="500" fill="hold"/>
                                        <p:tgtEl>
                                          <p:spTgt spid="23"/>
                                        </p:tgtEl>
                                        <p:attrNameLst>
                                          <p:attrName>fill.type</p:attrName>
                                        </p:attrNameLst>
                                      </p:cBhvr>
                                      <p:to>
                                        <p:strVal val="solid"/>
                                      </p:to>
                                    </p:set>
                                    <p:set>
                                      <p:cBhvr>
                                        <p:cTn id="879" dur="500" fill="hold"/>
                                        <p:tgtEl>
                                          <p:spTgt spid="23"/>
                                        </p:tgtEl>
                                        <p:attrNameLst>
                                          <p:attrName>fill.on</p:attrName>
                                        </p:attrNameLst>
                                      </p:cBhvr>
                                      <p:to>
                                        <p:strVal val="true"/>
                                      </p:to>
                                    </p:set>
                                  </p:childTnLst>
                                </p:cTn>
                              </p:par>
                              <p:par>
                                <p:cTn id="880" presetID="1" presetClass="emph" presetSubtype="2" fill="hold" nodeType="withEffect">
                                  <p:stCondLst>
                                    <p:cond delay="0"/>
                                  </p:stCondLst>
                                  <p:childTnLst>
                                    <p:animClr clrSpc="rgb" dir="cw">
                                      <p:cBhvr>
                                        <p:cTn id="881" dur="500" fill="hold"/>
                                        <p:tgtEl>
                                          <p:spTgt spid="71"/>
                                        </p:tgtEl>
                                        <p:attrNameLst>
                                          <p:attrName>fillcolor</p:attrName>
                                        </p:attrNameLst>
                                      </p:cBhvr>
                                      <p:to>
                                        <a:schemeClr val="tx1"/>
                                      </p:to>
                                    </p:animClr>
                                    <p:set>
                                      <p:cBhvr>
                                        <p:cTn id="882" dur="500" fill="hold"/>
                                        <p:tgtEl>
                                          <p:spTgt spid="71"/>
                                        </p:tgtEl>
                                        <p:attrNameLst>
                                          <p:attrName>fill.type</p:attrName>
                                        </p:attrNameLst>
                                      </p:cBhvr>
                                      <p:to>
                                        <p:strVal val="solid"/>
                                      </p:to>
                                    </p:set>
                                    <p:set>
                                      <p:cBhvr>
                                        <p:cTn id="883" dur="500" fill="hold"/>
                                        <p:tgtEl>
                                          <p:spTgt spid="71"/>
                                        </p:tgtEl>
                                        <p:attrNameLst>
                                          <p:attrName>fill.on</p:attrName>
                                        </p:attrNameLst>
                                      </p:cBhvr>
                                      <p:to>
                                        <p:strVal val="true"/>
                                      </p:to>
                                    </p:set>
                                  </p:childTnLst>
                                </p:cTn>
                              </p:par>
                              <p:par>
                                <p:cTn id="884" presetID="1" presetClass="entr" presetSubtype="0" fill="hold" nodeType="withEffect">
                                  <p:stCondLst>
                                    <p:cond delay="0"/>
                                  </p:stCondLst>
                                  <p:childTnLst>
                                    <p:set>
                                      <p:cBhvr>
                                        <p:cTn id="885" dur="1" fill="hold">
                                          <p:stCondLst>
                                            <p:cond delay="0"/>
                                          </p:stCondLst>
                                        </p:cTn>
                                        <p:tgtEl>
                                          <p:spTgt spid="236"/>
                                        </p:tgtEl>
                                        <p:attrNameLst>
                                          <p:attrName>style.visibility</p:attrName>
                                        </p:attrNameLst>
                                      </p:cBhvr>
                                      <p:to>
                                        <p:strVal val="visible"/>
                                      </p:to>
                                    </p:set>
                                  </p:childTnLst>
                                </p:cTn>
                              </p:par>
                            </p:childTnLst>
                          </p:cTn>
                        </p:par>
                        <p:par>
                          <p:cTn id="886" fill="hold">
                            <p:stCondLst>
                              <p:cond delay="31000"/>
                            </p:stCondLst>
                            <p:childTnLst>
                              <p:par>
                                <p:cTn id="887" presetID="1" presetClass="emph" presetSubtype="2" fill="hold" nodeType="afterEffect">
                                  <p:stCondLst>
                                    <p:cond delay="0"/>
                                  </p:stCondLst>
                                  <p:childTnLst>
                                    <p:animClr clrSpc="rgb" dir="cw">
                                      <p:cBhvr>
                                        <p:cTn id="888" dur="500" fill="hold"/>
                                        <p:tgtEl>
                                          <p:spTgt spid="10"/>
                                        </p:tgtEl>
                                        <p:attrNameLst>
                                          <p:attrName>fillcolor</p:attrName>
                                        </p:attrNameLst>
                                      </p:cBhvr>
                                      <p:to>
                                        <a:schemeClr val="bg1"/>
                                      </p:to>
                                    </p:animClr>
                                    <p:set>
                                      <p:cBhvr>
                                        <p:cTn id="889" dur="500" fill="hold"/>
                                        <p:tgtEl>
                                          <p:spTgt spid="10"/>
                                        </p:tgtEl>
                                        <p:attrNameLst>
                                          <p:attrName>fill.type</p:attrName>
                                        </p:attrNameLst>
                                      </p:cBhvr>
                                      <p:to>
                                        <p:strVal val="solid"/>
                                      </p:to>
                                    </p:set>
                                    <p:set>
                                      <p:cBhvr>
                                        <p:cTn id="890" dur="500" fill="hold"/>
                                        <p:tgtEl>
                                          <p:spTgt spid="10"/>
                                        </p:tgtEl>
                                        <p:attrNameLst>
                                          <p:attrName>fill.on</p:attrName>
                                        </p:attrNameLst>
                                      </p:cBhvr>
                                      <p:to>
                                        <p:strVal val="true"/>
                                      </p:to>
                                    </p:set>
                                  </p:childTnLst>
                                </p:cTn>
                              </p:par>
                              <p:par>
                                <p:cTn id="891" presetID="1" presetClass="emph" presetSubtype="2" fill="hold" nodeType="withEffect">
                                  <p:stCondLst>
                                    <p:cond delay="0"/>
                                  </p:stCondLst>
                                  <p:childTnLst>
                                    <p:animClr clrSpc="rgb" dir="cw">
                                      <p:cBhvr>
                                        <p:cTn id="892" dur="500" fill="hold"/>
                                        <p:tgtEl>
                                          <p:spTgt spid="17"/>
                                        </p:tgtEl>
                                        <p:attrNameLst>
                                          <p:attrName>fillcolor</p:attrName>
                                        </p:attrNameLst>
                                      </p:cBhvr>
                                      <p:to>
                                        <a:schemeClr val="bg1"/>
                                      </p:to>
                                    </p:animClr>
                                    <p:set>
                                      <p:cBhvr>
                                        <p:cTn id="893" dur="500" fill="hold"/>
                                        <p:tgtEl>
                                          <p:spTgt spid="17"/>
                                        </p:tgtEl>
                                        <p:attrNameLst>
                                          <p:attrName>fill.type</p:attrName>
                                        </p:attrNameLst>
                                      </p:cBhvr>
                                      <p:to>
                                        <p:strVal val="solid"/>
                                      </p:to>
                                    </p:set>
                                    <p:set>
                                      <p:cBhvr>
                                        <p:cTn id="894" dur="500" fill="hold"/>
                                        <p:tgtEl>
                                          <p:spTgt spid="17"/>
                                        </p:tgtEl>
                                        <p:attrNameLst>
                                          <p:attrName>fill.on</p:attrName>
                                        </p:attrNameLst>
                                      </p:cBhvr>
                                      <p:to>
                                        <p:strVal val="true"/>
                                      </p:to>
                                    </p:set>
                                  </p:childTnLst>
                                </p:cTn>
                              </p:par>
                              <p:par>
                                <p:cTn id="895" presetID="1" presetClass="emph" presetSubtype="2" fill="hold" nodeType="withEffect">
                                  <p:stCondLst>
                                    <p:cond delay="0"/>
                                  </p:stCondLst>
                                  <p:childTnLst>
                                    <p:animClr clrSpc="rgb" dir="cw">
                                      <p:cBhvr>
                                        <p:cTn id="896" dur="500" fill="hold"/>
                                        <p:tgtEl>
                                          <p:spTgt spid="18"/>
                                        </p:tgtEl>
                                        <p:attrNameLst>
                                          <p:attrName>fillcolor</p:attrName>
                                        </p:attrNameLst>
                                      </p:cBhvr>
                                      <p:to>
                                        <a:schemeClr val="bg1"/>
                                      </p:to>
                                    </p:animClr>
                                    <p:set>
                                      <p:cBhvr>
                                        <p:cTn id="897" dur="500" fill="hold"/>
                                        <p:tgtEl>
                                          <p:spTgt spid="18"/>
                                        </p:tgtEl>
                                        <p:attrNameLst>
                                          <p:attrName>fill.type</p:attrName>
                                        </p:attrNameLst>
                                      </p:cBhvr>
                                      <p:to>
                                        <p:strVal val="solid"/>
                                      </p:to>
                                    </p:set>
                                    <p:set>
                                      <p:cBhvr>
                                        <p:cTn id="898" dur="500" fill="hold"/>
                                        <p:tgtEl>
                                          <p:spTgt spid="18"/>
                                        </p:tgtEl>
                                        <p:attrNameLst>
                                          <p:attrName>fill.on</p:attrName>
                                        </p:attrNameLst>
                                      </p:cBhvr>
                                      <p:to>
                                        <p:strVal val="true"/>
                                      </p:to>
                                    </p:set>
                                  </p:childTnLst>
                                </p:cTn>
                              </p:par>
                              <p:par>
                                <p:cTn id="899" presetID="1" presetClass="emph" presetSubtype="2" fill="hold" nodeType="withEffect">
                                  <p:stCondLst>
                                    <p:cond delay="0"/>
                                  </p:stCondLst>
                                  <p:childTnLst>
                                    <p:animClr clrSpc="rgb" dir="cw">
                                      <p:cBhvr>
                                        <p:cTn id="900" dur="500" fill="hold"/>
                                        <p:tgtEl>
                                          <p:spTgt spid="19"/>
                                        </p:tgtEl>
                                        <p:attrNameLst>
                                          <p:attrName>fillcolor</p:attrName>
                                        </p:attrNameLst>
                                      </p:cBhvr>
                                      <p:to>
                                        <a:schemeClr val="bg1"/>
                                      </p:to>
                                    </p:animClr>
                                    <p:set>
                                      <p:cBhvr>
                                        <p:cTn id="901" dur="500" fill="hold"/>
                                        <p:tgtEl>
                                          <p:spTgt spid="19"/>
                                        </p:tgtEl>
                                        <p:attrNameLst>
                                          <p:attrName>fill.type</p:attrName>
                                        </p:attrNameLst>
                                      </p:cBhvr>
                                      <p:to>
                                        <p:strVal val="solid"/>
                                      </p:to>
                                    </p:set>
                                    <p:set>
                                      <p:cBhvr>
                                        <p:cTn id="902" dur="500" fill="hold"/>
                                        <p:tgtEl>
                                          <p:spTgt spid="19"/>
                                        </p:tgtEl>
                                        <p:attrNameLst>
                                          <p:attrName>fill.on</p:attrName>
                                        </p:attrNameLst>
                                      </p:cBhvr>
                                      <p:to>
                                        <p:strVal val="true"/>
                                      </p:to>
                                    </p:set>
                                  </p:childTnLst>
                                </p:cTn>
                              </p:par>
                              <p:par>
                                <p:cTn id="903" presetID="1" presetClass="emph" presetSubtype="2" fill="hold" nodeType="withEffect">
                                  <p:stCondLst>
                                    <p:cond delay="0"/>
                                  </p:stCondLst>
                                  <p:childTnLst>
                                    <p:animClr clrSpc="rgb" dir="cw">
                                      <p:cBhvr>
                                        <p:cTn id="904" dur="500" fill="hold"/>
                                        <p:tgtEl>
                                          <p:spTgt spid="20"/>
                                        </p:tgtEl>
                                        <p:attrNameLst>
                                          <p:attrName>fillcolor</p:attrName>
                                        </p:attrNameLst>
                                      </p:cBhvr>
                                      <p:to>
                                        <a:schemeClr val="bg1"/>
                                      </p:to>
                                    </p:animClr>
                                    <p:set>
                                      <p:cBhvr>
                                        <p:cTn id="905" dur="500" fill="hold"/>
                                        <p:tgtEl>
                                          <p:spTgt spid="20"/>
                                        </p:tgtEl>
                                        <p:attrNameLst>
                                          <p:attrName>fill.type</p:attrName>
                                        </p:attrNameLst>
                                      </p:cBhvr>
                                      <p:to>
                                        <p:strVal val="solid"/>
                                      </p:to>
                                    </p:set>
                                    <p:set>
                                      <p:cBhvr>
                                        <p:cTn id="906" dur="500" fill="hold"/>
                                        <p:tgtEl>
                                          <p:spTgt spid="20"/>
                                        </p:tgtEl>
                                        <p:attrNameLst>
                                          <p:attrName>fill.on</p:attrName>
                                        </p:attrNameLst>
                                      </p:cBhvr>
                                      <p:to>
                                        <p:strVal val="true"/>
                                      </p:to>
                                    </p:set>
                                  </p:childTnLst>
                                </p:cTn>
                              </p:par>
                              <p:par>
                                <p:cTn id="907" presetID="1" presetClass="emph" presetSubtype="2" fill="hold" nodeType="withEffect">
                                  <p:stCondLst>
                                    <p:cond delay="0"/>
                                  </p:stCondLst>
                                  <p:childTnLst>
                                    <p:animClr clrSpc="rgb" dir="cw">
                                      <p:cBhvr>
                                        <p:cTn id="908" dur="500" fill="hold"/>
                                        <p:tgtEl>
                                          <p:spTgt spid="21"/>
                                        </p:tgtEl>
                                        <p:attrNameLst>
                                          <p:attrName>fillcolor</p:attrName>
                                        </p:attrNameLst>
                                      </p:cBhvr>
                                      <p:to>
                                        <a:schemeClr val="bg1"/>
                                      </p:to>
                                    </p:animClr>
                                    <p:set>
                                      <p:cBhvr>
                                        <p:cTn id="909" dur="500" fill="hold"/>
                                        <p:tgtEl>
                                          <p:spTgt spid="21"/>
                                        </p:tgtEl>
                                        <p:attrNameLst>
                                          <p:attrName>fill.type</p:attrName>
                                        </p:attrNameLst>
                                      </p:cBhvr>
                                      <p:to>
                                        <p:strVal val="solid"/>
                                      </p:to>
                                    </p:set>
                                    <p:set>
                                      <p:cBhvr>
                                        <p:cTn id="910" dur="500" fill="hold"/>
                                        <p:tgtEl>
                                          <p:spTgt spid="21"/>
                                        </p:tgtEl>
                                        <p:attrNameLst>
                                          <p:attrName>fill.on</p:attrName>
                                        </p:attrNameLst>
                                      </p:cBhvr>
                                      <p:to>
                                        <p:strVal val="true"/>
                                      </p:to>
                                    </p:set>
                                  </p:childTnLst>
                                </p:cTn>
                              </p:par>
                              <p:par>
                                <p:cTn id="911" presetID="1" presetClass="emph" presetSubtype="2" fill="hold" nodeType="withEffect">
                                  <p:stCondLst>
                                    <p:cond delay="0"/>
                                  </p:stCondLst>
                                  <p:childTnLst>
                                    <p:animClr clrSpc="rgb" dir="cw">
                                      <p:cBhvr>
                                        <p:cTn id="912" dur="500" fill="hold"/>
                                        <p:tgtEl>
                                          <p:spTgt spid="22"/>
                                        </p:tgtEl>
                                        <p:attrNameLst>
                                          <p:attrName>fillcolor</p:attrName>
                                        </p:attrNameLst>
                                      </p:cBhvr>
                                      <p:to>
                                        <a:schemeClr val="bg1"/>
                                      </p:to>
                                    </p:animClr>
                                    <p:set>
                                      <p:cBhvr>
                                        <p:cTn id="913" dur="500" fill="hold"/>
                                        <p:tgtEl>
                                          <p:spTgt spid="22"/>
                                        </p:tgtEl>
                                        <p:attrNameLst>
                                          <p:attrName>fill.type</p:attrName>
                                        </p:attrNameLst>
                                      </p:cBhvr>
                                      <p:to>
                                        <p:strVal val="solid"/>
                                      </p:to>
                                    </p:set>
                                    <p:set>
                                      <p:cBhvr>
                                        <p:cTn id="914" dur="500" fill="hold"/>
                                        <p:tgtEl>
                                          <p:spTgt spid="22"/>
                                        </p:tgtEl>
                                        <p:attrNameLst>
                                          <p:attrName>fill.on</p:attrName>
                                        </p:attrNameLst>
                                      </p:cBhvr>
                                      <p:to>
                                        <p:strVal val="true"/>
                                      </p:to>
                                    </p:set>
                                  </p:childTnLst>
                                </p:cTn>
                              </p:par>
                              <p:par>
                                <p:cTn id="915" presetID="1" presetClass="emph" presetSubtype="2" fill="hold" nodeType="withEffect">
                                  <p:stCondLst>
                                    <p:cond delay="0"/>
                                  </p:stCondLst>
                                  <p:childTnLst>
                                    <p:animClr clrSpc="rgb" dir="cw">
                                      <p:cBhvr>
                                        <p:cTn id="916" dur="500" fill="hold"/>
                                        <p:tgtEl>
                                          <p:spTgt spid="23"/>
                                        </p:tgtEl>
                                        <p:attrNameLst>
                                          <p:attrName>fillcolor</p:attrName>
                                        </p:attrNameLst>
                                      </p:cBhvr>
                                      <p:to>
                                        <a:schemeClr val="bg1"/>
                                      </p:to>
                                    </p:animClr>
                                    <p:set>
                                      <p:cBhvr>
                                        <p:cTn id="917" dur="500" fill="hold"/>
                                        <p:tgtEl>
                                          <p:spTgt spid="23"/>
                                        </p:tgtEl>
                                        <p:attrNameLst>
                                          <p:attrName>fill.type</p:attrName>
                                        </p:attrNameLst>
                                      </p:cBhvr>
                                      <p:to>
                                        <p:strVal val="solid"/>
                                      </p:to>
                                    </p:set>
                                    <p:set>
                                      <p:cBhvr>
                                        <p:cTn id="918" dur="500" fill="hold"/>
                                        <p:tgtEl>
                                          <p:spTgt spid="23"/>
                                        </p:tgtEl>
                                        <p:attrNameLst>
                                          <p:attrName>fill.on</p:attrName>
                                        </p:attrNameLst>
                                      </p:cBhvr>
                                      <p:to>
                                        <p:strVal val="true"/>
                                      </p:to>
                                    </p:set>
                                  </p:childTnLst>
                                </p:cTn>
                              </p:par>
                            </p:childTnLst>
                          </p:cTn>
                        </p:par>
                      </p:childTnLst>
                    </p:cTn>
                  </p:par>
                  <p:par>
                    <p:cTn id="919" fill="hold">
                      <p:stCondLst>
                        <p:cond delay="indefinite"/>
                      </p:stCondLst>
                      <p:childTnLst>
                        <p:par>
                          <p:cTn id="920" fill="hold">
                            <p:stCondLst>
                              <p:cond delay="0"/>
                            </p:stCondLst>
                            <p:childTnLst>
                              <p:par>
                                <p:cTn id="921" presetID="1" presetClass="entr" presetSubtype="0" fill="hold" grpId="0" nodeType="clickEffect">
                                  <p:stCondLst>
                                    <p:cond delay="0"/>
                                  </p:stCondLst>
                                  <p:childTnLst>
                                    <p:set>
                                      <p:cBhvr>
                                        <p:cTn id="922" dur="1" fill="hold">
                                          <p:stCondLst>
                                            <p:cond delay="0"/>
                                          </p:stCondLst>
                                        </p:cTn>
                                        <p:tgtEl>
                                          <p:spTgt spid="225"/>
                                        </p:tgtEl>
                                        <p:attrNameLst>
                                          <p:attrName>style.visibility</p:attrName>
                                        </p:attrNameLst>
                                      </p:cBhvr>
                                      <p:to>
                                        <p:strVal val="visible"/>
                                      </p:to>
                                    </p:set>
                                  </p:childTnLst>
                                </p:cTn>
                              </p:par>
                            </p:childTnLst>
                          </p:cTn>
                        </p:par>
                      </p:childTnLst>
                    </p:cTn>
                  </p:par>
                  <p:par>
                    <p:cTn id="923" fill="hold">
                      <p:stCondLst>
                        <p:cond delay="indefinite"/>
                      </p:stCondLst>
                      <p:childTnLst>
                        <p:par>
                          <p:cTn id="924" fill="hold">
                            <p:stCondLst>
                              <p:cond delay="0"/>
                            </p:stCondLst>
                            <p:childTnLst>
                              <p:par>
                                <p:cTn id="925" presetID="10" presetClass="entr" presetSubtype="0" fill="hold" grpId="0" nodeType="clickEffect">
                                  <p:stCondLst>
                                    <p:cond delay="0"/>
                                  </p:stCondLst>
                                  <p:childTnLst>
                                    <p:set>
                                      <p:cBhvr>
                                        <p:cTn id="926" dur="1" fill="hold">
                                          <p:stCondLst>
                                            <p:cond delay="0"/>
                                          </p:stCondLst>
                                        </p:cTn>
                                        <p:tgtEl>
                                          <p:spTgt spid="227"/>
                                        </p:tgtEl>
                                        <p:attrNameLst>
                                          <p:attrName>style.visibility</p:attrName>
                                        </p:attrNameLst>
                                      </p:cBhvr>
                                      <p:to>
                                        <p:strVal val="visible"/>
                                      </p:to>
                                    </p:set>
                                    <p:animEffect transition="in" filter="fade">
                                      <p:cBhvr>
                                        <p:cTn id="927"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173" grpId="0"/>
      <p:bldP spid="179" grpId="0" animBg="1"/>
      <p:bldP spid="180" grpId="0" animBg="1"/>
      <p:bldP spid="195" grpId="0" animBg="1"/>
      <p:bldP spid="196" grpId="0" animBg="1"/>
      <p:bldP spid="197" grpId="0" animBg="1"/>
      <p:bldP spid="198" grpId="0" animBg="1"/>
      <p:bldP spid="199" grpId="0" animBg="1"/>
      <p:bldP spid="200" grpId="0" animBg="1"/>
      <p:bldP spid="201" grpId="0" animBg="1"/>
      <p:bldP spid="225" grpId="0"/>
      <p:bldP spid="2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normAutofit fontScale="92500"/>
          </a:bodyPr>
          <a:lstStyle/>
          <a:p>
            <a:r>
              <a:rPr lang="en-US" dirty="0" smtClean="0"/>
              <a:t>Developed locality transformation for </a:t>
            </a:r>
            <a:r>
              <a:rPr lang="en-US" dirty="0">
                <a:solidFill>
                  <a:srgbClr val="FF0000"/>
                </a:solidFill>
              </a:rPr>
              <a:t>n</a:t>
            </a:r>
            <a:r>
              <a:rPr lang="en-US" dirty="0" smtClean="0">
                <a:solidFill>
                  <a:srgbClr val="FF0000"/>
                </a:solidFill>
              </a:rPr>
              <a:t>ested recursive iteration spaces</a:t>
            </a:r>
          </a:p>
          <a:p>
            <a:r>
              <a:rPr lang="en-US" dirty="0" smtClean="0"/>
              <a:t>Introduced </a:t>
            </a:r>
            <a:r>
              <a:rPr lang="en-US" dirty="0" smtClean="0">
                <a:solidFill>
                  <a:srgbClr val="FF0000"/>
                </a:solidFill>
              </a:rPr>
              <a:t>recursion twisting</a:t>
            </a:r>
            <a:r>
              <a:rPr lang="en-US" dirty="0" smtClean="0"/>
              <a:t>,  a recursion-friendly analog of </a:t>
            </a:r>
            <a:r>
              <a:rPr lang="en-US" dirty="0" smtClean="0">
                <a:solidFill>
                  <a:srgbClr val="FF0000"/>
                </a:solidFill>
              </a:rPr>
              <a:t>loop titling </a:t>
            </a:r>
            <a:endParaRPr lang="en-US" dirty="0">
              <a:solidFill>
                <a:srgbClr val="FF0000"/>
              </a:solidFill>
            </a:endParaRPr>
          </a:p>
          <a:p>
            <a:r>
              <a:rPr lang="en-US" dirty="0" smtClean="0"/>
              <a:t>Handling recursive iteration spaces with </a:t>
            </a:r>
            <a:r>
              <a:rPr lang="en-US" dirty="0" smtClean="0">
                <a:solidFill>
                  <a:srgbClr val="FF0000"/>
                </a:solidFill>
              </a:rPr>
              <a:t>irregular bounds</a:t>
            </a:r>
          </a:p>
          <a:p>
            <a:r>
              <a:rPr lang="en-US" dirty="0" smtClean="0"/>
              <a:t>Achieved </a:t>
            </a:r>
            <a:r>
              <a:rPr lang="en-US" dirty="0" smtClean="0">
                <a:solidFill>
                  <a:srgbClr val="FF0000"/>
                </a:solidFill>
              </a:rPr>
              <a:t>~4x geo-mean performance enhancement </a:t>
            </a:r>
            <a:r>
              <a:rPr lang="en-US" dirty="0" smtClean="0"/>
              <a:t>using our transformations</a:t>
            </a:r>
            <a:endParaRPr lang="en-US" dirty="0"/>
          </a:p>
        </p:txBody>
      </p:sp>
      <p:sp>
        <p:nvSpPr>
          <p:cNvPr id="4" name="Slide Number Placeholder 3"/>
          <p:cNvSpPr>
            <a:spLocks noGrp="1"/>
          </p:cNvSpPr>
          <p:nvPr>
            <p:ph type="sldNum" sz="quarter" idx="12"/>
          </p:nvPr>
        </p:nvSpPr>
        <p:spPr/>
        <p:txBody>
          <a:bodyPr/>
          <a:lstStyle/>
          <a:p>
            <a:fld id="{C162BB0D-B5A7-4AD7-8624-6645CF0AB6F4}" type="slidenum">
              <a:rPr lang="en-US" smtClean="0"/>
              <a:pPr/>
              <a:t>7</a:t>
            </a:fld>
            <a:endParaRPr lang="en-US" dirty="0"/>
          </a:p>
        </p:txBody>
      </p:sp>
    </p:spTree>
    <p:extLst>
      <p:ext uri="{BB962C8B-B14F-4D97-AF65-F5344CB8AC3E}">
        <p14:creationId xmlns:p14="http://schemas.microsoft.com/office/powerpoint/2010/main" val="1893131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895350"/>
            <a:ext cx="8763000" cy="4062651"/>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Node outer, inner;</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recurseOuter(Node o, Node i){</a:t>
            </a:r>
          </a:p>
          <a:p>
            <a:r>
              <a:rPr lang="en-US" sz="1600" b="1" dirty="0" smtClean="0">
                <a:solidFill>
                  <a:schemeClr val="tx2"/>
                </a:solidFill>
                <a:latin typeface="Courier New" pitchFamily="49" charset="0"/>
                <a:cs typeface="Courier New" pitchFamily="49" charset="0"/>
              </a:rPr>
              <a:t>    if ( truncateOuter?(o) )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recurseInner(o, i);</a:t>
            </a:r>
          </a:p>
          <a:p>
            <a:r>
              <a:rPr lang="en-US" sz="1600" b="1" dirty="0" smtClean="0">
                <a:solidFill>
                  <a:schemeClr val="tx2"/>
                </a:solidFill>
                <a:latin typeface="Courier New" pitchFamily="49" charset="0"/>
                <a:cs typeface="Courier New" pitchFamily="49" charset="0"/>
              </a:rPr>
              <a:t>    recurseOuter(o.c1);</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recurseOuter(o.c2);</a:t>
            </a: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recurseInner(Node o, Node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a:t>
            </a:r>
            <a:r>
              <a:rPr lang="en-US" sz="1600" b="1" dirty="0" smtClean="0">
                <a:solidFill>
                  <a:schemeClr val="tx2"/>
                </a:solidFill>
                <a:latin typeface="Courier New" pitchFamily="49" charset="0"/>
                <a:cs typeface="Courier New" pitchFamily="49" charset="0"/>
              </a:rPr>
              <a:t>truncateInner1?(i) || truncateInner2?(o, i) </a:t>
            </a:r>
            <a:r>
              <a:rPr lang="en-US" sz="1600" b="1" dirty="0">
                <a:solidFill>
                  <a:schemeClr val="tx2"/>
                </a:solidFill>
                <a:latin typeface="Courier New" pitchFamily="49" charset="0"/>
                <a:cs typeface="Courier New" pitchFamily="49" charset="0"/>
              </a:rPr>
              <a:t>)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work(o,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i.c1);</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i.c2);</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9" name="TextBox 8"/>
          <p:cNvSpPr txBox="1"/>
          <p:nvPr/>
        </p:nvSpPr>
        <p:spPr>
          <a:xfrm>
            <a:off x="152400" y="895350"/>
            <a:ext cx="8763000" cy="4062651"/>
          </a:xfrm>
          <a:prstGeom prst="rect">
            <a:avLst/>
          </a:prstGeom>
          <a:noFill/>
        </p:spPr>
        <p:txBody>
          <a:bodyPr wrap="square" rtlCol="0">
            <a:spAutoFit/>
          </a:bodyPr>
          <a:lstStyle/>
          <a:p>
            <a:r>
              <a:rPr lang="en-US" sz="1600" b="1" dirty="0" smtClean="0">
                <a:solidFill>
                  <a:schemeClr val="tx2"/>
                </a:solidFill>
                <a:latin typeface="Courier New" pitchFamily="49" charset="0"/>
                <a:cs typeface="Courier New" pitchFamily="49" charset="0"/>
              </a:rPr>
              <a:t>Node outer, inner;</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recurseOuter(Node o, Node i){</a:t>
            </a:r>
          </a:p>
          <a:p>
            <a:r>
              <a:rPr lang="en-US" sz="1600" b="1" dirty="0" smtClean="0">
                <a:solidFill>
                  <a:schemeClr val="tx2"/>
                </a:solidFill>
                <a:latin typeface="Courier New" pitchFamily="49" charset="0"/>
                <a:cs typeface="Courier New" pitchFamily="49" charset="0"/>
              </a:rPr>
              <a:t>    if ( truncateOuter?(o) ) 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recurseInner(o, i);</a:t>
            </a:r>
          </a:p>
          <a:p>
            <a:r>
              <a:rPr lang="en-US" sz="1600" b="1" dirty="0" smtClean="0">
                <a:solidFill>
                  <a:schemeClr val="tx2"/>
                </a:solidFill>
                <a:latin typeface="Courier New" pitchFamily="49" charset="0"/>
                <a:cs typeface="Courier New" pitchFamily="49" charset="0"/>
              </a:rPr>
              <a:t>    recurseOuter(o.c1);</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recurseOuter(o.c2);</a:t>
            </a:r>
          </a:p>
          <a:p>
            <a:r>
              <a:rPr lang="en-US" sz="1600" b="1" dirty="0">
                <a:solidFill>
                  <a:schemeClr val="tx2"/>
                </a:solidFill>
                <a:latin typeface="Courier New" pitchFamily="49" charset="0"/>
                <a:cs typeface="Courier New" pitchFamily="49" charset="0"/>
              </a:rPr>
              <a:t>}</a:t>
            </a:r>
            <a:r>
              <a:rPr lang="en-US" sz="1600" b="1" dirty="0" smtClean="0">
                <a:solidFill>
                  <a:schemeClr val="tx2"/>
                </a:solidFill>
                <a:latin typeface="Courier New" pitchFamily="49" charset="0"/>
                <a:cs typeface="Courier New" pitchFamily="49" charset="0"/>
              </a:rPr>
              <a:t> </a:t>
            </a:r>
          </a:p>
          <a:p>
            <a:endParaRPr lang="en-US" sz="1600" b="1" dirty="0" smtClean="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recurseInner(Node o, Node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if ( </a:t>
            </a:r>
            <a:r>
              <a:rPr lang="en-US" sz="1600" b="1" dirty="0" smtClean="0">
                <a:solidFill>
                  <a:schemeClr val="tx2"/>
                </a:solidFill>
                <a:latin typeface="Courier New" pitchFamily="49" charset="0"/>
                <a:cs typeface="Courier New" pitchFamily="49" charset="0"/>
              </a:rPr>
              <a:t>truncateInner1?(i) ) </a:t>
            </a:r>
            <a:r>
              <a:rPr lang="en-US" sz="1600" b="1" dirty="0">
                <a:solidFill>
                  <a:schemeClr val="tx2"/>
                </a:solidFill>
                <a:latin typeface="Courier New" pitchFamily="49" charset="0"/>
                <a:cs typeface="Courier New" pitchFamily="49" charset="0"/>
              </a:rPr>
              <a:t>return;</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work(o, i);</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i.c1);</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recurseInner(o, i.c2);</a:t>
            </a:r>
            <a:endParaRPr lang="en-US" sz="1600" b="1" dirty="0">
              <a:solidFill>
                <a:schemeClr val="tx2"/>
              </a:solidFill>
              <a:latin typeface="Courier New" pitchFamily="49" charset="0"/>
              <a:cs typeface="Courier New" pitchFamily="49" charset="0"/>
            </a:endParaRPr>
          </a:p>
          <a:p>
            <a:r>
              <a:rPr lang="en-US" sz="1600" b="1" dirty="0">
                <a:solidFill>
                  <a:schemeClr val="tx2"/>
                </a:solidFill>
                <a:latin typeface="Courier New" pitchFamily="49" charset="0"/>
                <a:cs typeface="Courier New" pitchFamily="49" charset="0"/>
              </a:rPr>
              <a:t>} </a:t>
            </a:r>
          </a:p>
          <a:p>
            <a:endParaRPr lang="en-US" b="1" dirty="0">
              <a:solidFill>
                <a:schemeClr val="tx2"/>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Nested Recursion</a:t>
            </a:r>
            <a:endParaRPr lang="en-US" dirty="0"/>
          </a:p>
        </p:txBody>
      </p:sp>
      <p:sp>
        <p:nvSpPr>
          <p:cNvPr id="3" name="Rectangle 2"/>
          <p:cNvSpPr/>
          <p:nvPr/>
        </p:nvSpPr>
        <p:spPr>
          <a:xfrm>
            <a:off x="685800" y="1681512"/>
            <a:ext cx="4114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685800" y="3378354"/>
            <a:ext cx="7162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495800" y="4019550"/>
            <a:ext cx="762000" cy="369332"/>
          </a:xfrm>
          <a:prstGeom prst="rect">
            <a:avLst/>
          </a:prstGeom>
          <a:noFill/>
          <a:ln w="12700">
            <a:solidFill>
              <a:schemeClr val="accent1">
                <a:shade val="95000"/>
                <a:satMod val="105000"/>
              </a:schemeClr>
            </a:solidFill>
          </a:ln>
        </p:spPr>
        <p:txBody>
          <a:bodyPr wrap="square" rtlCol="0">
            <a:spAutoFit/>
          </a:bodyPr>
          <a:lstStyle/>
          <a:p>
            <a:pPr algn="ctr"/>
            <a:r>
              <a:rPr lang="en-US" b="1" dirty="0" smtClean="0">
                <a:solidFill>
                  <a:srgbClr val="FF0000"/>
                </a:solidFill>
              </a:rPr>
              <a:t>NOP</a:t>
            </a:r>
            <a:endParaRPr lang="en-US" b="1" dirty="0">
              <a:solidFill>
                <a:srgbClr val="FF0000"/>
              </a:solidFill>
            </a:endParaRPr>
          </a:p>
        </p:txBody>
      </p:sp>
      <p:cxnSp>
        <p:nvCxnSpPr>
          <p:cNvPr id="8" name="Straight Arrow Connector 7"/>
          <p:cNvCxnSpPr/>
          <p:nvPr/>
        </p:nvCxnSpPr>
        <p:spPr>
          <a:xfrm flipV="1">
            <a:off x="4876800" y="3606954"/>
            <a:ext cx="0" cy="41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C162BB0D-B5A7-4AD7-8624-6645CF0AB6F4}" type="slidenum">
              <a:rPr lang="en-US" smtClean="0"/>
              <a:pPr/>
              <a:t>8</a:t>
            </a:fld>
            <a:endParaRPr lang="en-US" dirty="0"/>
          </a:p>
        </p:txBody>
      </p:sp>
    </p:spTree>
    <p:extLst>
      <p:ext uri="{BB962C8B-B14F-4D97-AF65-F5344CB8AC3E}">
        <p14:creationId xmlns:p14="http://schemas.microsoft.com/office/powerpoint/2010/main" val="61200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9" grpId="0"/>
      <p:bldP spid="3" grpId="0" animBg="1"/>
      <p:bldP spid="3" grpId="1" animBg="1"/>
      <p:bldP spid="5" grpId="0" animBg="1"/>
      <p:bldP spid="5" grpId="1" animBg="1"/>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Interchange</a:t>
            </a:r>
            <a:endParaRPr lang="en-US" dirty="0"/>
          </a:p>
        </p:txBody>
      </p:sp>
      <p:sp>
        <p:nvSpPr>
          <p:cNvPr id="4" name="Oval 3"/>
          <p:cNvSpPr/>
          <p:nvPr/>
        </p:nvSpPr>
        <p:spPr>
          <a:xfrm>
            <a:off x="1088410" y="1607023"/>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A</a:t>
            </a:r>
            <a:endParaRPr lang="en-US" sz="2400" b="1" dirty="0">
              <a:solidFill>
                <a:schemeClr val="tx2"/>
              </a:solidFill>
              <a:latin typeface="Calibri" pitchFamily="34" charset="0"/>
              <a:cs typeface="Calibri" pitchFamily="34" charset="0"/>
            </a:endParaRPr>
          </a:p>
        </p:txBody>
      </p:sp>
      <p:sp>
        <p:nvSpPr>
          <p:cNvPr id="5" name="Oval 4"/>
          <p:cNvSpPr/>
          <p:nvPr/>
        </p:nvSpPr>
        <p:spPr>
          <a:xfrm>
            <a:off x="597090" y="2445223"/>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B</a:t>
            </a:r>
            <a:endParaRPr lang="en-US" sz="2400" b="1" dirty="0">
              <a:solidFill>
                <a:schemeClr val="tx2"/>
              </a:solidFill>
              <a:latin typeface="Calibri" pitchFamily="34" charset="0"/>
              <a:cs typeface="Calibri" pitchFamily="34" charset="0"/>
            </a:endParaRPr>
          </a:p>
        </p:txBody>
      </p:sp>
      <p:sp>
        <p:nvSpPr>
          <p:cNvPr id="6" name="Oval 5"/>
          <p:cNvSpPr/>
          <p:nvPr/>
        </p:nvSpPr>
        <p:spPr>
          <a:xfrm>
            <a:off x="1663890" y="2445223"/>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E</a:t>
            </a:r>
            <a:endParaRPr lang="en-US" sz="2400" b="1" dirty="0">
              <a:solidFill>
                <a:schemeClr val="tx2"/>
              </a:solidFill>
              <a:latin typeface="Calibri" pitchFamily="34" charset="0"/>
              <a:cs typeface="Calibri" pitchFamily="34" charset="0"/>
            </a:endParaRPr>
          </a:p>
        </p:txBody>
      </p:sp>
      <p:sp>
        <p:nvSpPr>
          <p:cNvPr id="7" name="Oval 6"/>
          <p:cNvSpPr/>
          <p:nvPr/>
        </p:nvSpPr>
        <p:spPr>
          <a:xfrm>
            <a:off x="304800" y="330503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C</a:t>
            </a:r>
            <a:endParaRPr lang="en-US" sz="2400" b="1" dirty="0">
              <a:solidFill>
                <a:schemeClr val="tx2"/>
              </a:solidFill>
              <a:latin typeface="Calibri" pitchFamily="34" charset="0"/>
              <a:cs typeface="Calibri" pitchFamily="34" charset="0"/>
            </a:endParaRPr>
          </a:p>
        </p:txBody>
      </p:sp>
      <p:sp>
        <p:nvSpPr>
          <p:cNvPr id="8" name="Oval 7"/>
          <p:cNvSpPr/>
          <p:nvPr/>
        </p:nvSpPr>
        <p:spPr>
          <a:xfrm>
            <a:off x="846162" y="330503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D</a:t>
            </a:r>
            <a:endParaRPr lang="en-US" sz="2400" b="1" dirty="0">
              <a:solidFill>
                <a:schemeClr val="tx2"/>
              </a:solidFill>
              <a:latin typeface="Calibri" pitchFamily="34" charset="0"/>
              <a:cs typeface="Calibri" pitchFamily="34" charset="0"/>
            </a:endParaRPr>
          </a:p>
        </p:txBody>
      </p:sp>
      <p:sp>
        <p:nvSpPr>
          <p:cNvPr id="9" name="Oval 8"/>
          <p:cNvSpPr/>
          <p:nvPr/>
        </p:nvSpPr>
        <p:spPr>
          <a:xfrm>
            <a:off x="1435290" y="3297071"/>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F</a:t>
            </a:r>
            <a:endParaRPr lang="en-US" sz="2400" b="1" dirty="0">
              <a:solidFill>
                <a:schemeClr val="tx2"/>
              </a:solidFill>
              <a:latin typeface="Calibri" pitchFamily="34" charset="0"/>
              <a:cs typeface="Calibri" pitchFamily="34" charset="0"/>
            </a:endParaRPr>
          </a:p>
        </p:txBody>
      </p:sp>
      <p:sp>
        <p:nvSpPr>
          <p:cNvPr id="10" name="Oval 9"/>
          <p:cNvSpPr/>
          <p:nvPr/>
        </p:nvSpPr>
        <p:spPr>
          <a:xfrm>
            <a:off x="1982338" y="3290247"/>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G</a:t>
            </a:r>
            <a:endParaRPr lang="en-US" sz="2400" b="1" dirty="0">
              <a:solidFill>
                <a:schemeClr val="tx2"/>
              </a:solidFill>
              <a:latin typeface="Calibri" pitchFamily="34" charset="0"/>
              <a:cs typeface="Calibri" pitchFamily="34" charset="0"/>
            </a:endParaRPr>
          </a:p>
        </p:txBody>
      </p:sp>
      <p:cxnSp>
        <p:nvCxnSpPr>
          <p:cNvPr id="11" name="Straight Arrow Connector 10"/>
          <p:cNvCxnSpPr>
            <a:stCxn id="4" idx="4"/>
            <a:endCxn id="5" idx="0"/>
          </p:cNvCxnSpPr>
          <p:nvPr/>
        </p:nvCxnSpPr>
        <p:spPr>
          <a:xfrm flipH="1">
            <a:off x="825690" y="2064223"/>
            <a:ext cx="49132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6" idx="0"/>
          </p:cNvCxnSpPr>
          <p:nvPr/>
        </p:nvCxnSpPr>
        <p:spPr>
          <a:xfrm>
            <a:off x="1317010" y="2064223"/>
            <a:ext cx="57548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7" idx="0"/>
          </p:cNvCxnSpPr>
          <p:nvPr/>
        </p:nvCxnSpPr>
        <p:spPr>
          <a:xfrm flipH="1">
            <a:off x="533400" y="2902423"/>
            <a:ext cx="292290"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4"/>
            <a:endCxn id="8" idx="0"/>
          </p:cNvCxnSpPr>
          <p:nvPr/>
        </p:nvCxnSpPr>
        <p:spPr>
          <a:xfrm>
            <a:off x="825690" y="2902423"/>
            <a:ext cx="249072"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9" idx="0"/>
          </p:cNvCxnSpPr>
          <p:nvPr/>
        </p:nvCxnSpPr>
        <p:spPr>
          <a:xfrm flipH="1">
            <a:off x="1663890" y="2902423"/>
            <a:ext cx="228600" cy="3946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4"/>
            <a:endCxn id="10" idx="0"/>
          </p:cNvCxnSpPr>
          <p:nvPr/>
        </p:nvCxnSpPr>
        <p:spPr>
          <a:xfrm>
            <a:off x="1892490" y="2902423"/>
            <a:ext cx="318448" cy="3878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456296" y="15811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1</a:t>
            </a:r>
            <a:endParaRPr lang="en-US" sz="2400" b="1" dirty="0">
              <a:solidFill>
                <a:schemeClr val="tx2"/>
              </a:solidFill>
              <a:latin typeface="Calibri" pitchFamily="34" charset="0"/>
              <a:cs typeface="Calibri" pitchFamily="34" charset="0"/>
            </a:endParaRPr>
          </a:p>
        </p:txBody>
      </p:sp>
      <p:sp>
        <p:nvSpPr>
          <p:cNvPr id="18" name="Oval 17"/>
          <p:cNvSpPr/>
          <p:nvPr/>
        </p:nvSpPr>
        <p:spPr>
          <a:xfrm>
            <a:off x="2964976" y="2419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2</a:t>
            </a:r>
            <a:endParaRPr lang="en-US" sz="2400" b="1" dirty="0">
              <a:solidFill>
                <a:schemeClr val="tx2"/>
              </a:solidFill>
              <a:latin typeface="Calibri" pitchFamily="34" charset="0"/>
              <a:cs typeface="Calibri" pitchFamily="34" charset="0"/>
            </a:endParaRPr>
          </a:p>
        </p:txBody>
      </p:sp>
      <p:sp>
        <p:nvSpPr>
          <p:cNvPr id="19" name="Oval 18"/>
          <p:cNvSpPr/>
          <p:nvPr/>
        </p:nvSpPr>
        <p:spPr>
          <a:xfrm>
            <a:off x="4035188" y="241935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5</a:t>
            </a:r>
            <a:endParaRPr lang="en-US" sz="2400" b="1" dirty="0">
              <a:solidFill>
                <a:schemeClr val="tx2"/>
              </a:solidFill>
              <a:latin typeface="Calibri" pitchFamily="34" charset="0"/>
              <a:cs typeface="Calibri" pitchFamily="34" charset="0"/>
            </a:endParaRPr>
          </a:p>
        </p:txBody>
      </p:sp>
      <p:sp>
        <p:nvSpPr>
          <p:cNvPr id="20" name="Oval 19"/>
          <p:cNvSpPr/>
          <p:nvPr/>
        </p:nvSpPr>
        <p:spPr>
          <a:xfrm>
            <a:off x="2672686" y="327915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3</a:t>
            </a:r>
            <a:endParaRPr lang="en-US" sz="2400" b="1" dirty="0">
              <a:solidFill>
                <a:schemeClr val="tx2"/>
              </a:solidFill>
              <a:latin typeface="Calibri" pitchFamily="34" charset="0"/>
              <a:cs typeface="Calibri" pitchFamily="34" charset="0"/>
            </a:endParaRPr>
          </a:p>
        </p:txBody>
      </p:sp>
      <p:sp>
        <p:nvSpPr>
          <p:cNvPr id="21" name="Oval 20"/>
          <p:cNvSpPr/>
          <p:nvPr/>
        </p:nvSpPr>
        <p:spPr>
          <a:xfrm>
            <a:off x="3214048" y="327915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4</a:t>
            </a:r>
            <a:endParaRPr lang="en-US" sz="2400" b="1" dirty="0">
              <a:solidFill>
                <a:schemeClr val="tx2"/>
              </a:solidFill>
              <a:latin typeface="Calibri" pitchFamily="34" charset="0"/>
              <a:cs typeface="Calibri" pitchFamily="34" charset="0"/>
            </a:endParaRPr>
          </a:p>
        </p:txBody>
      </p:sp>
      <p:sp>
        <p:nvSpPr>
          <p:cNvPr id="22" name="Oval 21"/>
          <p:cNvSpPr/>
          <p:nvPr/>
        </p:nvSpPr>
        <p:spPr>
          <a:xfrm>
            <a:off x="3806588" y="3271198"/>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6</a:t>
            </a:r>
            <a:endParaRPr lang="en-US" sz="2400" b="1" dirty="0">
              <a:solidFill>
                <a:schemeClr val="tx2"/>
              </a:solidFill>
              <a:latin typeface="Calibri" pitchFamily="34" charset="0"/>
              <a:cs typeface="Calibri" pitchFamily="34" charset="0"/>
            </a:endParaRPr>
          </a:p>
        </p:txBody>
      </p:sp>
      <p:sp>
        <p:nvSpPr>
          <p:cNvPr id="23" name="Oval 22"/>
          <p:cNvSpPr/>
          <p:nvPr/>
        </p:nvSpPr>
        <p:spPr>
          <a:xfrm>
            <a:off x="4350224" y="3264374"/>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latin typeface="Calibri" pitchFamily="34" charset="0"/>
                <a:cs typeface="Calibri" pitchFamily="34" charset="0"/>
              </a:rPr>
              <a:t>7</a:t>
            </a:r>
            <a:endParaRPr lang="en-US" sz="2400" b="1" dirty="0">
              <a:solidFill>
                <a:schemeClr val="tx2"/>
              </a:solidFill>
              <a:latin typeface="Calibri" pitchFamily="34" charset="0"/>
              <a:cs typeface="Calibri" pitchFamily="34" charset="0"/>
            </a:endParaRPr>
          </a:p>
        </p:txBody>
      </p:sp>
      <p:cxnSp>
        <p:nvCxnSpPr>
          <p:cNvPr id="24" name="Straight Arrow Connector 23"/>
          <p:cNvCxnSpPr>
            <a:stCxn id="17" idx="4"/>
            <a:endCxn id="18" idx="0"/>
          </p:cNvCxnSpPr>
          <p:nvPr/>
        </p:nvCxnSpPr>
        <p:spPr>
          <a:xfrm flipH="1">
            <a:off x="3193576" y="2038350"/>
            <a:ext cx="491320"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4"/>
            <a:endCxn id="19" idx="0"/>
          </p:cNvCxnSpPr>
          <p:nvPr/>
        </p:nvCxnSpPr>
        <p:spPr>
          <a:xfrm>
            <a:off x="3684896" y="2038350"/>
            <a:ext cx="578892" cy="381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4"/>
            <a:endCxn id="20" idx="0"/>
          </p:cNvCxnSpPr>
          <p:nvPr/>
        </p:nvCxnSpPr>
        <p:spPr>
          <a:xfrm flipH="1">
            <a:off x="2901286" y="2876550"/>
            <a:ext cx="292290"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4"/>
            <a:endCxn id="21" idx="0"/>
          </p:cNvCxnSpPr>
          <p:nvPr/>
        </p:nvCxnSpPr>
        <p:spPr>
          <a:xfrm>
            <a:off x="3193576" y="2876550"/>
            <a:ext cx="249072" cy="402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4"/>
            <a:endCxn id="22" idx="0"/>
          </p:cNvCxnSpPr>
          <p:nvPr/>
        </p:nvCxnSpPr>
        <p:spPr>
          <a:xfrm flipH="1">
            <a:off x="4035188" y="2876550"/>
            <a:ext cx="228600" cy="3946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4"/>
            <a:endCxn id="23" idx="0"/>
          </p:cNvCxnSpPr>
          <p:nvPr/>
        </p:nvCxnSpPr>
        <p:spPr>
          <a:xfrm>
            <a:off x="4263788" y="2876550"/>
            <a:ext cx="315036" cy="3878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62515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6068704"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6497472" y="16573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6940456" y="16573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7378891"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7805384"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8229600" y="16607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62515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6068704"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6497472" y="2114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940456" y="2114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7378891"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7805384"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8229600" y="2117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62515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6068704"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6497472" y="255525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6940456" y="255525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7378891"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7805384"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8229600" y="255867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62515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068704"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97472" y="3000518"/>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6940456" y="3000517"/>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7385715"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7805384"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8229600" y="30039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62515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6068704"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4974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6940456" y="3475913"/>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7378891"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7805384"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8229600" y="3479326"/>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62515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068704"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497472" y="440055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940456" y="440054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7378891"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7805384"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8229600" y="440396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Straight Arrow Connector 72"/>
          <p:cNvCxnSpPr/>
          <p:nvPr/>
        </p:nvCxnSpPr>
        <p:spPr>
          <a:xfrm>
            <a:off x="5410200" y="1504950"/>
            <a:ext cx="0" cy="3276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10200" y="1504950"/>
            <a:ext cx="3200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486400" y="1200150"/>
            <a:ext cx="3048000" cy="261610"/>
          </a:xfrm>
          <a:prstGeom prst="rect">
            <a:avLst/>
          </a:prstGeom>
          <a:noFill/>
        </p:spPr>
        <p:txBody>
          <a:bodyPr wrap="square" rtlCol="0">
            <a:spAutoFit/>
          </a:bodyPr>
          <a:lstStyle/>
          <a:p>
            <a:r>
              <a:rPr lang="en-US" sz="1100" dirty="0" smtClean="0">
                <a:solidFill>
                  <a:schemeClr val="tx2"/>
                </a:solidFill>
              </a:rPr>
              <a:t>   A         B         C         D         E          F         G  </a:t>
            </a:r>
            <a:endParaRPr lang="en-US" sz="1100" dirty="0">
              <a:solidFill>
                <a:schemeClr val="tx2"/>
              </a:solidFill>
            </a:endParaRPr>
          </a:p>
        </p:txBody>
      </p:sp>
      <p:sp>
        <p:nvSpPr>
          <p:cNvPr id="179" name="Oval 178"/>
          <p:cNvSpPr/>
          <p:nvPr/>
        </p:nvSpPr>
        <p:spPr>
          <a:xfrm>
            <a:off x="5625720"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6069272" y="3475914"/>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Oval 194"/>
          <p:cNvSpPr/>
          <p:nvPr/>
        </p:nvSpPr>
        <p:spPr>
          <a:xfrm>
            <a:off x="64974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6940456" y="3918329"/>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7378891"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7805384"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p:cNvSpPr/>
          <p:nvPr/>
        </p:nvSpPr>
        <p:spPr>
          <a:xfrm>
            <a:off x="8229600" y="3921742"/>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p:cNvSpPr/>
          <p:nvPr/>
        </p:nvSpPr>
        <p:spPr>
          <a:xfrm>
            <a:off x="5625720"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6069272" y="3918330"/>
            <a:ext cx="228600" cy="228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5" name="Group 304"/>
          <p:cNvGrpSpPr/>
          <p:nvPr/>
        </p:nvGrpSpPr>
        <p:grpSpPr>
          <a:xfrm>
            <a:off x="5105400" y="1636567"/>
            <a:ext cx="228600" cy="3016780"/>
            <a:chOff x="5105400" y="1636567"/>
            <a:chExt cx="228600" cy="3016780"/>
          </a:xfrm>
        </p:grpSpPr>
        <p:sp>
          <p:nvSpPr>
            <p:cNvPr id="296" name="TextBox 295"/>
            <p:cNvSpPr txBox="1"/>
            <p:nvPr/>
          </p:nvSpPr>
          <p:spPr>
            <a:xfrm>
              <a:off x="5105400" y="2100902"/>
              <a:ext cx="228600" cy="261610"/>
            </a:xfrm>
            <a:prstGeom prst="rect">
              <a:avLst/>
            </a:prstGeom>
            <a:noFill/>
          </p:spPr>
          <p:txBody>
            <a:bodyPr wrap="square" rtlCol="0">
              <a:spAutoFit/>
            </a:bodyPr>
            <a:lstStyle/>
            <a:p>
              <a:r>
                <a:rPr lang="en-US" sz="1100" dirty="0" smtClean="0">
                  <a:solidFill>
                    <a:schemeClr val="tx2"/>
                  </a:solidFill>
                </a:rPr>
                <a:t>2</a:t>
              </a:r>
              <a:endParaRPr lang="en-US" sz="1100" dirty="0">
                <a:solidFill>
                  <a:schemeClr val="tx2"/>
                </a:solidFill>
              </a:endParaRPr>
            </a:p>
          </p:txBody>
        </p:sp>
        <p:sp>
          <p:nvSpPr>
            <p:cNvPr id="297" name="TextBox 296"/>
            <p:cNvSpPr txBox="1"/>
            <p:nvPr/>
          </p:nvSpPr>
          <p:spPr>
            <a:xfrm>
              <a:off x="5105400" y="1636567"/>
              <a:ext cx="228600" cy="261610"/>
            </a:xfrm>
            <a:prstGeom prst="rect">
              <a:avLst/>
            </a:prstGeom>
            <a:noFill/>
          </p:spPr>
          <p:txBody>
            <a:bodyPr wrap="square" rtlCol="0">
              <a:spAutoFit/>
            </a:bodyPr>
            <a:lstStyle/>
            <a:p>
              <a:r>
                <a:rPr lang="en-US" sz="1100" dirty="0" smtClean="0">
                  <a:solidFill>
                    <a:schemeClr val="tx2"/>
                  </a:solidFill>
                </a:rPr>
                <a:t>1</a:t>
              </a:r>
              <a:endParaRPr lang="en-US" sz="1100" dirty="0">
                <a:solidFill>
                  <a:schemeClr val="tx2"/>
                </a:solidFill>
              </a:endParaRPr>
            </a:p>
          </p:txBody>
        </p:sp>
        <p:sp>
          <p:nvSpPr>
            <p:cNvPr id="299" name="TextBox 298"/>
            <p:cNvSpPr txBox="1"/>
            <p:nvPr/>
          </p:nvSpPr>
          <p:spPr>
            <a:xfrm>
              <a:off x="5105400" y="2537346"/>
              <a:ext cx="228600" cy="261610"/>
            </a:xfrm>
            <a:prstGeom prst="rect">
              <a:avLst/>
            </a:prstGeom>
            <a:noFill/>
          </p:spPr>
          <p:txBody>
            <a:bodyPr wrap="square" rtlCol="0">
              <a:spAutoFit/>
            </a:bodyPr>
            <a:lstStyle/>
            <a:p>
              <a:r>
                <a:rPr lang="en-US" sz="1100" dirty="0">
                  <a:solidFill>
                    <a:schemeClr val="tx2"/>
                  </a:solidFill>
                </a:rPr>
                <a:t>3</a:t>
              </a:r>
            </a:p>
          </p:txBody>
        </p:sp>
        <p:sp>
          <p:nvSpPr>
            <p:cNvPr id="300" name="TextBox 299"/>
            <p:cNvSpPr txBox="1"/>
            <p:nvPr/>
          </p:nvSpPr>
          <p:spPr>
            <a:xfrm>
              <a:off x="5105400" y="2984013"/>
              <a:ext cx="228600" cy="261610"/>
            </a:xfrm>
            <a:prstGeom prst="rect">
              <a:avLst/>
            </a:prstGeom>
            <a:noFill/>
          </p:spPr>
          <p:txBody>
            <a:bodyPr wrap="square" rtlCol="0">
              <a:spAutoFit/>
            </a:bodyPr>
            <a:lstStyle/>
            <a:p>
              <a:r>
                <a:rPr lang="en-US" sz="1100" dirty="0">
                  <a:solidFill>
                    <a:schemeClr val="tx2"/>
                  </a:solidFill>
                </a:rPr>
                <a:t>4</a:t>
              </a:r>
            </a:p>
          </p:txBody>
        </p:sp>
        <p:sp>
          <p:nvSpPr>
            <p:cNvPr id="301" name="TextBox 300"/>
            <p:cNvSpPr txBox="1"/>
            <p:nvPr/>
          </p:nvSpPr>
          <p:spPr>
            <a:xfrm>
              <a:off x="5105400" y="3450894"/>
              <a:ext cx="228600" cy="261610"/>
            </a:xfrm>
            <a:prstGeom prst="rect">
              <a:avLst/>
            </a:prstGeom>
            <a:noFill/>
          </p:spPr>
          <p:txBody>
            <a:bodyPr wrap="square" rtlCol="0">
              <a:spAutoFit/>
            </a:bodyPr>
            <a:lstStyle/>
            <a:p>
              <a:r>
                <a:rPr lang="en-US" sz="1100" dirty="0">
                  <a:solidFill>
                    <a:schemeClr val="tx2"/>
                  </a:solidFill>
                </a:rPr>
                <a:t>5</a:t>
              </a:r>
            </a:p>
          </p:txBody>
        </p:sp>
        <p:sp>
          <p:nvSpPr>
            <p:cNvPr id="302" name="TextBox 301"/>
            <p:cNvSpPr txBox="1"/>
            <p:nvPr/>
          </p:nvSpPr>
          <p:spPr>
            <a:xfrm>
              <a:off x="5105400" y="3928566"/>
              <a:ext cx="228600" cy="261610"/>
            </a:xfrm>
            <a:prstGeom prst="rect">
              <a:avLst/>
            </a:prstGeom>
            <a:noFill/>
          </p:spPr>
          <p:txBody>
            <a:bodyPr wrap="square" rtlCol="0">
              <a:spAutoFit/>
            </a:bodyPr>
            <a:lstStyle/>
            <a:p>
              <a:r>
                <a:rPr lang="en-US" sz="1100" dirty="0">
                  <a:solidFill>
                    <a:schemeClr val="tx2"/>
                  </a:solidFill>
                </a:rPr>
                <a:t>6</a:t>
              </a:r>
            </a:p>
          </p:txBody>
        </p:sp>
        <p:sp>
          <p:nvSpPr>
            <p:cNvPr id="304" name="TextBox 303"/>
            <p:cNvSpPr txBox="1"/>
            <p:nvPr/>
          </p:nvSpPr>
          <p:spPr>
            <a:xfrm>
              <a:off x="5105400" y="4391737"/>
              <a:ext cx="228600" cy="261610"/>
            </a:xfrm>
            <a:prstGeom prst="rect">
              <a:avLst/>
            </a:prstGeom>
            <a:noFill/>
          </p:spPr>
          <p:txBody>
            <a:bodyPr wrap="square" rtlCol="0">
              <a:spAutoFit/>
            </a:bodyPr>
            <a:lstStyle/>
            <a:p>
              <a:r>
                <a:rPr lang="en-US" sz="1100" dirty="0">
                  <a:solidFill>
                    <a:schemeClr val="tx2"/>
                  </a:solidFill>
                </a:rPr>
                <a:t>7</a:t>
              </a:r>
            </a:p>
          </p:txBody>
        </p:sp>
      </p:grpSp>
      <p:cxnSp>
        <p:nvCxnSpPr>
          <p:cNvPr id="225" name="Straight Arrow Connector 224"/>
          <p:cNvCxnSpPr>
            <a:stCxn id="30" idx="6"/>
            <a:endCxn id="31" idx="2"/>
          </p:cNvCxnSpPr>
          <p:nvPr/>
        </p:nvCxnSpPr>
        <p:spPr>
          <a:xfrm>
            <a:off x="5853752" y="17716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31" idx="6"/>
            <a:endCxn id="32" idx="2"/>
          </p:cNvCxnSpPr>
          <p:nvPr/>
        </p:nvCxnSpPr>
        <p:spPr>
          <a:xfrm>
            <a:off x="6297304" y="17716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stCxn id="32" idx="6"/>
            <a:endCxn id="33" idx="2"/>
          </p:cNvCxnSpPr>
          <p:nvPr/>
        </p:nvCxnSpPr>
        <p:spPr>
          <a:xfrm flipV="1">
            <a:off x="6726072" y="17716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33" idx="6"/>
            <a:endCxn id="34" idx="2"/>
          </p:cNvCxnSpPr>
          <p:nvPr/>
        </p:nvCxnSpPr>
        <p:spPr>
          <a:xfrm>
            <a:off x="7169056" y="17716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34" idx="6"/>
            <a:endCxn id="35" idx="2"/>
          </p:cNvCxnSpPr>
          <p:nvPr/>
        </p:nvCxnSpPr>
        <p:spPr>
          <a:xfrm>
            <a:off x="7607491" y="17750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a:stCxn id="35" idx="6"/>
            <a:endCxn id="36" idx="2"/>
          </p:cNvCxnSpPr>
          <p:nvPr/>
        </p:nvCxnSpPr>
        <p:spPr>
          <a:xfrm>
            <a:off x="8033984" y="17750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37" idx="6"/>
            <a:endCxn id="38" idx="2"/>
          </p:cNvCxnSpPr>
          <p:nvPr/>
        </p:nvCxnSpPr>
        <p:spPr>
          <a:xfrm>
            <a:off x="5853752" y="2228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38" idx="6"/>
            <a:endCxn id="39" idx="2"/>
          </p:cNvCxnSpPr>
          <p:nvPr/>
        </p:nvCxnSpPr>
        <p:spPr>
          <a:xfrm>
            <a:off x="6297304" y="22288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a:stCxn id="44" idx="6"/>
            <a:endCxn id="45" idx="2"/>
          </p:cNvCxnSpPr>
          <p:nvPr/>
        </p:nvCxnSpPr>
        <p:spPr>
          <a:xfrm>
            <a:off x="5853752" y="2669558"/>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stCxn id="51" idx="6"/>
            <a:endCxn id="52" idx="2"/>
          </p:cNvCxnSpPr>
          <p:nvPr/>
        </p:nvCxnSpPr>
        <p:spPr>
          <a:xfrm>
            <a:off x="5853752" y="3114818"/>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58" idx="6"/>
            <a:endCxn id="59" idx="2"/>
          </p:cNvCxnSpPr>
          <p:nvPr/>
        </p:nvCxnSpPr>
        <p:spPr>
          <a:xfrm>
            <a:off x="5853752" y="3590214"/>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stCxn id="200" idx="6"/>
            <a:endCxn id="201" idx="2"/>
          </p:cNvCxnSpPr>
          <p:nvPr/>
        </p:nvCxnSpPr>
        <p:spPr>
          <a:xfrm>
            <a:off x="5854320" y="403263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5" idx="6"/>
            <a:endCxn id="66" idx="2"/>
          </p:cNvCxnSpPr>
          <p:nvPr/>
        </p:nvCxnSpPr>
        <p:spPr>
          <a:xfrm>
            <a:off x="5853752" y="4514850"/>
            <a:ext cx="2149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5" idx="6"/>
            <a:endCxn id="46" idx="2"/>
          </p:cNvCxnSpPr>
          <p:nvPr/>
        </p:nvCxnSpPr>
        <p:spPr>
          <a:xfrm>
            <a:off x="6297304" y="2669558"/>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2" idx="6"/>
            <a:endCxn id="53" idx="2"/>
          </p:cNvCxnSpPr>
          <p:nvPr/>
        </p:nvCxnSpPr>
        <p:spPr>
          <a:xfrm>
            <a:off x="6297304" y="3114818"/>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9" idx="6"/>
            <a:endCxn id="60" idx="2"/>
          </p:cNvCxnSpPr>
          <p:nvPr/>
        </p:nvCxnSpPr>
        <p:spPr>
          <a:xfrm>
            <a:off x="6297304" y="3590214"/>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01" idx="6"/>
            <a:endCxn id="195" idx="2"/>
          </p:cNvCxnSpPr>
          <p:nvPr/>
        </p:nvCxnSpPr>
        <p:spPr>
          <a:xfrm>
            <a:off x="6297872" y="4032630"/>
            <a:ext cx="1996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6" idx="6"/>
            <a:endCxn id="67" idx="2"/>
          </p:cNvCxnSpPr>
          <p:nvPr/>
        </p:nvCxnSpPr>
        <p:spPr>
          <a:xfrm>
            <a:off x="6297304" y="4514850"/>
            <a:ext cx="20016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39" idx="6"/>
            <a:endCxn id="40" idx="2"/>
          </p:cNvCxnSpPr>
          <p:nvPr/>
        </p:nvCxnSpPr>
        <p:spPr>
          <a:xfrm flipV="1">
            <a:off x="6726072" y="22288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46" idx="6"/>
            <a:endCxn id="47" idx="2"/>
          </p:cNvCxnSpPr>
          <p:nvPr/>
        </p:nvCxnSpPr>
        <p:spPr>
          <a:xfrm flipV="1">
            <a:off x="6726072" y="2669557"/>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stCxn id="53" idx="6"/>
            <a:endCxn id="54" idx="2"/>
          </p:cNvCxnSpPr>
          <p:nvPr/>
        </p:nvCxnSpPr>
        <p:spPr>
          <a:xfrm flipV="1">
            <a:off x="6726072" y="3114817"/>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60" idx="6"/>
            <a:endCxn id="61" idx="2"/>
          </p:cNvCxnSpPr>
          <p:nvPr/>
        </p:nvCxnSpPr>
        <p:spPr>
          <a:xfrm flipV="1">
            <a:off x="6726072" y="3590213"/>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195" idx="6"/>
            <a:endCxn id="196" idx="2"/>
          </p:cNvCxnSpPr>
          <p:nvPr/>
        </p:nvCxnSpPr>
        <p:spPr>
          <a:xfrm flipV="1">
            <a:off x="6726072" y="403262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p:cNvCxnSpPr>
            <a:stCxn id="67" idx="6"/>
            <a:endCxn id="68" idx="2"/>
          </p:cNvCxnSpPr>
          <p:nvPr/>
        </p:nvCxnSpPr>
        <p:spPr>
          <a:xfrm flipV="1">
            <a:off x="6726072" y="4514849"/>
            <a:ext cx="214384"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a:stCxn id="40" idx="6"/>
            <a:endCxn id="41" idx="2"/>
          </p:cNvCxnSpPr>
          <p:nvPr/>
        </p:nvCxnSpPr>
        <p:spPr>
          <a:xfrm>
            <a:off x="7169056" y="22288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47" idx="6"/>
            <a:endCxn id="48" idx="2"/>
          </p:cNvCxnSpPr>
          <p:nvPr/>
        </p:nvCxnSpPr>
        <p:spPr>
          <a:xfrm>
            <a:off x="7169056" y="2669557"/>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a:stCxn id="41" idx="6"/>
            <a:endCxn id="42" idx="2"/>
          </p:cNvCxnSpPr>
          <p:nvPr/>
        </p:nvCxnSpPr>
        <p:spPr>
          <a:xfrm>
            <a:off x="7607491" y="2232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a:stCxn id="42" idx="6"/>
            <a:endCxn id="43" idx="2"/>
          </p:cNvCxnSpPr>
          <p:nvPr/>
        </p:nvCxnSpPr>
        <p:spPr>
          <a:xfrm>
            <a:off x="8033984" y="2232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a:stCxn id="48" idx="6"/>
            <a:endCxn id="49" idx="2"/>
          </p:cNvCxnSpPr>
          <p:nvPr/>
        </p:nvCxnSpPr>
        <p:spPr>
          <a:xfrm>
            <a:off x="7607491" y="2672970"/>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49" idx="6"/>
            <a:endCxn id="50" idx="2"/>
          </p:cNvCxnSpPr>
          <p:nvPr/>
        </p:nvCxnSpPr>
        <p:spPr>
          <a:xfrm>
            <a:off x="8033984" y="267297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54" idx="6"/>
            <a:endCxn id="55" idx="2"/>
          </p:cNvCxnSpPr>
          <p:nvPr/>
        </p:nvCxnSpPr>
        <p:spPr>
          <a:xfrm>
            <a:off x="7169056" y="3114817"/>
            <a:ext cx="216659"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5" idx="6"/>
            <a:endCxn id="56" idx="2"/>
          </p:cNvCxnSpPr>
          <p:nvPr/>
        </p:nvCxnSpPr>
        <p:spPr>
          <a:xfrm>
            <a:off x="7614315" y="3118230"/>
            <a:ext cx="19106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56" idx="6"/>
            <a:endCxn id="57" idx="2"/>
          </p:cNvCxnSpPr>
          <p:nvPr/>
        </p:nvCxnSpPr>
        <p:spPr>
          <a:xfrm>
            <a:off x="8033984" y="3118230"/>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61" idx="6"/>
            <a:endCxn id="62" idx="2"/>
          </p:cNvCxnSpPr>
          <p:nvPr/>
        </p:nvCxnSpPr>
        <p:spPr>
          <a:xfrm>
            <a:off x="7169056" y="3590213"/>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2" idx="6"/>
            <a:endCxn id="63" idx="2"/>
          </p:cNvCxnSpPr>
          <p:nvPr/>
        </p:nvCxnSpPr>
        <p:spPr>
          <a:xfrm>
            <a:off x="7607491" y="3593626"/>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3" idx="6"/>
            <a:endCxn id="64" idx="2"/>
          </p:cNvCxnSpPr>
          <p:nvPr/>
        </p:nvCxnSpPr>
        <p:spPr>
          <a:xfrm>
            <a:off x="8033984" y="3593626"/>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96" idx="6"/>
            <a:endCxn id="197" idx="2"/>
          </p:cNvCxnSpPr>
          <p:nvPr/>
        </p:nvCxnSpPr>
        <p:spPr>
          <a:xfrm>
            <a:off x="7169056" y="403262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97" idx="6"/>
            <a:endCxn id="198" idx="2"/>
          </p:cNvCxnSpPr>
          <p:nvPr/>
        </p:nvCxnSpPr>
        <p:spPr>
          <a:xfrm>
            <a:off x="7607491" y="403604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98" idx="6"/>
            <a:endCxn id="199" idx="2"/>
          </p:cNvCxnSpPr>
          <p:nvPr/>
        </p:nvCxnSpPr>
        <p:spPr>
          <a:xfrm>
            <a:off x="8033984" y="403604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68" idx="6"/>
            <a:endCxn id="69" idx="2"/>
          </p:cNvCxnSpPr>
          <p:nvPr/>
        </p:nvCxnSpPr>
        <p:spPr>
          <a:xfrm>
            <a:off x="7169056" y="4514849"/>
            <a:ext cx="209835" cy="3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69" idx="6"/>
            <a:endCxn id="70" idx="2"/>
          </p:cNvCxnSpPr>
          <p:nvPr/>
        </p:nvCxnSpPr>
        <p:spPr>
          <a:xfrm>
            <a:off x="7607491" y="4518262"/>
            <a:ext cx="1978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70" idx="6"/>
            <a:endCxn id="71" idx="2"/>
          </p:cNvCxnSpPr>
          <p:nvPr/>
        </p:nvCxnSpPr>
        <p:spPr>
          <a:xfrm>
            <a:off x="8033984" y="4518262"/>
            <a:ext cx="19561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36" idx="4"/>
            <a:endCxn id="37" idx="0"/>
          </p:cNvCxnSpPr>
          <p:nvPr/>
        </p:nvCxnSpPr>
        <p:spPr>
          <a:xfrm flipH="1">
            <a:off x="5739452" y="1889362"/>
            <a:ext cx="2604448" cy="2251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43" idx="4"/>
            <a:endCxn id="44" idx="0"/>
          </p:cNvCxnSpPr>
          <p:nvPr/>
        </p:nvCxnSpPr>
        <p:spPr>
          <a:xfrm flipH="1">
            <a:off x="5739452" y="2346562"/>
            <a:ext cx="2604448" cy="2086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50" idx="4"/>
            <a:endCxn id="51" idx="0"/>
          </p:cNvCxnSpPr>
          <p:nvPr/>
        </p:nvCxnSpPr>
        <p:spPr>
          <a:xfrm flipH="1">
            <a:off x="5739452" y="2787270"/>
            <a:ext cx="2604448" cy="2132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57" idx="4"/>
            <a:endCxn id="58" idx="0"/>
          </p:cNvCxnSpPr>
          <p:nvPr/>
        </p:nvCxnSpPr>
        <p:spPr>
          <a:xfrm flipH="1">
            <a:off x="5739452" y="3232530"/>
            <a:ext cx="2604448" cy="2433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64" idx="4"/>
            <a:endCxn id="200" idx="0"/>
          </p:cNvCxnSpPr>
          <p:nvPr/>
        </p:nvCxnSpPr>
        <p:spPr>
          <a:xfrm flipH="1">
            <a:off x="5740020" y="3707926"/>
            <a:ext cx="2603880" cy="2104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99" idx="4"/>
            <a:endCxn id="65" idx="0"/>
          </p:cNvCxnSpPr>
          <p:nvPr/>
        </p:nvCxnSpPr>
        <p:spPr>
          <a:xfrm flipH="1">
            <a:off x="5739452" y="4150342"/>
            <a:ext cx="2604448" cy="2502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808897" y="3955018"/>
            <a:ext cx="1135323" cy="369332"/>
          </a:xfrm>
          <a:prstGeom prst="rect">
            <a:avLst/>
          </a:prstGeom>
          <a:noFill/>
        </p:spPr>
        <p:txBody>
          <a:bodyPr wrap="square" rtlCol="0">
            <a:spAutoFit/>
          </a:bodyPr>
          <a:lstStyle/>
          <a:p>
            <a:pPr algn="ctr"/>
            <a:r>
              <a:rPr lang="en-US" dirty="0" smtClean="0">
                <a:solidFill>
                  <a:srgbClr val="008000"/>
                </a:solidFill>
              </a:rPr>
              <a:t>Inner</a:t>
            </a:r>
            <a:endParaRPr lang="en-US" dirty="0">
              <a:solidFill>
                <a:srgbClr val="008000"/>
              </a:solidFill>
            </a:endParaRPr>
          </a:p>
        </p:txBody>
      </p:sp>
      <p:sp>
        <p:nvSpPr>
          <p:cNvPr id="141" name="TextBox 140"/>
          <p:cNvSpPr txBox="1"/>
          <p:nvPr/>
        </p:nvSpPr>
        <p:spPr>
          <a:xfrm>
            <a:off x="3254298" y="3955018"/>
            <a:ext cx="1032112" cy="369332"/>
          </a:xfrm>
          <a:prstGeom prst="rect">
            <a:avLst/>
          </a:prstGeom>
          <a:noFill/>
        </p:spPr>
        <p:txBody>
          <a:bodyPr wrap="square" rtlCol="0">
            <a:spAutoFit/>
          </a:bodyPr>
          <a:lstStyle/>
          <a:p>
            <a:pPr algn="ctr"/>
            <a:r>
              <a:rPr lang="en-US" dirty="0" smtClean="0">
                <a:solidFill>
                  <a:srgbClr val="FF0000"/>
                </a:solidFill>
              </a:rPr>
              <a:t>Outer</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C162BB0D-B5A7-4AD7-8624-6645CF0AB6F4}" type="slidenum">
              <a:rPr lang="en-US" smtClean="0"/>
              <a:pPr/>
              <a:t>9</a:t>
            </a:fld>
            <a:endParaRPr lang="en-US" dirty="0"/>
          </a:p>
        </p:txBody>
      </p:sp>
      <p:sp>
        <p:nvSpPr>
          <p:cNvPr id="142" name="TextBox 141"/>
          <p:cNvSpPr txBox="1"/>
          <p:nvPr/>
        </p:nvSpPr>
        <p:spPr>
          <a:xfrm>
            <a:off x="533400" y="4287619"/>
            <a:ext cx="4572000" cy="646331"/>
          </a:xfrm>
          <a:prstGeom prst="rect">
            <a:avLst/>
          </a:prstGeom>
          <a:noFill/>
        </p:spPr>
        <p:txBody>
          <a:bodyPr wrap="square" rtlCol="0">
            <a:spAutoFit/>
          </a:bodyPr>
          <a:lstStyle/>
          <a:p>
            <a:r>
              <a:rPr lang="en-US" dirty="0" smtClean="0">
                <a:solidFill>
                  <a:srgbClr val="FF0000"/>
                </a:solidFill>
              </a:rPr>
              <a:t>*Reuse distance </a:t>
            </a:r>
            <a:r>
              <a:rPr lang="en-US" dirty="0" smtClean="0">
                <a:solidFill>
                  <a:schemeClr val="tx2"/>
                </a:solidFill>
              </a:rPr>
              <a:t>: Number of </a:t>
            </a:r>
            <a:r>
              <a:rPr lang="en-US" dirty="0" smtClean="0">
                <a:solidFill>
                  <a:srgbClr val="FF0000"/>
                </a:solidFill>
              </a:rPr>
              <a:t>unique</a:t>
            </a:r>
            <a:r>
              <a:rPr lang="en-US" dirty="0" smtClean="0">
                <a:solidFill>
                  <a:schemeClr val="tx2"/>
                </a:solidFill>
              </a:rPr>
              <a:t> locations accessed between </a:t>
            </a:r>
            <a:r>
              <a:rPr lang="en-US" dirty="0" smtClean="0">
                <a:solidFill>
                  <a:srgbClr val="FF0000"/>
                </a:solidFill>
              </a:rPr>
              <a:t>use</a:t>
            </a:r>
            <a:r>
              <a:rPr lang="en-US" dirty="0" smtClean="0">
                <a:solidFill>
                  <a:schemeClr val="tx2"/>
                </a:solidFill>
              </a:rPr>
              <a:t> and </a:t>
            </a:r>
            <a:r>
              <a:rPr lang="en-US" dirty="0" smtClean="0">
                <a:solidFill>
                  <a:srgbClr val="FF0000"/>
                </a:solidFill>
              </a:rPr>
              <a:t>reuse</a:t>
            </a:r>
            <a:r>
              <a:rPr lang="en-US" dirty="0" smtClean="0">
                <a:solidFill>
                  <a:schemeClr val="tx2"/>
                </a:solidFill>
              </a:rPr>
              <a:t> of a location</a:t>
            </a:r>
            <a:endParaRPr lang="en-US" dirty="0">
              <a:solidFill>
                <a:schemeClr val="tx2"/>
              </a:solidFill>
            </a:endParaRPr>
          </a:p>
        </p:txBody>
      </p:sp>
      <p:sp>
        <p:nvSpPr>
          <p:cNvPr id="144" name="Rectangle 143"/>
          <p:cNvSpPr/>
          <p:nvPr/>
        </p:nvSpPr>
        <p:spPr>
          <a:xfrm rot="20903517">
            <a:off x="5486400" y="2658854"/>
            <a:ext cx="3124200" cy="9604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latin typeface="Calibri" pitchFamily="34" charset="0"/>
                <a:cs typeface="Calibri" pitchFamily="34" charset="0"/>
              </a:rPr>
              <a:t>Good Locality for Nodes 1-7</a:t>
            </a:r>
          </a:p>
          <a:p>
            <a:pPr algn="ctr"/>
            <a:r>
              <a:rPr lang="en-US" sz="2000" dirty="0" smtClean="0">
                <a:solidFill>
                  <a:schemeClr val="bg2"/>
                </a:solidFill>
                <a:latin typeface="Calibri" pitchFamily="34" charset="0"/>
                <a:cs typeface="Calibri" pitchFamily="34" charset="0"/>
              </a:rPr>
              <a:t>Bad Locality for Nodes A-G </a:t>
            </a:r>
            <a:endParaRPr lang="en-US" sz="2000" dirty="0">
              <a:solidFill>
                <a:schemeClr val="bg2"/>
              </a:solidFill>
              <a:latin typeface="Calibri" pitchFamily="34" charset="0"/>
              <a:cs typeface="Calibri" pitchFamily="34" charset="0"/>
            </a:endParaRPr>
          </a:p>
        </p:txBody>
      </p:sp>
    </p:spTree>
    <p:extLst>
      <p:ext uri="{BB962C8B-B14F-4D97-AF65-F5344CB8AC3E}">
        <p14:creationId xmlns:p14="http://schemas.microsoft.com/office/powerpoint/2010/main" val="238081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7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9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9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9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0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0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2" fill="hold" nodeType="clickEffect">
                                  <p:stCondLst>
                                    <p:cond delay="0"/>
                                  </p:stCondLst>
                                  <p:childTnLst>
                                    <p:animClr clrSpc="rgb" dir="cw">
                                      <p:cBhvr>
                                        <p:cTn id="118" dur="500" fill="hold"/>
                                        <p:tgtEl>
                                          <p:spTgt spid="17"/>
                                        </p:tgtEl>
                                        <p:attrNameLst>
                                          <p:attrName>fillcolor</p:attrName>
                                        </p:attrNameLst>
                                      </p:cBhvr>
                                      <p:to>
                                        <a:srgbClr val="FF5050"/>
                                      </p:to>
                                    </p:animClr>
                                    <p:set>
                                      <p:cBhvr>
                                        <p:cTn id="119" dur="500" fill="hold"/>
                                        <p:tgtEl>
                                          <p:spTgt spid="17"/>
                                        </p:tgtEl>
                                        <p:attrNameLst>
                                          <p:attrName>fill.type</p:attrName>
                                        </p:attrNameLst>
                                      </p:cBhvr>
                                      <p:to>
                                        <p:strVal val="solid"/>
                                      </p:to>
                                    </p:set>
                                    <p:set>
                                      <p:cBhvr>
                                        <p:cTn id="120" dur="500" fill="hold"/>
                                        <p:tgtEl>
                                          <p:spTgt spid="17"/>
                                        </p:tgtEl>
                                        <p:attrNameLst>
                                          <p:attrName>fill.on</p:attrName>
                                        </p:attrNameLst>
                                      </p:cBhvr>
                                      <p:to>
                                        <p:strVal val="true"/>
                                      </p:to>
                                    </p:set>
                                  </p:childTnLst>
                                </p:cTn>
                              </p:par>
                            </p:childTnLst>
                          </p:cTn>
                        </p:par>
                        <p:par>
                          <p:cTn id="121" fill="hold">
                            <p:stCondLst>
                              <p:cond delay="500"/>
                            </p:stCondLst>
                            <p:childTnLst>
                              <p:par>
                                <p:cTn id="122" presetID="1" presetClass="emph" presetSubtype="2" fill="hold" nodeType="afterEffect">
                                  <p:stCondLst>
                                    <p:cond delay="0"/>
                                  </p:stCondLst>
                                  <p:childTnLst>
                                    <p:animClr clrSpc="rgb" dir="cw">
                                      <p:cBhvr>
                                        <p:cTn id="123" dur="500" fill="hold"/>
                                        <p:tgtEl>
                                          <p:spTgt spid="4"/>
                                        </p:tgtEl>
                                        <p:attrNameLst>
                                          <p:attrName>fillcolor</p:attrName>
                                        </p:attrNameLst>
                                      </p:cBhvr>
                                      <p:to>
                                        <a:srgbClr val="66FF66"/>
                                      </p:to>
                                    </p:animClr>
                                    <p:set>
                                      <p:cBhvr>
                                        <p:cTn id="124" dur="500" fill="hold"/>
                                        <p:tgtEl>
                                          <p:spTgt spid="4"/>
                                        </p:tgtEl>
                                        <p:attrNameLst>
                                          <p:attrName>fill.type</p:attrName>
                                        </p:attrNameLst>
                                      </p:cBhvr>
                                      <p:to>
                                        <p:strVal val="solid"/>
                                      </p:to>
                                    </p:set>
                                    <p:set>
                                      <p:cBhvr>
                                        <p:cTn id="125" dur="500" fill="hold"/>
                                        <p:tgtEl>
                                          <p:spTgt spid="4"/>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500" fill="hold"/>
                                        <p:tgtEl>
                                          <p:spTgt spid="30"/>
                                        </p:tgtEl>
                                        <p:attrNameLst>
                                          <p:attrName>fillcolor</p:attrName>
                                        </p:attrNameLst>
                                      </p:cBhvr>
                                      <p:to>
                                        <a:schemeClr val="tx1"/>
                                      </p:to>
                                    </p:animClr>
                                    <p:set>
                                      <p:cBhvr>
                                        <p:cTn id="128" dur="500" fill="hold"/>
                                        <p:tgtEl>
                                          <p:spTgt spid="30"/>
                                        </p:tgtEl>
                                        <p:attrNameLst>
                                          <p:attrName>fill.type</p:attrName>
                                        </p:attrNameLst>
                                      </p:cBhvr>
                                      <p:to>
                                        <p:strVal val="solid"/>
                                      </p:to>
                                    </p:set>
                                    <p:set>
                                      <p:cBhvr>
                                        <p:cTn id="129" dur="500" fill="hold"/>
                                        <p:tgtEl>
                                          <p:spTgt spid="30"/>
                                        </p:tgtEl>
                                        <p:attrNameLst>
                                          <p:attrName>fill.on</p:attrName>
                                        </p:attrNameLst>
                                      </p:cBhvr>
                                      <p:to>
                                        <p:strVal val="true"/>
                                      </p:to>
                                    </p:set>
                                  </p:childTnLst>
                                </p:cTn>
                              </p:par>
                            </p:childTnLst>
                          </p:cTn>
                        </p:par>
                        <p:par>
                          <p:cTn id="130" fill="hold">
                            <p:stCondLst>
                              <p:cond delay="1000"/>
                            </p:stCondLst>
                            <p:childTnLst>
                              <p:par>
                                <p:cTn id="131" presetID="1" presetClass="emph" presetSubtype="2" fill="hold" nodeType="afterEffect">
                                  <p:stCondLst>
                                    <p:cond delay="0"/>
                                  </p:stCondLst>
                                  <p:childTnLst>
                                    <p:animClr clrSpc="rgb" dir="cw">
                                      <p:cBhvr>
                                        <p:cTn id="132" dur="500" fill="hold"/>
                                        <p:tgtEl>
                                          <p:spTgt spid="5"/>
                                        </p:tgtEl>
                                        <p:attrNameLst>
                                          <p:attrName>fillcolor</p:attrName>
                                        </p:attrNameLst>
                                      </p:cBhvr>
                                      <p:to>
                                        <a:srgbClr val="66FF66"/>
                                      </p:to>
                                    </p:animClr>
                                    <p:set>
                                      <p:cBhvr>
                                        <p:cTn id="133" dur="500" fill="hold"/>
                                        <p:tgtEl>
                                          <p:spTgt spid="5"/>
                                        </p:tgtEl>
                                        <p:attrNameLst>
                                          <p:attrName>fill.type</p:attrName>
                                        </p:attrNameLst>
                                      </p:cBhvr>
                                      <p:to>
                                        <p:strVal val="solid"/>
                                      </p:to>
                                    </p:set>
                                    <p:set>
                                      <p:cBhvr>
                                        <p:cTn id="134" dur="500" fill="hold"/>
                                        <p:tgtEl>
                                          <p:spTgt spid="5"/>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500" fill="hold"/>
                                        <p:tgtEl>
                                          <p:spTgt spid="31"/>
                                        </p:tgtEl>
                                        <p:attrNameLst>
                                          <p:attrName>fillcolor</p:attrName>
                                        </p:attrNameLst>
                                      </p:cBhvr>
                                      <p:to>
                                        <a:schemeClr val="tx1"/>
                                      </p:to>
                                    </p:animClr>
                                    <p:set>
                                      <p:cBhvr>
                                        <p:cTn id="137" dur="500" fill="hold"/>
                                        <p:tgtEl>
                                          <p:spTgt spid="31"/>
                                        </p:tgtEl>
                                        <p:attrNameLst>
                                          <p:attrName>fill.type</p:attrName>
                                        </p:attrNameLst>
                                      </p:cBhvr>
                                      <p:to>
                                        <p:strVal val="solid"/>
                                      </p:to>
                                    </p:set>
                                    <p:set>
                                      <p:cBhvr>
                                        <p:cTn id="138" dur="500" fill="hold"/>
                                        <p:tgtEl>
                                          <p:spTgt spid="31"/>
                                        </p:tgtEl>
                                        <p:attrNameLst>
                                          <p:attrName>fill.on</p:attrName>
                                        </p:attrNameLst>
                                      </p:cBhvr>
                                      <p:to>
                                        <p:strVal val="true"/>
                                      </p:to>
                                    </p:set>
                                  </p:childTnLst>
                                </p:cTn>
                              </p:par>
                              <p:par>
                                <p:cTn id="139" presetID="1" presetClass="entr" presetSubtype="0" fill="hold" nodeType="withEffect">
                                  <p:stCondLst>
                                    <p:cond delay="0"/>
                                  </p:stCondLst>
                                  <p:childTnLst>
                                    <p:set>
                                      <p:cBhvr>
                                        <p:cTn id="140" dur="1" fill="hold">
                                          <p:stCondLst>
                                            <p:cond delay="0"/>
                                          </p:stCondLst>
                                        </p:cTn>
                                        <p:tgtEl>
                                          <p:spTgt spid="225"/>
                                        </p:tgtEl>
                                        <p:attrNameLst>
                                          <p:attrName>style.visibility</p:attrName>
                                        </p:attrNameLst>
                                      </p:cBhvr>
                                      <p:to>
                                        <p:strVal val="visible"/>
                                      </p:to>
                                    </p:set>
                                  </p:childTnLst>
                                </p:cTn>
                              </p:par>
                            </p:childTnLst>
                          </p:cTn>
                        </p:par>
                        <p:par>
                          <p:cTn id="141" fill="hold">
                            <p:stCondLst>
                              <p:cond delay="1500"/>
                            </p:stCondLst>
                            <p:childTnLst>
                              <p:par>
                                <p:cTn id="142" presetID="1" presetClass="emph" presetSubtype="2" fill="hold" nodeType="afterEffect">
                                  <p:stCondLst>
                                    <p:cond delay="0"/>
                                  </p:stCondLst>
                                  <p:childTnLst>
                                    <p:animClr clrSpc="rgb" dir="cw">
                                      <p:cBhvr>
                                        <p:cTn id="143" dur="500" fill="hold"/>
                                        <p:tgtEl>
                                          <p:spTgt spid="7"/>
                                        </p:tgtEl>
                                        <p:attrNameLst>
                                          <p:attrName>fillcolor</p:attrName>
                                        </p:attrNameLst>
                                      </p:cBhvr>
                                      <p:to>
                                        <a:srgbClr val="66FF66"/>
                                      </p:to>
                                    </p:animClr>
                                    <p:set>
                                      <p:cBhvr>
                                        <p:cTn id="144" dur="500" fill="hold"/>
                                        <p:tgtEl>
                                          <p:spTgt spid="7"/>
                                        </p:tgtEl>
                                        <p:attrNameLst>
                                          <p:attrName>fill.type</p:attrName>
                                        </p:attrNameLst>
                                      </p:cBhvr>
                                      <p:to>
                                        <p:strVal val="solid"/>
                                      </p:to>
                                    </p:set>
                                    <p:set>
                                      <p:cBhvr>
                                        <p:cTn id="145" dur="500" fill="hold"/>
                                        <p:tgtEl>
                                          <p:spTgt spid="7"/>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500" fill="hold"/>
                                        <p:tgtEl>
                                          <p:spTgt spid="32"/>
                                        </p:tgtEl>
                                        <p:attrNameLst>
                                          <p:attrName>fillcolor</p:attrName>
                                        </p:attrNameLst>
                                      </p:cBhvr>
                                      <p:to>
                                        <a:schemeClr val="tx1"/>
                                      </p:to>
                                    </p:animClr>
                                    <p:set>
                                      <p:cBhvr>
                                        <p:cTn id="148" dur="500" fill="hold"/>
                                        <p:tgtEl>
                                          <p:spTgt spid="32"/>
                                        </p:tgtEl>
                                        <p:attrNameLst>
                                          <p:attrName>fill.type</p:attrName>
                                        </p:attrNameLst>
                                      </p:cBhvr>
                                      <p:to>
                                        <p:strVal val="solid"/>
                                      </p:to>
                                    </p:set>
                                    <p:set>
                                      <p:cBhvr>
                                        <p:cTn id="149" dur="500" fill="hold"/>
                                        <p:tgtEl>
                                          <p:spTgt spid="32"/>
                                        </p:tgtEl>
                                        <p:attrNameLst>
                                          <p:attrName>fill.on</p:attrName>
                                        </p:attrNameLst>
                                      </p:cBhvr>
                                      <p:to>
                                        <p:strVal val="true"/>
                                      </p:to>
                                    </p:set>
                                  </p:childTnLst>
                                </p:cTn>
                              </p:par>
                              <p:par>
                                <p:cTn id="150" presetID="1" presetClass="entr" presetSubtype="0" fill="hold" nodeType="withEffect">
                                  <p:stCondLst>
                                    <p:cond delay="0"/>
                                  </p:stCondLst>
                                  <p:childTnLst>
                                    <p:set>
                                      <p:cBhvr>
                                        <p:cTn id="151" dur="1" fill="hold">
                                          <p:stCondLst>
                                            <p:cond delay="0"/>
                                          </p:stCondLst>
                                        </p:cTn>
                                        <p:tgtEl>
                                          <p:spTgt spid="229"/>
                                        </p:tgtEl>
                                        <p:attrNameLst>
                                          <p:attrName>style.visibility</p:attrName>
                                        </p:attrNameLst>
                                      </p:cBhvr>
                                      <p:to>
                                        <p:strVal val="visible"/>
                                      </p:to>
                                    </p:set>
                                  </p:childTnLst>
                                </p:cTn>
                              </p:par>
                            </p:childTnLst>
                          </p:cTn>
                        </p:par>
                        <p:par>
                          <p:cTn id="152" fill="hold">
                            <p:stCondLst>
                              <p:cond delay="2000"/>
                            </p:stCondLst>
                            <p:childTnLst>
                              <p:par>
                                <p:cTn id="153" presetID="1" presetClass="emph" presetSubtype="2" fill="hold" nodeType="afterEffect">
                                  <p:stCondLst>
                                    <p:cond delay="0"/>
                                  </p:stCondLst>
                                  <p:childTnLst>
                                    <p:animClr clrSpc="rgb" dir="cw">
                                      <p:cBhvr>
                                        <p:cTn id="154" dur="500" fill="hold"/>
                                        <p:tgtEl>
                                          <p:spTgt spid="8"/>
                                        </p:tgtEl>
                                        <p:attrNameLst>
                                          <p:attrName>fillcolor</p:attrName>
                                        </p:attrNameLst>
                                      </p:cBhvr>
                                      <p:to>
                                        <a:srgbClr val="66FF66"/>
                                      </p:to>
                                    </p:animClr>
                                    <p:set>
                                      <p:cBhvr>
                                        <p:cTn id="155" dur="500" fill="hold"/>
                                        <p:tgtEl>
                                          <p:spTgt spid="8"/>
                                        </p:tgtEl>
                                        <p:attrNameLst>
                                          <p:attrName>fill.type</p:attrName>
                                        </p:attrNameLst>
                                      </p:cBhvr>
                                      <p:to>
                                        <p:strVal val="solid"/>
                                      </p:to>
                                    </p:set>
                                    <p:set>
                                      <p:cBhvr>
                                        <p:cTn id="156" dur="500" fill="hold"/>
                                        <p:tgtEl>
                                          <p:spTgt spid="8"/>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33"/>
                                        </p:tgtEl>
                                        <p:attrNameLst>
                                          <p:attrName>fillcolor</p:attrName>
                                        </p:attrNameLst>
                                      </p:cBhvr>
                                      <p:to>
                                        <a:schemeClr val="tx1"/>
                                      </p:to>
                                    </p:animClr>
                                    <p:set>
                                      <p:cBhvr>
                                        <p:cTn id="159" dur="500" fill="hold"/>
                                        <p:tgtEl>
                                          <p:spTgt spid="33"/>
                                        </p:tgtEl>
                                        <p:attrNameLst>
                                          <p:attrName>fill.type</p:attrName>
                                        </p:attrNameLst>
                                      </p:cBhvr>
                                      <p:to>
                                        <p:strVal val="solid"/>
                                      </p:to>
                                    </p:set>
                                    <p:set>
                                      <p:cBhvr>
                                        <p:cTn id="160" dur="500" fill="hold"/>
                                        <p:tgtEl>
                                          <p:spTgt spid="33"/>
                                        </p:tgtEl>
                                        <p:attrNameLst>
                                          <p:attrName>fill.on</p:attrName>
                                        </p:attrNameLst>
                                      </p:cBhvr>
                                      <p:to>
                                        <p:strVal val="true"/>
                                      </p:to>
                                    </p:set>
                                  </p:childTnLst>
                                </p:cTn>
                              </p:par>
                              <p:par>
                                <p:cTn id="161" presetID="1" presetClass="entr" presetSubtype="0" fill="hold" nodeType="withEffect">
                                  <p:stCondLst>
                                    <p:cond delay="0"/>
                                  </p:stCondLst>
                                  <p:childTnLst>
                                    <p:set>
                                      <p:cBhvr>
                                        <p:cTn id="162" dur="1" fill="hold">
                                          <p:stCondLst>
                                            <p:cond delay="0"/>
                                          </p:stCondLst>
                                        </p:cTn>
                                        <p:tgtEl>
                                          <p:spTgt spid="233"/>
                                        </p:tgtEl>
                                        <p:attrNameLst>
                                          <p:attrName>style.visibility</p:attrName>
                                        </p:attrNameLst>
                                      </p:cBhvr>
                                      <p:to>
                                        <p:strVal val="visible"/>
                                      </p:to>
                                    </p:set>
                                  </p:childTnLst>
                                </p:cTn>
                              </p:par>
                            </p:childTnLst>
                          </p:cTn>
                        </p:par>
                        <p:par>
                          <p:cTn id="163" fill="hold">
                            <p:stCondLst>
                              <p:cond delay="2500"/>
                            </p:stCondLst>
                            <p:childTnLst>
                              <p:par>
                                <p:cTn id="164" presetID="1" presetClass="emph" presetSubtype="2" fill="hold" nodeType="afterEffect">
                                  <p:stCondLst>
                                    <p:cond delay="0"/>
                                  </p:stCondLst>
                                  <p:childTnLst>
                                    <p:animClr clrSpc="rgb" dir="cw">
                                      <p:cBhvr>
                                        <p:cTn id="165" dur="500" fill="hold"/>
                                        <p:tgtEl>
                                          <p:spTgt spid="6"/>
                                        </p:tgtEl>
                                        <p:attrNameLst>
                                          <p:attrName>fillcolor</p:attrName>
                                        </p:attrNameLst>
                                      </p:cBhvr>
                                      <p:to>
                                        <a:srgbClr val="66FF66"/>
                                      </p:to>
                                    </p:animClr>
                                    <p:set>
                                      <p:cBhvr>
                                        <p:cTn id="166" dur="500" fill="hold"/>
                                        <p:tgtEl>
                                          <p:spTgt spid="6"/>
                                        </p:tgtEl>
                                        <p:attrNameLst>
                                          <p:attrName>fill.type</p:attrName>
                                        </p:attrNameLst>
                                      </p:cBhvr>
                                      <p:to>
                                        <p:strVal val="solid"/>
                                      </p:to>
                                    </p:set>
                                    <p:set>
                                      <p:cBhvr>
                                        <p:cTn id="167" dur="500" fill="hold"/>
                                        <p:tgtEl>
                                          <p:spTgt spid="6"/>
                                        </p:tgtEl>
                                        <p:attrNameLst>
                                          <p:attrName>fill.on</p:attrName>
                                        </p:attrNameLst>
                                      </p:cBhvr>
                                      <p:to>
                                        <p:strVal val="true"/>
                                      </p:to>
                                    </p:set>
                                  </p:childTnLst>
                                </p:cTn>
                              </p:par>
                              <p:par>
                                <p:cTn id="168" presetID="1" presetClass="emph" presetSubtype="2" fill="hold" nodeType="withEffect">
                                  <p:stCondLst>
                                    <p:cond delay="0"/>
                                  </p:stCondLst>
                                  <p:childTnLst>
                                    <p:animClr clrSpc="rgb" dir="cw">
                                      <p:cBhvr>
                                        <p:cTn id="169" dur="500" fill="hold"/>
                                        <p:tgtEl>
                                          <p:spTgt spid="34"/>
                                        </p:tgtEl>
                                        <p:attrNameLst>
                                          <p:attrName>fillcolor</p:attrName>
                                        </p:attrNameLst>
                                      </p:cBhvr>
                                      <p:to>
                                        <a:schemeClr val="tx1"/>
                                      </p:to>
                                    </p:animClr>
                                    <p:set>
                                      <p:cBhvr>
                                        <p:cTn id="170" dur="500" fill="hold"/>
                                        <p:tgtEl>
                                          <p:spTgt spid="34"/>
                                        </p:tgtEl>
                                        <p:attrNameLst>
                                          <p:attrName>fill.type</p:attrName>
                                        </p:attrNameLst>
                                      </p:cBhvr>
                                      <p:to>
                                        <p:strVal val="solid"/>
                                      </p:to>
                                    </p:set>
                                    <p:set>
                                      <p:cBhvr>
                                        <p:cTn id="171" dur="500" fill="hold"/>
                                        <p:tgtEl>
                                          <p:spTgt spid="34"/>
                                        </p:tgtEl>
                                        <p:attrNameLst>
                                          <p:attrName>fill.on</p:attrName>
                                        </p:attrNameLst>
                                      </p:cBhvr>
                                      <p:to>
                                        <p:strVal val="true"/>
                                      </p:to>
                                    </p:set>
                                  </p:childTnLst>
                                </p:cTn>
                              </p:par>
                              <p:par>
                                <p:cTn id="172" presetID="1" presetClass="entr" presetSubtype="0" fill="hold" nodeType="withEffect">
                                  <p:stCondLst>
                                    <p:cond delay="0"/>
                                  </p:stCondLst>
                                  <p:childTnLst>
                                    <p:set>
                                      <p:cBhvr>
                                        <p:cTn id="173" dur="1" fill="hold">
                                          <p:stCondLst>
                                            <p:cond delay="0"/>
                                          </p:stCondLst>
                                        </p:cTn>
                                        <p:tgtEl>
                                          <p:spTgt spid="237"/>
                                        </p:tgtEl>
                                        <p:attrNameLst>
                                          <p:attrName>style.visibility</p:attrName>
                                        </p:attrNameLst>
                                      </p:cBhvr>
                                      <p:to>
                                        <p:strVal val="visible"/>
                                      </p:to>
                                    </p:set>
                                  </p:childTnLst>
                                </p:cTn>
                              </p:par>
                            </p:childTnLst>
                          </p:cTn>
                        </p:par>
                        <p:par>
                          <p:cTn id="174" fill="hold">
                            <p:stCondLst>
                              <p:cond delay="3000"/>
                            </p:stCondLst>
                            <p:childTnLst>
                              <p:par>
                                <p:cTn id="175" presetID="1" presetClass="emph" presetSubtype="2" fill="hold" nodeType="afterEffect">
                                  <p:stCondLst>
                                    <p:cond delay="0"/>
                                  </p:stCondLst>
                                  <p:childTnLst>
                                    <p:animClr clrSpc="rgb" dir="cw">
                                      <p:cBhvr>
                                        <p:cTn id="176" dur="500" fill="hold"/>
                                        <p:tgtEl>
                                          <p:spTgt spid="9"/>
                                        </p:tgtEl>
                                        <p:attrNameLst>
                                          <p:attrName>fillcolor</p:attrName>
                                        </p:attrNameLst>
                                      </p:cBhvr>
                                      <p:to>
                                        <a:srgbClr val="66FF66"/>
                                      </p:to>
                                    </p:animClr>
                                    <p:set>
                                      <p:cBhvr>
                                        <p:cTn id="177" dur="500" fill="hold"/>
                                        <p:tgtEl>
                                          <p:spTgt spid="9"/>
                                        </p:tgtEl>
                                        <p:attrNameLst>
                                          <p:attrName>fill.type</p:attrName>
                                        </p:attrNameLst>
                                      </p:cBhvr>
                                      <p:to>
                                        <p:strVal val="solid"/>
                                      </p:to>
                                    </p:set>
                                    <p:set>
                                      <p:cBhvr>
                                        <p:cTn id="178" dur="500" fill="hold"/>
                                        <p:tgtEl>
                                          <p:spTgt spid="9"/>
                                        </p:tgtEl>
                                        <p:attrNameLst>
                                          <p:attrName>fill.on</p:attrName>
                                        </p:attrNameLst>
                                      </p:cBhvr>
                                      <p:to>
                                        <p:strVal val="true"/>
                                      </p:to>
                                    </p:set>
                                  </p:childTnLst>
                                </p:cTn>
                              </p:par>
                              <p:par>
                                <p:cTn id="179" presetID="1" presetClass="emph" presetSubtype="2" fill="hold" nodeType="withEffect">
                                  <p:stCondLst>
                                    <p:cond delay="0"/>
                                  </p:stCondLst>
                                  <p:childTnLst>
                                    <p:animClr clrSpc="rgb" dir="cw">
                                      <p:cBhvr>
                                        <p:cTn id="180" dur="500" fill="hold"/>
                                        <p:tgtEl>
                                          <p:spTgt spid="35"/>
                                        </p:tgtEl>
                                        <p:attrNameLst>
                                          <p:attrName>fillcolor</p:attrName>
                                        </p:attrNameLst>
                                      </p:cBhvr>
                                      <p:to>
                                        <a:schemeClr val="tx1"/>
                                      </p:to>
                                    </p:animClr>
                                    <p:set>
                                      <p:cBhvr>
                                        <p:cTn id="181" dur="500" fill="hold"/>
                                        <p:tgtEl>
                                          <p:spTgt spid="35"/>
                                        </p:tgtEl>
                                        <p:attrNameLst>
                                          <p:attrName>fill.type</p:attrName>
                                        </p:attrNameLst>
                                      </p:cBhvr>
                                      <p:to>
                                        <p:strVal val="solid"/>
                                      </p:to>
                                    </p:set>
                                    <p:set>
                                      <p:cBhvr>
                                        <p:cTn id="182" dur="500" fill="hold"/>
                                        <p:tgtEl>
                                          <p:spTgt spid="35"/>
                                        </p:tgtEl>
                                        <p:attrNameLst>
                                          <p:attrName>fill.on</p:attrName>
                                        </p:attrNameLst>
                                      </p:cBhvr>
                                      <p:to>
                                        <p:strVal val="true"/>
                                      </p:to>
                                    </p:set>
                                  </p:childTnLst>
                                </p:cTn>
                              </p:par>
                              <p:par>
                                <p:cTn id="183" presetID="1" presetClass="entr" presetSubtype="0" fill="hold" nodeType="withEffect">
                                  <p:stCondLst>
                                    <p:cond delay="0"/>
                                  </p:stCondLst>
                                  <p:childTnLst>
                                    <p:set>
                                      <p:cBhvr>
                                        <p:cTn id="184" dur="1" fill="hold">
                                          <p:stCondLst>
                                            <p:cond delay="0"/>
                                          </p:stCondLst>
                                        </p:cTn>
                                        <p:tgtEl>
                                          <p:spTgt spid="239"/>
                                        </p:tgtEl>
                                        <p:attrNameLst>
                                          <p:attrName>style.visibility</p:attrName>
                                        </p:attrNameLst>
                                      </p:cBhvr>
                                      <p:to>
                                        <p:strVal val="visible"/>
                                      </p:to>
                                    </p:set>
                                  </p:childTnLst>
                                </p:cTn>
                              </p:par>
                            </p:childTnLst>
                          </p:cTn>
                        </p:par>
                        <p:par>
                          <p:cTn id="185" fill="hold">
                            <p:stCondLst>
                              <p:cond delay="3500"/>
                            </p:stCondLst>
                            <p:childTnLst>
                              <p:par>
                                <p:cTn id="186" presetID="1" presetClass="emph" presetSubtype="2" fill="hold" nodeType="afterEffect">
                                  <p:stCondLst>
                                    <p:cond delay="0"/>
                                  </p:stCondLst>
                                  <p:childTnLst>
                                    <p:animClr clrSpc="rgb" dir="cw">
                                      <p:cBhvr>
                                        <p:cTn id="187" dur="500" fill="hold"/>
                                        <p:tgtEl>
                                          <p:spTgt spid="10"/>
                                        </p:tgtEl>
                                        <p:attrNameLst>
                                          <p:attrName>fillcolor</p:attrName>
                                        </p:attrNameLst>
                                      </p:cBhvr>
                                      <p:to>
                                        <a:srgbClr val="66FF66"/>
                                      </p:to>
                                    </p:animClr>
                                    <p:set>
                                      <p:cBhvr>
                                        <p:cTn id="188" dur="500" fill="hold"/>
                                        <p:tgtEl>
                                          <p:spTgt spid="10"/>
                                        </p:tgtEl>
                                        <p:attrNameLst>
                                          <p:attrName>fill.type</p:attrName>
                                        </p:attrNameLst>
                                      </p:cBhvr>
                                      <p:to>
                                        <p:strVal val="solid"/>
                                      </p:to>
                                    </p:set>
                                    <p:set>
                                      <p:cBhvr>
                                        <p:cTn id="189" dur="500" fill="hold"/>
                                        <p:tgtEl>
                                          <p:spTgt spid="10"/>
                                        </p:tgtEl>
                                        <p:attrNameLst>
                                          <p:attrName>fill.on</p:attrName>
                                        </p:attrNameLst>
                                      </p:cBhvr>
                                      <p:to>
                                        <p:strVal val="true"/>
                                      </p:to>
                                    </p:set>
                                  </p:childTnLst>
                                </p:cTn>
                              </p:par>
                              <p:par>
                                <p:cTn id="190" presetID="1" presetClass="emph" presetSubtype="2" fill="hold" nodeType="withEffect">
                                  <p:stCondLst>
                                    <p:cond delay="0"/>
                                  </p:stCondLst>
                                  <p:childTnLst>
                                    <p:animClr clrSpc="rgb" dir="cw">
                                      <p:cBhvr>
                                        <p:cTn id="191" dur="500" fill="hold"/>
                                        <p:tgtEl>
                                          <p:spTgt spid="36"/>
                                        </p:tgtEl>
                                        <p:attrNameLst>
                                          <p:attrName>fillcolor</p:attrName>
                                        </p:attrNameLst>
                                      </p:cBhvr>
                                      <p:to>
                                        <a:schemeClr val="tx1"/>
                                      </p:to>
                                    </p:animClr>
                                    <p:set>
                                      <p:cBhvr>
                                        <p:cTn id="192" dur="500" fill="hold"/>
                                        <p:tgtEl>
                                          <p:spTgt spid="36"/>
                                        </p:tgtEl>
                                        <p:attrNameLst>
                                          <p:attrName>fill.type</p:attrName>
                                        </p:attrNameLst>
                                      </p:cBhvr>
                                      <p:to>
                                        <p:strVal val="solid"/>
                                      </p:to>
                                    </p:set>
                                    <p:set>
                                      <p:cBhvr>
                                        <p:cTn id="193" dur="500" fill="hold"/>
                                        <p:tgtEl>
                                          <p:spTgt spid="36"/>
                                        </p:tgtEl>
                                        <p:attrNameLst>
                                          <p:attrName>fill.on</p:attrName>
                                        </p:attrNameLst>
                                      </p:cBhvr>
                                      <p:to>
                                        <p:strVal val="true"/>
                                      </p:to>
                                    </p:set>
                                  </p:childTnLst>
                                </p:cTn>
                              </p:par>
                              <p:par>
                                <p:cTn id="194" presetID="1" presetClass="entr" presetSubtype="0" fill="hold" nodeType="withEffect">
                                  <p:stCondLst>
                                    <p:cond delay="0"/>
                                  </p:stCondLst>
                                  <p:childTnLst>
                                    <p:set>
                                      <p:cBhvr>
                                        <p:cTn id="195" dur="1" fill="hold">
                                          <p:stCondLst>
                                            <p:cond delay="0"/>
                                          </p:stCondLst>
                                        </p:cTn>
                                        <p:tgtEl>
                                          <p:spTgt spid="241"/>
                                        </p:tgtEl>
                                        <p:attrNameLst>
                                          <p:attrName>style.visibility</p:attrName>
                                        </p:attrNameLst>
                                      </p:cBhvr>
                                      <p:to>
                                        <p:strVal val="visible"/>
                                      </p:to>
                                    </p:set>
                                  </p:childTnLst>
                                </p:cTn>
                              </p:par>
                            </p:childTnLst>
                          </p:cTn>
                        </p:par>
                        <p:par>
                          <p:cTn id="196" fill="hold">
                            <p:stCondLst>
                              <p:cond delay="4000"/>
                            </p:stCondLst>
                            <p:childTnLst>
                              <p:par>
                                <p:cTn id="197" presetID="1" presetClass="emph" presetSubtype="2" fill="hold" nodeType="afterEffect">
                                  <p:stCondLst>
                                    <p:cond delay="0"/>
                                  </p:stCondLst>
                                  <p:childTnLst>
                                    <p:animClr clrSpc="rgb" dir="cw">
                                      <p:cBhvr>
                                        <p:cTn id="198" dur="500" fill="hold"/>
                                        <p:tgtEl>
                                          <p:spTgt spid="4"/>
                                        </p:tgtEl>
                                        <p:attrNameLst>
                                          <p:attrName>fillcolor</p:attrName>
                                        </p:attrNameLst>
                                      </p:cBhvr>
                                      <p:to>
                                        <a:schemeClr val="bg1"/>
                                      </p:to>
                                    </p:animClr>
                                    <p:set>
                                      <p:cBhvr>
                                        <p:cTn id="199" dur="500" fill="hold"/>
                                        <p:tgtEl>
                                          <p:spTgt spid="4"/>
                                        </p:tgtEl>
                                        <p:attrNameLst>
                                          <p:attrName>fill.type</p:attrName>
                                        </p:attrNameLst>
                                      </p:cBhvr>
                                      <p:to>
                                        <p:strVal val="solid"/>
                                      </p:to>
                                    </p:set>
                                    <p:set>
                                      <p:cBhvr>
                                        <p:cTn id="200" dur="500" fill="hold"/>
                                        <p:tgtEl>
                                          <p:spTgt spid="4"/>
                                        </p:tgtEl>
                                        <p:attrNameLst>
                                          <p:attrName>fill.on</p:attrName>
                                        </p:attrNameLst>
                                      </p:cBhvr>
                                      <p:to>
                                        <p:strVal val="true"/>
                                      </p:to>
                                    </p:set>
                                  </p:childTnLst>
                                </p:cTn>
                              </p:par>
                              <p:par>
                                <p:cTn id="201" presetID="1" presetClass="emph" presetSubtype="2" fill="hold" nodeType="withEffect">
                                  <p:stCondLst>
                                    <p:cond delay="0"/>
                                  </p:stCondLst>
                                  <p:childTnLst>
                                    <p:animClr clrSpc="rgb" dir="cw">
                                      <p:cBhvr>
                                        <p:cTn id="202" dur="500" fill="hold"/>
                                        <p:tgtEl>
                                          <p:spTgt spid="5"/>
                                        </p:tgtEl>
                                        <p:attrNameLst>
                                          <p:attrName>fillcolor</p:attrName>
                                        </p:attrNameLst>
                                      </p:cBhvr>
                                      <p:to>
                                        <a:schemeClr val="bg1"/>
                                      </p:to>
                                    </p:animClr>
                                    <p:set>
                                      <p:cBhvr>
                                        <p:cTn id="203" dur="500" fill="hold"/>
                                        <p:tgtEl>
                                          <p:spTgt spid="5"/>
                                        </p:tgtEl>
                                        <p:attrNameLst>
                                          <p:attrName>fill.type</p:attrName>
                                        </p:attrNameLst>
                                      </p:cBhvr>
                                      <p:to>
                                        <p:strVal val="solid"/>
                                      </p:to>
                                    </p:set>
                                    <p:set>
                                      <p:cBhvr>
                                        <p:cTn id="204" dur="500" fill="hold"/>
                                        <p:tgtEl>
                                          <p:spTgt spid="5"/>
                                        </p:tgtEl>
                                        <p:attrNameLst>
                                          <p:attrName>fill.on</p:attrName>
                                        </p:attrNameLst>
                                      </p:cBhvr>
                                      <p:to>
                                        <p:strVal val="true"/>
                                      </p:to>
                                    </p:set>
                                  </p:childTnLst>
                                </p:cTn>
                              </p:par>
                              <p:par>
                                <p:cTn id="205" presetID="1" presetClass="emph" presetSubtype="2" fill="hold" nodeType="withEffect">
                                  <p:stCondLst>
                                    <p:cond delay="0"/>
                                  </p:stCondLst>
                                  <p:childTnLst>
                                    <p:animClr clrSpc="rgb" dir="cw">
                                      <p:cBhvr>
                                        <p:cTn id="206" dur="500" fill="hold"/>
                                        <p:tgtEl>
                                          <p:spTgt spid="6"/>
                                        </p:tgtEl>
                                        <p:attrNameLst>
                                          <p:attrName>fillcolor</p:attrName>
                                        </p:attrNameLst>
                                      </p:cBhvr>
                                      <p:to>
                                        <a:schemeClr val="bg1"/>
                                      </p:to>
                                    </p:animClr>
                                    <p:set>
                                      <p:cBhvr>
                                        <p:cTn id="207" dur="500" fill="hold"/>
                                        <p:tgtEl>
                                          <p:spTgt spid="6"/>
                                        </p:tgtEl>
                                        <p:attrNameLst>
                                          <p:attrName>fill.type</p:attrName>
                                        </p:attrNameLst>
                                      </p:cBhvr>
                                      <p:to>
                                        <p:strVal val="solid"/>
                                      </p:to>
                                    </p:set>
                                    <p:set>
                                      <p:cBhvr>
                                        <p:cTn id="208" dur="500" fill="hold"/>
                                        <p:tgtEl>
                                          <p:spTgt spid="6"/>
                                        </p:tgtEl>
                                        <p:attrNameLst>
                                          <p:attrName>fill.on</p:attrName>
                                        </p:attrNameLst>
                                      </p:cBhvr>
                                      <p:to>
                                        <p:strVal val="true"/>
                                      </p:to>
                                    </p:set>
                                  </p:childTnLst>
                                </p:cTn>
                              </p:par>
                              <p:par>
                                <p:cTn id="209" presetID="1" presetClass="emph" presetSubtype="2" fill="hold" nodeType="withEffect">
                                  <p:stCondLst>
                                    <p:cond delay="0"/>
                                  </p:stCondLst>
                                  <p:childTnLst>
                                    <p:animClr clrSpc="rgb" dir="cw">
                                      <p:cBhvr>
                                        <p:cTn id="210" dur="500" fill="hold"/>
                                        <p:tgtEl>
                                          <p:spTgt spid="7"/>
                                        </p:tgtEl>
                                        <p:attrNameLst>
                                          <p:attrName>fillcolor</p:attrName>
                                        </p:attrNameLst>
                                      </p:cBhvr>
                                      <p:to>
                                        <a:schemeClr val="bg1"/>
                                      </p:to>
                                    </p:animClr>
                                    <p:set>
                                      <p:cBhvr>
                                        <p:cTn id="211" dur="500" fill="hold"/>
                                        <p:tgtEl>
                                          <p:spTgt spid="7"/>
                                        </p:tgtEl>
                                        <p:attrNameLst>
                                          <p:attrName>fill.type</p:attrName>
                                        </p:attrNameLst>
                                      </p:cBhvr>
                                      <p:to>
                                        <p:strVal val="solid"/>
                                      </p:to>
                                    </p:set>
                                    <p:set>
                                      <p:cBhvr>
                                        <p:cTn id="212" dur="500" fill="hold"/>
                                        <p:tgtEl>
                                          <p:spTgt spid="7"/>
                                        </p:tgtEl>
                                        <p:attrNameLst>
                                          <p:attrName>fill.on</p:attrName>
                                        </p:attrNameLst>
                                      </p:cBhvr>
                                      <p:to>
                                        <p:strVal val="true"/>
                                      </p:to>
                                    </p:set>
                                  </p:childTnLst>
                                </p:cTn>
                              </p:par>
                              <p:par>
                                <p:cTn id="213" presetID="1" presetClass="emph" presetSubtype="2" fill="hold" nodeType="withEffect">
                                  <p:stCondLst>
                                    <p:cond delay="0"/>
                                  </p:stCondLst>
                                  <p:childTnLst>
                                    <p:animClr clrSpc="rgb" dir="cw">
                                      <p:cBhvr>
                                        <p:cTn id="214" dur="500" fill="hold"/>
                                        <p:tgtEl>
                                          <p:spTgt spid="8"/>
                                        </p:tgtEl>
                                        <p:attrNameLst>
                                          <p:attrName>fillcolor</p:attrName>
                                        </p:attrNameLst>
                                      </p:cBhvr>
                                      <p:to>
                                        <a:schemeClr val="bg1"/>
                                      </p:to>
                                    </p:animClr>
                                    <p:set>
                                      <p:cBhvr>
                                        <p:cTn id="215" dur="500" fill="hold"/>
                                        <p:tgtEl>
                                          <p:spTgt spid="8"/>
                                        </p:tgtEl>
                                        <p:attrNameLst>
                                          <p:attrName>fill.type</p:attrName>
                                        </p:attrNameLst>
                                      </p:cBhvr>
                                      <p:to>
                                        <p:strVal val="solid"/>
                                      </p:to>
                                    </p:set>
                                    <p:set>
                                      <p:cBhvr>
                                        <p:cTn id="216" dur="500" fill="hold"/>
                                        <p:tgtEl>
                                          <p:spTgt spid="8"/>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500" fill="hold"/>
                                        <p:tgtEl>
                                          <p:spTgt spid="9"/>
                                        </p:tgtEl>
                                        <p:attrNameLst>
                                          <p:attrName>fillcolor</p:attrName>
                                        </p:attrNameLst>
                                      </p:cBhvr>
                                      <p:to>
                                        <a:schemeClr val="bg1"/>
                                      </p:to>
                                    </p:animClr>
                                    <p:set>
                                      <p:cBhvr>
                                        <p:cTn id="219" dur="500" fill="hold"/>
                                        <p:tgtEl>
                                          <p:spTgt spid="9"/>
                                        </p:tgtEl>
                                        <p:attrNameLst>
                                          <p:attrName>fill.type</p:attrName>
                                        </p:attrNameLst>
                                      </p:cBhvr>
                                      <p:to>
                                        <p:strVal val="solid"/>
                                      </p:to>
                                    </p:set>
                                    <p:set>
                                      <p:cBhvr>
                                        <p:cTn id="220" dur="500" fill="hold"/>
                                        <p:tgtEl>
                                          <p:spTgt spid="9"/>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500" fill="hold"/>
                                        <p:tgtEl>
                                          <p:spTgt spid="10"/>
                                        </p:tgtEl>
                                        <p:attrNameLst>
                                          <p:attrName>fillcolor</p:attrName>
                                        </p:attrNameLst>
                                      </p:cBhvr>
                                      <p:to>
                                        <a:schemeClr val="bg1"/>
                                      </p:to>
                                    </p:animClr>
                                    <p:set>
                                      <p:cBhvr>
                                        <p:cTn id="223" dur="500" fill="hold"/>
                                        <p:tgtEl>
                                          <p:spTgt spid="10"/>
                                        </p:tgtEl>
                                        <p:attrNameLst>
                                          <p:attrName>fill.type</p:attrName>
                                        </p:attrNameLst>
                                      </p:cBhvr>
                                      <p:to>
                                        <p:strVal val="solid"/>
                                      </p:to>
                                    </p:set>
                                    <p:set>
                                      <p:cBhvr>
                                        <p:cTn id="224" dur="500" fill="hold"/>
                                        <p:tgtEl>
                                          <p:spTgt spid="10"/>
                                        </p:tgtEl>
                                        <p:attrNameLst>
                                          <p:attrName>fill.on</p:attrName>
                                        </p:attrNameLst>
                                      </p:cBhvr>
                                      <p:to>
                                        <p:strVal val="true"/>
                                      </p:to>
                                    </p:set>
                                  </p:childTnLst>
                                </p:cTn>
                              </p:par>
                              <p:par>
                                <p:cTn id="225" presetID="1" presetClass="emph" presetSubtype="2" fill="hold" nodeType="withEffect">
                                  <p:stCondLst>
                                    <p:cond delay="0"/>
                                  </p:stCondLst>
                                  <p:childTnLst>
                                    <p:animClr clrSpc="rgb" dir="cw">
                                      <p:cBhvr>
                                        <p:cTn id="226" dur="500" fill="hold"/>
                                        <p:tgtEl>
                                          <p:spTgt spid="17"/>
                                        </p:tgtEl>
                                        <p:attrNameLst>
                                          <p:attrName>fillcolor</p:attrName>
                                        </p:attrNameLst>
                                      </p:cBhvr>
                                      <p:to>
                                        <a:schemeClr val="bg1"/>
                                      </p:to>
                                    </p:animClr>
                                    <p:set>
                                      <p:cBhvr>
                                        <p:cTn id="227" dur="500" fill="hold"/>
                                        <p:tgtEl>
                                          <p:spTgt spid="17"/>
                                        </p:tgtEl>
                                        <p:attrNameLst>
                                          <p:attrName>fill.type</p:attrName>
                                        </p:attrNameLst>
                                      </p:cBhvr>
                                      <p:to>
                                        <p:strVal val="solid"/>
                                      </p:to>
                                    </p:set>
                                    <p:set>
                                      <p:cBhvr>
                                        <p:cTn id="228" dur="500" fill="hold"/>
                                        <p:tgtEl>
                                          <p:spTgt spid="17"/>
                                        </p:tgtEl>
                                        <p:attrNameLst>
                                          <p:attrName>fill.on</p:attrName>
                                        </p:attrNameLst>
                                      </p:cBhvr>
                                      <p:to>
                                        <p:strVal val="true"/>
                                      </p:to>
                                    </p:set>
                                  </p:childTnLst>
                                </p:cTn>
                              </p:par>
                            </p:childTnLst>
                          </p:cTn>
                        </p:par>
                        <p:par>
                          <p:cTn id="229" fill="hold">
                            <p:stCondLst>
                              <p:cond delay="4500"/>
                            </p:stCondLst>
                            <p:childTnLst>
                              <p:par>
                                <p:cTn id="230" presetID="1" presetClass="emph" presetSubtype="2" fill="hold" nodeType="afterEffect">
                                  <p:stCondLst>
                                    <p:cond delay="0"/>
                                  </p:stCondLst>
                                  <p:childTnLst>
                                    <p:animClr clrSpc="rgb" dir="cw">
                                      <p:cBhvr>
                                        <p:cTn id="231" dur="500" fill="hold"/>
                                        <p:tgtEl>
                                          <p:spTgt spid="37"/>
                                        </p:tgtEl>
                                        <p:attrNameLst>
                                          <p:attrName>fillcolor</p:attrName>
                                        </p:attrNameLst>
                                      </p:cBhvr>
                                      <p:to>
                                        <a:schemeClr val="tx1"/>
                                      </p:to>
                                    </p:animClr>
                                    <p:set>
                                      <p:cBhvr>
                                        <p:cTn id="232" dur="500" fill="hold"/>
                                        <p:tgtEl>
                                          <p:spTgt spid="37"/>
                                        </p:tgtEl>
                                        <p:attrNameLst>
                                          <p:attrName>fill.type</p:attrName>
                                        </p:attrNameLst>
                                      </p:cBhvr>
                                      <p:to>
                                        <p:strVal val="solid"/>
                                      </p:to>
                                    </p:set>
                                    <p:set>
                                      <p:cBhvr>
                                        <p:cTn id="233" dur="500" fill="hold"/>
                                        <p:tgtEl>
                                          <p:spTgt spid="37"/>
                                        </p:tgtEl>
                                        <p:attrNameLst>
                                          <p:attrName>fill.on</p:attrName>
                                        </p:attrNameLst>
                                      </p:cBhvr>
                                      <p:to>
                                        <p:strVal val="true"/>
                                      </p:to>
                                    </p:set>
                                  </p:childTnLst>
                                </p:cTn>
                              </p:par>
                              <p:par>
                                <p:cTn id="234" presetID="1" presetClass="entr" presetSubtype="0" fill="hold" nodeType="withEffect">
                                  <p:stCondLst>
                                    <p:cond delay="0"/>
                                  </p:stCondLst>
                                  <p:childTnLst>
                                    <p:set>
                                      <p:cBhvr>
                                        <p:cTn id="235" dur="1" fill="hold">
                                          <p:stCondLst>
                                            <p:cond delay="0"/>
                                          </p:stCondLst>
                                        </p:cTn>
                                        <p:tgtEl>
                                          <p:spTgt spid="135"/>
                                        </p:tgtEl>
                                        <p:attrNameLst>
                                          <p:attrName>style.visibility</p:attrName>
                                        </p:attrNameLst>
                                      </p:cBhvr>
                                      <p:to>
                                        <p:strVal val="visible"/>
                                      </p:to>
                                    </p:set>
                                  </p:childTnLst>
                                </p:cTn>
                              </p:par>
                            </p:childTnLst>
                          </p:cTn>
                        </p:par>
                        <p:par>
                          <p:cTn id="236" fill="hold">
                            <p:stCondLst>
                              <p:cond delay="5000"/>
                            </p:stCondLst>
                            <p:childTnLst>
                              <p:par>
                                <p:cTn id="237" presetID="1" presetClass="emph" presetSubtype="2" fill="hold" nodeType="afterEffect">
                                  <p:stCondLst>
                                    <p:cond delay="0"/>
                                  </p:stCondLst>
                                  <p:childTnLst>
                                    <p:animClr clrSpc="rgb" dir="cw">
                                      <p:cBhvr>
                                        <p:cTn id="238" dur="500" fill="hold"/>
                                        <p:tgtEl>
                                          <p:spTgt spid="38"/>
                                        </p:tgtEl>
                                        <p:attrNameLst>
                                          <p:attrName>fillcolor</p:attrName>
                                        </p:attrNameLst>
                                      </p:cBhvr>
                                      <p:to>
                                        <a:schemeClr val="tx1"/>
                                      </p:to>
                                    </p:animClr>
                                    <p:set>
                                      <p:cBhvr>
                                        <p:cTn id="239" dur="500" fill="hold"/>
                                        <p:tgtEl>
                                          <p:spTgt spid="38"/>
                                        </p:tgtEl>
                                        <p:attrNameLst>
                                          <p:attrName>fill.type</p:attrName>
                                        </p:attrNameLst>
                                      </p:cBhvr>
                                      <p:to>
                                        <p:strVal val="solid"/>
                                      </p:to>
                                    </p:set>
                                    <p:set>
                                      <p:cBhvr>
                                        <p:cTn id="240" dur="500" fill="hold"/>
                                        <p:tgtEl>
                                          <p:spTgt spid="38"/>
                                        </p:tgtEl>
                                        <p:attrNameLst>
                                          <p:attrName>fill.on</p:attrName>
                                        </p:attrNameLst>
                                      </p:cBhvr>
                                      <p:to>
                                        <p:strVal val="true"/>
                                      </p:to>
                                    </p:set>
                                  </p:childTnLst>
                                </p:cTn>
                              </p:par>
                              <p:par>
                                <p:cTn id="241" presetID="1" presetClass="entr" presetSubtype="0" fill="hold" nodeType="withEffect">
                                  <p:stCondLst>
                                    <p:cond delay="0"/>
                                  </p:stCondLst>
                                  <p:childTnLst>
                                    <p:set>
                                      <p:cBhvr>
                                        <p:cTn id="242" dur="1" fill="hold">
                                          <p:stCondLst>
                                            <p:cond delay="0"/>
                                          </p:stCondLst>
                                        </p:cTn>
                                        <p:tgtEl>
                                          <p:spTgt spid="243"/>
                                        </p:tgtEl>
                                        <p:attrNameLst>
                                          <p:attrName>style.visibility</p:attrName>
                                        </p:attrNameLst>
                                      </p:cBhvr>
                                      <p:to>
                                        <p:strVal val="visible"/>
                                      </p:to>
                                    </p:set>
                                  </p:childTnLst>
                                </p:cTn>
                              </p:par>
                            </p:childTnLst>
                          </p:cTn>
                        </p:par>
                        <p:par>
                          <p:cTn id="243" fill="hold">
                            <p:stCondLst>
                              <p:cond delay="5500"/>
                            </p:stCondLst>
                            <p:childTnLst>
                              <p:par>
                                <p:cTn id="244" presetID="1" presetClass="emph" presetSubtype="2" fill="hold" nodeType="afterEffect">
                                  <p:stCondLst>
                                    <p:cond delay="0"/>
                                  </p:stCondLst>
                                  <p:childTnLst>
                                    <p:animClr clrSpc="rgb" dir="cw">
                                      <p:cBhvr>
                                        <p:cTn id="245" dur="500" fill="hold"/>
                                        <p:tgtEl>
                                          <p:spTgt spid="39"/>
                                        </p:tgtEl>
                                        <p:attrNameLst>
                                          <p:attrName>fillcolor</p:attrName>
                                        </p:attrNameLst>
                                      </p:cBhvr>
                                      <p:to>
                                        <a:schemeClr val="tx1"/>
                                      </p:to>
                                    </p:animClr>
                                    <p:set>
                                      <p:cBhvr>
                                        <p:cTn id="246" dur="500" fill="hold"/>
                                        <p:tgtEl>
                                          <p:spTgt spid="39"/>
                                        </p:tgtEl>
                                        <p:attrNameLst>
                                          <p:attrName>fill.type</p:attrName>
                                        </p:attrNameLst>
                                      </p:cBhvr>
                                      <p:to>
                                        <p:strVal val="solid"/>
                                      </p:to>
                                    </p:set>
                                    <p:set>
                                      <p:cBhvr>
                                        <p:cTn id="247" dur="500" fill="hold"/>
                                        <p:tgtEl>
                                          <p:spTgt spid="39"/>
                                        </p:tgtEl>
                                        <p:attrNameLst>
                                          <p:attrName>fill.on</p:attrName>
                                        </p:attrNameLst>
                                      </p:cBhvr>
                                      <p:to>
                                        <p:strVal val="true"/>
                                      </p:to>
                                    </p:set>
                                  </p:childTnLst>
                                </p:cTn>
                              </p:par>
                              <p:par>
                                <p:cTn id="248" presetID="1" presetClass="entr" presetSubtype="0" fill="hold" nodeType="withEffect">
                                  <p:stCondLst>
                                    <p:cond delay="0"/>
                                  </p:stCondLst>
                                  <p:childTnLst>
                                    <p:set>
                                      <p:cBhvr>
                                        <p:cTn id="249" dur="1" fill="hold">
                                          <p:stCondLst>
                                            <p:cond delay="0"/>
                                          </p:stCondLst>
                                        </p:cTn>
                                        <p:tgtEl>
                                          <p:spTgt spid="245"/>
                                        </p:tgtEl>
                                        <p:attrNameLst>
                                          <p:attrName>style.visibility</p:attrName>
                                        </p:attrNameLst>
                                      </p:cBhvr>
                                      <p:to>
                                        <p:strVal val="visible"/>
                                      </p:to>
                                    </p:set>
                                  </p:childTnLst>
                                </p:cTn>
                              </p:par>
                            </p:childTnLst>
                          </p:cTn>
                        </p:par>
                        <p:par>
                          <p:cTn id="250" fill="hold">
                            <p:stCondLst>
                              <p:cond delay="6000"/>
                            </p:stCondLst>
                            <p:childTnLst>
                              <p:par>
                                <p:cTn id="251" presetID="1" presetClass="emph" presetSubtype="2" fill="hold" nodeType="afterEffect">
                                  <p:stCondLst>
                                    <p:cond delay="0"/>
                                  </p:stCondLst>
                                  <p:childTnLst>
                                    <p:animClr clrSpc="rgb" dir="cw">
                                      <p:cBhvr>
                                        <p:cTn id="252" dur="500" fill="hold"/>
                                        <p:tgtEl>
                                          <p:spTgt spid="40"/>
                                        </p:tgtEl>
                                        <p:attrNameLst>
                                          <p:attrName>fillcolor</p:attrName>
                                        </p:attrNameLst>
                                      </p:cBhvr>
                                      <p:to>
                                        <a:schemeClr val="tx1"/>
                                      </p:to>
                                    </p:animClr>
                                    <p:set>
                                      <p:cBhvr>
                                        <p:cTn id="253" dur="500" fill="hold"/>
                                        <p:tgtEl>
                                          <p:spTgt spid="40"/>
                                        </p:tgtEl>
                                        <p:attrNameLst>
                                          <p:attrName>fill.type</p:attrName>
                                        </p:attrNameLst>
                                      </p:cBhvr>
                                      <p:to>
                                        <p:strVal val="solid"/>
                                      </p:to>
                                    </p:set>
                                    <p:set>
                                      <p:cBhvr>
                                        <p:cTn id="254" dur="500" fill="hold"/>
                                        <p:tgtEl>
                                          <p:spTgt spid="40"/>
                                        </p:tgtEl>
                                        <p:attrNameLst>
                                          <p:attrName>fill.on</p:attrName>
                                        </p:attrNameLst>
                                      </p:cBhvr>
                                      <p:to>
                                        <p:strVal val="true"/>
                                      </p:to>
                                    </p:set>
                                  </p:childTnLst>
                                </p:cTn>
                              </p:par>
                              <p:par>
                                <p:cTn id="255" presetID="1" presetClass="entr" presetSubtype="0" fill="hold" nodeType="withEffect">
                                  <p:stCondLst>
                                    <p:cond delay="0"/>
                                  </p:stCondLst>
                                  <p:childTnLst>
                                    <p:set>
                                      <p:cBhvr>
                                        <p:cTn id="256" dur="1" fill="hold">
                                          <p:stCondLst>
                                            <p:cond delay="0"/>
                                          </p:stCondLst>
                                        </p:cTn>
                                        <p:tgtEl>
                                          <p:spTgt spid="95"/>
                                        </p:tgtEl>
                                        <p:attrNameLst>
                                          <p:attrName>style.visibility</p:attrName>
                                        </p:attrNameLst>
                                      </p:cBhvr>
                                      <p:to>
                                        <p:strVal val="visible"/>
                                      </p:to>
                                    </p:set>
                                  </p:childTnLst>
                                </p:cTn>
                              </p:par>
                            </p:childTnLst>
                          </p:cTn>
                        </p:par>
                        <p:par>
                          <p:cTn id="257" fill="hold">
                            <p:stCondLst>
                              <p:cond delay="6500"/>
                            </p:stCondLst>
                            <p:childTnLst>
                              <p:par>
                                <p:cTn id="258" presetID="1" presetClass="emph" presetSubtype="2" fill="hold" nodeType="afterEffect">
                                  <p:stCondLst>
                                    <p:cond delay="0"/>
                                  </p:stCondLst>
                                  <p:childTnLst>
                                    <p:animClr clrSpc="rgb" dir="cw">
                                      <p:cBhvr>
                                        <p:cTn id="259" dur="500" fill="hold"/>
                                        <p:tgtEl>
                                          <p:spTgt spid="41"/>
                                        </p:tgtEl>
                                        <p:attrNameLst>
                                          <p:attrName>fillcolor</p:attrName>
                                        </p:attrNameLst>
                                      </p:cBhvr>
                                      <p:to>
                                        <a:schemeClr val="tx1"/>
                                      </p:to>
                                    </p:animClr>
                                    <p:set>
                                      <p:cBhvr>
                                        <p:cTn id="260" dur="500" fill="hold"/>
                                        <p:tgtEl>
                                          <p:spTgt spid="41"/>
                                        </p:tgtEl>
                                        <p:attrNameLst>
                                          <p:attrName>fill.type</p:attrName>
                                        </p:attrNameLst>
                                      </p:cBhvr>
                                      <p:to>
                                        <p:strVal val="solid"/>
                                      </p:to>
                                    </p:set>
                                    <p:set>
                                      <p:cBhvr>
                                        <p:cTn id="261" dur="500" fill="hold"/>
                                        <p:tgtEl>
                                          <p:spTgt spid="41"/>
                                        </p:tgtEl>
                                        <p:attrNameLst>
                                          <p:attrName>fill.on</p:attrName>
                                        </p:attrNameLst>
                                      </p:cBhvr>
                                      <p:to>
                                        <p:strVal val="true"/>
                                      </p:to>
                                    </p:set>
                                  </p:childTnLst>
                                </p:cTn>
                              </p:par>
                              <p:par>
                                <p:cTn id="262" presetID="1" presetClass="entr" presetSubtype="0" fill="hold" nodeType="withEffect">
                                  <p:stCondLst>
                                    <p:cond delay="0"/>
                                  </p:stCondLst>
                                  <p:childTnLst>
                                    <p:set>
                                      <p:cBhvr>
                                        <p:cTn id="263" dur="1" fill="hold">
                                          <p:stCondLst>
                                            <p:cond delay="0"/>
                                          </p:stCondLst>
                                        </p:cTn>
                                        <p:tgtEl>
                                          <p:spTgt spid="307"/>
                                        </p:tgtEl>
                                        <p:attrNameLst>
                                          <p:attrName>style.visibility</p:attrName>
                                        </p:attrNameLst>
                                      </p:cBhvr>
                                      <p:to>
                                        <p:strVal val="visible"/>
                                      </p:to>
                                    </p:set>
                                  </p:childTnLst>
                                </p:cTn>
                              </p:par>
                            </p:childTnLst>
                          </p:cTn>
                        </p:par>
                        <p:par>
                          <p:cTn id="264" fill="hold">
                            <p:stCondLst>
                              <p:cond delay="7000"/>
                            </p:stCondLst>
                            <p:childTnLst>
                              <p:par>
                                <p:cTn id="265" presetID="1" presetClass="emph" presetSubtype="2" fill="hold" nodeType="afterEffect">
                                  <p:stCondLst>
                                    <p:cond delay="0"/>
                                  </p:stCondLst>
                                  <p:childTnLst>
                                    <p:animClr clrSpc="rgb" dir="cw">
                                      <p:cBhvr>
                                        <p:cTn id="266" dur="500" fill="hold"/>
                                        <p:tgtEl>
                                          <p:spTgt spid="42"/>
                                        </p:tgtEl>
                                        <p:attrNameLst>
                                          <p:attrName>fillcolor</p:attrName>
                                        </p:attrNameLst>
                                      </p:cBhvr>
                                      <p:to>
                                        <a:schemeClr val="tx1"/>
                                      </p:to>
                                    </p:animClr>
                                    <p:set>
                                      <p:cBhvr>
                                        <p:cTn id="267" dur="500" fill="hold"/>
                                        <p:tgtEl>
                                          <p:spTgt spid="42"/>
                                        </p:tgtEl>
                                        <p:attrNameLst>
                                          <p:attrName>fill.type</p:attrName>
                                        </p:attrNameLst>
                                      </p:cBhvr>
                                      <p:to>
                                        <p:strVal val="solid"/>
                                      </p:to>
                                    </p:set>
                                    <p:set>
                                      <p:cBhvr>
                                        <p:cTn id="268" dur="500" fill="hold"/>
                                        <p:tgtEl>
                                          <p:spTgt spid="42"/>
                                        </p:tgtEl>
                                        <p:attrNameLst>
                                          <p:attrName>fill.on</p:attrName>
                                        </p:attrNameLst>
                                      </p:cBhvr>
                                      <p:to>
                                        <p:strVal val="true"/>
                                      </p:to>
                                    </p:set>
                                  </p:childTnLst>
                                </p:cTn>
                              </p:par>
                              <p:par>
                                <p:cTn id="269" presetID="1" presetClass="entr" presetSubtype="0" fill="hold" nodeType="withEffect">
                                  <p:stCondLst>
                                    <p:cond delay="0"/>
                                  </p:stCondLst>
                                  <p:childTnLst>
                                    <p:set>
                                      <p:cBhvr>
                                        <p:cTn id="270" dur="1" fill="hold">
                                          <p:stCondLst>
                                            <p:cond delay="0"/>
                                          </p:stCondLst>
                                        </p:cTn>
                                        <p:tgtEl>
                                          <p:spTgt spid="311"/>
                                        </p:tgtEl>
                                        <p:attrNameLst>
                                          <p:attrName>style.visibility</p:attrName>
                                        </p:attrNameLst>
                                      </p:cBhvr>
                                      <p:to>
                                        <p:strVal val="visible"/>
                                      </p:to>
                                    </p:set>
                                  </p:childTnLst>
                                </p:cTn>
                              </p:par>
                            </p:childTnLst>
                          </p:cTn>
                        </p:par>
                        <p:par>
                          <p:cTn id="271" fill="hold">
                            <p:stCondLst>
                              <p:cond delay="7500"/>
                            </p:stCondLst>
                            <p:childTnLst>
                              <p:par>
                                <p:cTn id="272" presetID="1" presetClass="emph" presetSubtype="2" fill="hold" nodeType="afterEffect">
                                  <p:stCondLst>
                                    <p:cond delay="0"/>
                                  </p:stCondLst>
                                  <p:childTnLst>
                                    <p:animClr clrSpc="rgb" dir="cw">
                                      <p:cBhvr>
                                        <p:cTn id="273" dur="500" fill="hold"/>
                                        <p:tgtEl>
                                          <p:spTgt spid="43"/>
                                        </p:tgtEl>
                                        <p:attrNameLst>
                                          <p:attrName>fillcolor</p:attrName>
                                        </p:attrNameLst>
                                      </p:cBhvr>
                                      <p:to>
                                        <a:schemeClr val="tx1"/>
                                      </p:to>
                                    </p:animClr>
                                    <p:set>
                                      <p:cBhvr>
                                        <p:cTn id="274" dur="500" fill="hold"/>
                                        <p:tgtEl>
                                          <p:spTgt spid="43"/>
                                        </p:tgtEl>
                                        <p:attrNameLst>
                                          <p:attrName>fill.type</p:attrName>
                                        </p:attrNameLst>
                                      </p:cBhvr>
                                      <p:to>
                                        <p:strVal val="solid"/>
                                      </p:to>
                                    </p:set>
                                    <p:set>
                                      <p:cBhvr>
                                        <p:cTn id="275" dur="500" fill="hold"/>
                                        <p:tgtEl>
                                          <p:spTgt spid="43"/>
                                        </p:tgtEl>
                                        <p:attrNameLst>
                                          <p:attrName>fill.on</p:attrName>
                                        </p:attrNameLst>
                                      </p:cBhvr>
                                      <p:to>
                                        <p:strVal val="true"/>
                                      </p:to>
                                    </p:set>
                                  </p:childTnLst>
                                </p:cTn>
                              </p:par>
                              <p:par>
                                <p:cTn id="276" presetID="1" presetClass="entr" presetSubtype="0" fill="hold" nodeType="withEffect">
                                  <p:stCondLst>
                                    <p:cond delay="0"/>
                                  </p:stCondLst>
                                  <p:childTnLst>
                                    <p:set>
                                      <p:cBhvr>
                                        <p:cTn id="277" dur="1" fill="hold">
                                          <p:stCondLst>
                                            <p:cond delay="0"/>
                                          </p:stCondLst>
                                        </p:cTn>
                                        <p:tgtEl>
                                          <p:spTgt spid="313"/>
                                        </p:tgtEl>
                                        <p:attrNameLst>
                                          <p:attrName>style.visibility</p:attrName>
                                        </p:attrNameLst>
                                      </p:cBhvr>
                                      <p:to>
                                        <p:strVal val="visible"/>
                                      </p:to>
                                    </p:set>
                                  </p:childTnLst>
                                </p:cTn>
                              </p:par>
                            </p:childTnLst>
                          </p:cTn>
                        </p:par>
                        <p:par>
                          <p:cTn id="278" fill="hold">
                            <p:stCondLst>
                              <p:cond delay="8000"/>
                            </p:stCondLst>
                            <p:childTnLst>
                              <p:par>
                                <p:cTn id="279" presetID="1" presetClass="emph" presetSubtype="2" fill="hold" nodeType="afterEffect">
                                  <p:stCondLst>
                                    <p:cond delay="0"/>
                                  </p:stCondLst>
                                  <p:childTnLst>
                                    <p:animClr clrSpc="rgb" dir="cw">
                                      <p:cBhvr>
                                        <p:cTn id="280" dur="500" fill="hold"/>
                                        <p:tgtEl>
                                          <p:spTgt spid="44"/>
                                        </p:tgtEl>
                                        <p:attrNameLst>
                                          <p:attrName>fillcolor</p:attrName>
                                        </p:attrNameLst>
                                      </p:cBhvr>
                                      <p:to>
                                        <a:schemeClr val="tx1"/>
                                      </p:to>
                                    </p:animClr>
                                    <p:set>
                                      <p:cBhvr>
                                        <p:cTn id="281" dur="500" fill="hold"/>
                                        <p:tgtEl>
                                          <p:spTgt spid="44"/>
                                        </p:tgtEl>
                                        <p:attrNameLst>
                                          <p:attrName>fill.type</p:attrName>
                                        </p:attrNameLst>
                                      </p:cBhvr>
                                      <p:to>
                                        <p:strVal val="solid"/>
                                      </p:to>
                                    </p:set>
                                    <p:set>
                                      <p:cBhvr>
                                        <p:cTn id="282" dur="500" fill="hold"/>
                                        <p:tgtEl>
                                          <p:spTgt spid="44"/>
                                        </p:tgtEl>
                                        <p:attrNameLst>
                                          <p:attrName>fill.on</p:attrName>
                                        </p:attrNameLst>
                                      </p:cBhvr>
                                      <p:to>
                                        <p:strVal val="true"/>
                                      </p:to>
                                    </p:set>
                                  </p:childTnLst>
                                </p:cTn>
                              </p:par>
                              <p:par>
                                <p:cTn id="283" presetID="1" presetClass="entr" presetSubtype="0" fill="hold" nodeType="withEffect">
                                  <p:stCondLst>
                                    <p:cond delay="0"/>
                                  </p:stCondLst>
                                  <p:childTnLst>
                                    <p:set>
                                      <p:cBhvr>
                                        <p:cTn id="284" dur="1" fill="hold">
                                          <p:stCondLst>
                                            <p:cond delay="0"/>
                                          </p:stCondLst>
                                        </p:cTn>
                                        <p:tgtEl>
                                          <p:spTgt spid="139"/>
                                        </p:tgtEl>
                                        <p:attrNameLst>
                                          <p:attrName>style.visibility</p:attrName>
                                        </p:attrNameLst>
                                      </p:cBhvr>
                                      <p:to>
                                        <p:strVal val="visible"/>
                                      </p:to>
                                    </p:set>
                                  </p:childTnLst>
                                </p:cTn>
                              </p:par>
                            </p:childTnLst>
                          </p:cTn>
                        </p:par>
                        <p:par>
                          <p:cTn id="285" fill="hold">
                            <p:stCondLst>
                              <p:cond delay="8500"/>
                            </p:stCondLst>
                            <p:childTnLst>
                              <p:par>
                                <p:cTn id="286" presetID="1" presetClass="emph" presetSubtype="2" fill="hold" nodeType="afterEffect">
                                  <p:stCondLst>
                                    <p:cond delay="0"/>
                                  </p:stCondLst>
                                  <p:childTnLst>
                                    <p:animClr clrSpc="rgb" dir="cw">
                                      <p:cBhvr>
                                        <p:cTn id="287" dur="500" fill="hold"/>
                                        <p:tgtEl>
                                          <p:spTgt spid="45"/>
                                        </p:tgtEl>
                                        <p:attrNameLst>
                                          <p:attrName>fillcolor</p:attrName>
                                        </p:attrNameLst>
                                      </p:cBhvr>
                                      <p:to>
                                        <a:schemeClr val="tx1"/>
                                      </p:to>
                                    </p:animClr>
                                    <p:set>
                                      <p:cBhvr>
                                        <p:cTn id="288" dur="500" fill="hold"/>
                                        <p:tgtEl>
                                          <p:spTgt spid="45"/>
                                        </p:tgtEl>
                                        <p:attrNameLst>
                                          <p:attrName>fill.type</p:attrName>
                                        </p:attrNameLst>
                                      </p:cBhvr>
                                      <p:to>
                                        <p:strVal val="solid"/>
                                      </p:to>
                                    </p:set>
                                    <p:set>
                                      <p:cBhvr>
                                        <p:cTn id="289" dur="500" fill="hold"/>
                                        <p:tgtEl>
                                          <p:spTgt spid="45"/>
                                        </p:tgtEl>
                                        <p:attrNameLst>
                                          <p:attrName>fill.on</p:attrName>
                                        </p:attrNameLst>
                                      </p:cBhvr>
                                      <p:to>
                                        <p:strVal val="true"/>
                                      </p:to>
                                    </p:set>
                                  </p:childTnLst>
                                </p:cTn>
                              </p:par>
                              <p:par>
                                <p:cTn id="290" presetID="1" presetClass="entr" presetSubtype="0" fill="hold" nodeType="withEffect">
                                  <p:stCondLst>
                                    <p:cond delay="0"/>
                                  </p:stCondLst>
                                  <p:childTnLst>
                                    <p:set>
                                      <p:cBhvr>
                                        <p:cTn id="291" dur="1" fill="hold">
                                          <p:stCondLst>
                                            <p:cond delay="0"/>
                                          </p:stCondLst>
                                        </p:cTn>
                                        <p:tgtEl>
                                          <p:spTgt spid="247"/>
                                        </p:tgtEl>
                                        <p:attrNameLst>
                                          <p:attrName>style.visibility</p:attrName>
                                        </p:attrNameLst>
                                      </p:cBhvr>
                                      <p:to>
                                        <p:strVal val="visible"/>
                                      </p:to>
                                    </p:set>
                                  </p:childTnLst>
                                </p:cTn>
                              </p:par>
                            </p:childTnLst>
                          </p:cTn>
                        </p:par>
                        <p:par>
                          <p:cTn id="292" fill="hold">
                            <p:stCondLst>
                              <p:cond delay="9000"/>
                            </p:stCondLst>
                            <p:childTnLst>
                              <p:par>
                                <p:cTn id="293" presetID="1" presetClass="emph" presetSubtype="2" fill="hold" nodeType="afterEffect">
                                  <p:stCondLst>
                                    <p:cond delay="0"/>
                                  </p:stCondLst>
                                  <p:childTnLst>
                                    <p:animClr clrSpc="rgb" dir="cw">
                                      <p:cBhvr>
                                        <p:cTn id="294" dur="500" fill="hold"/>
                                        <p:tgtEl>
                                          <p:spTgt spid="46"/>
                                        </p:tgtEl>
                                        <p:attrNameLst>
                                          <p:attrName>fillcolor</p:attrName>
                                        </p:attrNameLst>
                                      </p:cBhvr>
                                      <p:to>
                                        <a:schemeClr val="tx1"/>
                                      </p:to>
                                    </p:animClr>
                                    <p:set>
                                      <p:cBhvr>
                                        <p:cTn id="295" dur="500" fill="hold"/>
                                        <p:tgtEl>
                                          <p:spTgt spid="46"/>
                                        </p:tgtEl>
                                        <p:attrNameLst>
                                          <p:attrName>fill.type</p:attrName>
                                        </p:attrNameLst>
                                      </p:cBhvr>
                                      <p:to>
                                        <p:strVal val="solid"/>
                                      </p:to>
                                    </p:set>
                                    <p:set>
                                      <p:cBhvr>
                                        <p:cTn id="296" dur="500" fill="hold"/>
                                        <p:tgtEl>
                                          <p:spTgt spid="46"/>
                                        </p:tgtEl>
                                        <p:attrNameLst>
                                          <p:attrName>fill.on</p:attrName>
                                        </p:attrNameLst>
                                      </p:cBhvr>
                                      <p:to>
                                        <p:strVal val="true"/>
                                      </p:to>
                                    </p:set>
                                  </p:childTnLst>
                                </p:cTn>
                              </p:par>
                              <p:par>
                                <p:cTn id="297" presetID="1" presetClass="entr" presetSubtype="0" fill="hold" nodeType="withEffect">
                                  <p:stCondLst>
                                    <p:cond delay="0"/>
                                  </p:stCondLst>
                                  <p:childTnLst>
                                    <p:set>
                                      <p:cBhvr>
                                        <p:cTn id="298" dur="1" fill="hold">
                                          <p:stCondLst>
                                            <p:cond delay="0"/>
                                          </p:stCondLst>
                                        </p:cTn>
                                        <p:tgtEl>
                                          <p:spTgt spid="77"/>
                                        </p:tgtEl>
                                        <p:attrNameLst>
                                          <p:attrName>style.visibility</p:attrName>
                                        </p:attrNameLst>
                                      </p:cBhvr>
                                      <p:to>
                                        <p:strVal val="visible"/>
                                      </p:to>
                                    </p:set>
                                  </p:childTnLst>
                                </p:cTn>
                              </p:par>
                            </p:childTnLst>
                          </p:cTn>
                        </p:par>
                        <p:par>
                          <p:cTn id="299" fill="hold">
                            <p:stCondLst>
                              <p:cond delay="9500"/>
                            </p:stCondLst>
                            <p:childTnLst>
                              <p:par>
                                <p:cTn id="300" presetID="1" presetClass="emph" presetSubtype="2" fill="hold" nodeType="afterEffect">
                                  <p:stCondLst>
                                    <p:cond delay="0"/>
                                  </p:stCondLst>
                                  <p:childTnLst>
                                    <p:animClr clrSpc="rgb" dir="cw">
                                      <p:cBhvr>
                                        <p:cTn id="301" dur="500" fill="hold"/>
                                        <p:tgtEl>
                                          <p:spTgt spid="47"/>
                                        </p:tgtEl>
                                        <p:attrNameLst>
                                          <p:attrName>fillcolor</p:attrName>
                                        </p:attrNameLst>
                                      </p:cBhvr>
                                      <p:to>
                                        <a:schemeClr val="tx1"/>
                                      </p:to>
                                    </p:animClr>
                                    <p:set>
                                      <p:cBhvr>
                                        <p:cTn id="302" dur="500" fill="hold"/>
                                        <p:tgtEl>
                                          <p:spTgt spid="47"/>
                                        </p:tgtEl>
                                        <p:attrNameLst>
                                          <p:attrName>fill.type</p:attrName>
                                        </p:attrNameLst>
                                      </p:cBhvr>
                                      <p:to>
                                        <p:strVal val="solid"/>
                                      </p:to>
                                    </p:set>
                                    <p:set>
                                      <p:cBhvr>
                                        <p:cTn id="303" dur="500" fill="hold"/>
                                        <p:tgtEl>
                                          <p:spTgt spid="47"/>
                                        </p:tgtEl>
                                        <p:attrNameLst>
                                          <p:attrName>fill.on</p:attrName>
                                        </p:attrNameLst>
                                      </p:cBhvr>
                                      <p:to>
                                        <p:strVal val="true"/>
                                      </p:to>
                                    </p:set>
                                  </p:childTnLst>
                                </p:cTn>
                              </p:par>
                              <p:par>
                                <p:cTn id="304" presetID="1" presetClass="entr" presetSubtype="0" fill="hold" nodeType="withEffect">
                                  <p:stCondLst>
                                    <p:cond delay="0"/>
                                  </p:stCondLst>
                                  <p:childTnLst>
                                    <p:set>
                                      <p:cBhvr>
                                        <p:cTn id="305" dur="1" fill="hold">
                                          <p:stCondLst>
                                            <p:cond delay="0"/>
                                          </p:stCondLst>
                                        </p:cTn>
                                        <p:tgtEl>
                                          <p:spTgt spid="289"/>
                                        </p:tgtEl>
                                        <p:attrNameLst>
                                          <p:attrName>style.visibility</p:attrName>
                                        </p:attrNameLst>
                                      </p:cBhvr>
                                      <p:to>
                                        <p:strVal val="visible"/>
                                      </p:to>
                                    </p:set>
                                  </p:childTnLst>
                                </p:cTn>
                              </p:par>
                            </p:childTnLst>
                          </p:cTn>
                        </p:par>
                        <p:par>
                          <p:cTn id="306" fill="hold">
                            <p:stCondLst>
                              <p:cond delay="10000"/>
                            </p:stCondLst>
                            <p:childTnLst>
                              <p:par>
                                <p:cTn id="307" presetID="1" presetClass="emph" presetSubtype="2" fill="hold" nodeType="afterEffect">
                                  <p:stCondLst>
                                    <p:cond delay="0"/>
                                  </p:stCondLst>
                                  <p:childTnLst>
                                    <p:animClr clrSpc="rgb" dir="cw">
                                      <p:cBhvr>
                                        <p:cTn id="308" dur="500" fill="hold"/>
                                        <p:tgtEl>
                                          <p:spTgt spid="48"/>
                                        </p:tgtEl>
                                        <p:attrNameLst>
                                          <p:attrName>fillcolor</p:attrName>
                                        </p:attrNameLst>
                                      </p:cBhvr>
                                      <p:to>
                                        <a:schemeClr val="tx1"/>
                                      </p:to>
                                    </p:animClr>
                                    <p:set>
                                      <p:cBhvr>
                                        <p:cTn id="309" dur="500" fill="hold"/>
                                        <p:tgtEl>
                                          <p:spTgt spid="48"/>
                                        </p:tgtEl>
                                        <p:attrNameLst>
                                          <p:attrName>fill.type</p:attrName>
                                        </p:attrNameLst>
                                      </p:cBhvr>
                                      <p:to>
                                        <p:strVal val="solid"/>
                                      </p:to>
                                    </p:set>
                                    <p:set>
                                      <p:cBhvr>
                                        <p:cTn id="310" dur="500" fill="hold"/>
                                        <p:tgtEl>
                                          <p:spTgt spid="48"/>
                                        </p:tgtEl>
                                        <p:attrNameLst>
                                          <p:attrName>fill.on</p:attrName>
                                        </p:attrNameLst>
                                      </p:cBhvr>
                                      <p:to>
                                        <p:strVal val="true"/>
                                      </p:to>
                                    </p:set>
                                  </p:childTnLst>
                                </p:cTn>
                              </p:par>
                              <p:par>
                                <p:cTn id="311" presetID="1" presetClass="entr" presetSubtype="0" fill="hold" nodeType="withEffect">
                                  <p:stCondLst>
                                    <p:cond delay="0"/>
                                  </p:stCondLst>
                                  <p:childTnLst>
                                    <p:set>
                                      <p:cBhvr>
                                        <p:cTn id="312" dur="1" fill="hold">
                                          <p:stCondLst>
                                            <p:cond delay="0"/>
                                          </p:stCondLst>
                                        </p:cTn>
                                        <p:tgtEl>
                                          <p:spTgt spid="309"/>
                                        </p:tgtEl>
                                        <p:attrNameLst>
                                          <p:attrName>style.visibility</p:attrName>
                                        </p:attrNameLst>
                                      </p:cBhvr>
                                      <p:to>
                                        <p:strVal val="visible"/>
                                      </p:to>
                                    </p:set>
                                  </p:childTnLst>
                                </p:cTn>
                              </p:par>
                            </p:childTnLst>
                          </p:cTn>
                        </p:par>
                        <p:par>
                          <p:cTn id="313" fill="hold">
                            <p:stCondLst>
                              <p:cond delay="10500"/>
                            </p:stCondLst>
                            <p:childTnLst>
                              <p:par>
                                <p:cTn id="314" presetID="1" presetClass="emph" presetSubtype="2" fill="hold" nodeType="afterEffect">
                                  <p:stCondLst>
                                    <p:cond delay="0"/>
                                  </p:stCondLst>
                                  <p:childTnLst>
                                    <p:animClr clrSpc="rgb" dir="cw">
                                      <p:cBhvr>
                                        <p:cTn id="315" dur="500" fill="hold"/>
                                        <p:tgtEl>
                                          <p:spTgt spid="49"/>
                                        </p:tgtEl>
                                        <p:attrNameLst>
                                          <p:attrName>fillcolor</p:attrName>
                                        </p:attrNameLst>
                                      </p:cBhvr>
                                      <p:to>
                                        <a:schemeClr val="tx1"/>
                                      </p:to>
                                    </p:animClr>
                                    <p:set>
                                      <p:cBhvr>
                                        <p:cTn id="316" dur="500" fill="hold"/>
                                        <p:tgtEl>
                                          <p:spTgt spid="49"/>
                                        </p:tgtEl>
                                        <p:attrNameLst>
                                          <p:attrName>fill.type</p:attrName>
                                        </p:attrNameLst>
                                      </p:cBhvr>
                                      <p:to>
                                        <p:strVal val="solid"/>
                                      </p:to>
                                    </p:set>
                                    <p:set>
                                      <p:cBhvr>
                                        <p:cTn id="317" dur="500" fill="hold"/>
                                        <p:tgtEl>
                                          <p:spTgt spid="49"/>
                                        </p:tgtEl>
                                        <p:attrNameLst>
                                          <p:attrName>fill.on</p:attrName>
                                        </p:attrNameLst>
                                      </p:cBhvr>
                                      <p:to>
                                        <p:strVal val="true"/>
                                      </p:to>
                                    </p:set>
                                  </p:childTnLst>
                                </p:cTn>
                              </p:par>
                              <p:par>
                                <p:cTn id="318" presetID="1" presetClass="entr" presetSubtype="0" fill="hold" nodeType="withEffect">
                                  <p:stCondLst>
                                    <p:cond delay="0"/>
                                  </p:stCondLst>
                                  <p:childTnLst>
                                    <p:set>
                                      <p:cBhvr>
                                        <p:cTn id="319" dur="1" fill="hold">
                                          <p:stCondLst>
                                            <p:cond delay="0"/>
                                          </p:stCondLst>
                                        </p:cTn>
                                        <p:tgtEl>
                                          <p:spTgt spid="315"/>
                                        </p:tgtEl>
                                        <p:attrNameLst>
                                          <p:attrName>style.visibility</p:attrName>
                                        </p:attrNameLst>
                                      </p:cBhvr>
                                      <p:to>
                                        <p:strVal val="visible"/>
                                      </p:to>
                                    </p:set>
                                  </p:childTnLst>
                                </p:cTn>
                              </p:par>
                            </p:childTnLst>
                          </p:cTn>
                        </p:par>
                        <p:par>
                          <p:cTn id="320" fill="hold">
                            <p:stCondLst>
                              <p:cond delay="11000"/>
                            </p:stCondLst>
                            <p:childTnLst>
                              <p:par>
                                <p:cTn id="321" presetID="1" presetClass="emph" presetSubtype="2" fill="hold" nodeType="afterEffect">
                                  <p:stCondLst>
                                    <p:cond delay="0"/>
                                  </p:stCondLst>
                                  <p:childTnLst>
                                    <p:animClr clrSpc="rgb" dir="cw">
                                      <p:cBhvr>
                                        <p:cTn id="322" dur="500" fill="hold"/>
                                        <p:tgtEl>
                                          <p:spTgt spid="50"/>
                                        </p:tgtEl>
                                        <p:attrNameLst>
                                          <p:attrName>fillcolor</p:attrName>
                                        </p:attrNameLst>
                                      </p:cBhvr>
                                      <p:to>
                                        <a:schemeClr val="tx1"/>
                                      </p:to>
                                    </p:animClr>
                                    <p:set>
                                      <p:cBhvr>
                                        <p:cTn id="323" dur="500" fill="hold"/>
                                        <p:tgtEl>
                                          <p:spTgt spid="50"/>
                                        </p:tgtEl>
                                        <p:attrNameLst>
                                          <p:attrName>fill.type</p:attrName>
                                        </p:attrNameLst>
                                      </p:cBhvr>
                                      <p:to>
                                        <p:strVal val="solid"/>
                                      </p:to>
                                    </p:set>
                                    <p:set>
                                      <p:cBhvr>
                                        <p:cTn id="324" dur="500" fill="hold"/>
                                        <p:tgtEl>
                                          <p:spTgt spid="50"/>
                                        </p:tgtEl>
                                        <p:attrNameLst>
                                          <p:attrName>fill.on</p:attrName>
                                        </p:attrNameLst>
                                      </p:cBhvr>
                                      <p:to>
                                        <p:strVal val="true"/>
                                      </p:to>
                                    </p:set>
                                  </p:childTnLst>
                                </p:cTn>
                              </p:par>
                              <p:par>
                                <p:cTn id="325" presetID="1" presetClass="entr" presetSubtype="0" fill="hold" nodeType="withEffect">
                                  <p:stCondLst>
                                    <p:cond delay="0"/>
                                  </p:stCondLst>
                                  <p:childTnLst>
                                    <p:set>
                                      <p:cBhvr>
                                        <p:cTn id="326" dur="1" fill="hold">
                                          <p:stCondLst>
                                            <p:cond delay="0"/>
                                          </p:stCondLst>
                                        </p:cTn>
                                        <p:tgtEl>
                                          <p:spTgt spid="317"/>
                                        </p:tgtEl>
                                        <p:attrNameLst>
                                          <p:attrName>style.visibility</p:attrName>
                                        </p:attrNameLst>
                                      </p:cBhvr>
                                      <p:to>
                                        <p:strVal val="visible"/>
                                      </p:to>
                                    </p:set>
                                  </p:childTnLst>
                                </p:cTn>
                              </p:par>
                            </p:childTnLst>
                          </p:cTn>
                        </p:par>
                        <p:par>
                          <p:cTn id="327" fill="hold">
                            <p:stCondLst>
                              <p:cond delay="11500"/>
                            </p:stCondLst>
                            <p:childTnLst>
                              <p:par>
                                <p:cTn id="328" presetID="1" presetClass="emph" presetSubtype="2" fill="hold" nodeType="afterEffect">
                                  <p:stCondLst>
                                    <p:cond delay="0"/>
                                  </p:stCondLst>
                                  <p:childTnLst>
                                    <p:animClr clrSpc="rgb" dir="cw">
                                      <p:cBhvr>
                                        <p:cTn id="329" dur="500" fill="hold"/>
                                        <p:tgtEl>
                                          <p:spTgt spid="51"/>
                                        </p:tgtEl>
                                        <p:attrNameLst>
                                          <p:attrName>fillcolor</p:attrName>
                                        </p:attrNameLst>
                                      </p:cBhvr>
                                      <p:to>
                                        <a:schemeClr val="tx1"/>
                                      </p:to>
                                    </p:animClr>
                                    <p:set>
                                      <p:cBhvr>
                                        <p:cTn id="330" dur="500" fill="hold"/>
                                        <p:tgtEl>
                                          <p:spTgt spid="51"/>
                                        </p:tgtEl>
                                        <p:attrNameLst>
                                          <p:attrName>fill.type</p:attrName>
                                        </p:attrNameLst>
                                      </p:cBhvr>
                                      <p:to>
                                        <p:strVal val="solid"/>
                                      </p:to>
                                    </p:set>
                                    <p:set>
                                      <p:cBhvr>
                                        <p:cTn id="331" dur="500" fill="hold"/>
                                        <p:tgtEl>
                                          <p:spTgt spid="51"/>
                                        </p:tgtEl>
                                        <p:attrNameLst>
                                          <p:attrName>fill.on</p:attrName>
                                        </p:attrNameLst>
                                      </p:cBhvr>
                                      <p:to>
                                        <p:strVal val="true"/>
                                      </p:to>
                                    </p:set>
                                  </p:childTnLst>
                                </p:cTn>
                              </p:par>
                              <p:par>
                                <p:cTn id="332" presetID="1" presetClass="entr" presetSubtype="0" fill="hold" nodeType="withEffect">
                                  <p:stCondLst>
                                    <p:cond delay="0"/>
                                  </p:stCondLst>
                                  <p:childTnLst>
                                    <p:set>
                                      <p:cBhvr>
                                        <p:cTn id="333" dur="1" fill="hold">
                                          <p:stCondLst>
                                            <p:cond delay="0"/>
                                          </p:stCondLst>
                                        </p:cTn>
                                        <p:tgtEl>
                                          <p:spTgt spid="143"/>
                                        </p:tgtEl>
                                        <p:attrNameLst>
                                          <p:attrName>style.visibility</p:attrName>
                                        </p:attrNameLst>
                                      </p:cBhvr>
                                      <p:to>
                                        <p:strVal val="visible"/>
                                      </p:to>
                                    </p:set>
                                  </p:childTnLst>
                                </p:cTn>
                              </p:par>
                            </p:childTnLst>
                          </p:cTn>
                        </p:par>
                        <p:par>
                          <p:cTn id="334" fill="hold">
                            <p:stCondLst>
                              <p:cond delay="12000"/>
                            </p:stCondLst>
                            <p:childTnLst>
                              <p:par>
                                <p:cTn id="335" presetID="1" presetClass="emph" presetSubtype="2" fill="hold" nodeType="afterEffect">
                                  <p:stCondLst>
                                    <p:cond delay="0"/>
                                  </p:stCondLst>
                                  <p:childTnLst>
                                    <p:animClr clrSpc="rgb" dir="cw">
                                      <p:cBhvr>
                                        <p:cTn id="336" dur="500" fill="hold"/>
                                        <p:tgtEl>
                                          <p:spTgt spid="52"/>
                                        </p:tgtEl>
                                        <p:attrNameLst>
                                          <p:attrName>fillcolor</p:attrName>
                                        </p:attrNameLst>
                                      </p:cBhvr>
                                      <p:to>
                                        <a:schemeClr val="tx1"/>
                                      </p:to>
                                    </p:animClr>
                                    <p:set>
                                      <p:cBhvr>
                                        <p:cTn id="337" dur="500" fill="hold"/>
                                        <p:tgtEl>
                                          <p:spTgt spid="52"/>
                                        </p:tgtEl>
                                        <p:attrNameLst>
                                          <p:attrName>fill.type</p:attrName>
                                        </p:attrNameLst>
                                      </p:cBhvr>
                                      <p:to>
                                        <p:strVal val="solid"/>
                                      </p:to>
                                    </p:set>
                                    <p:set>
                                      <p:cBhvr>
                                        <p:cTn id="338" dur="500" fill="hold"/>
                                        <p:tgtEl>
                                          <p:spTgt spid="52"/>
                                        </p:tgtEl>
                                        <p:attrNameLst>
                                          <p:attrName>fill.on</p:attrName>
                                        </p:attrNameLst>
                                      </p:cBhvr>
                                      <p:to>
                                        <p:strVal val="true"/>
                                      </p:to>
                                    </p:set>
                                  </p:childTnLst>
                                </p:cTn>
                              </p:par>
                              <p:par>
                                <p:cTn id="339" presetID="1" presetClass="entr" presetSubtype="0" fill="hold" nodeType="withEffect">
                                  <p:stCondLst>
                                    <p:cond delay="0"/>
                                  </p:stCondLst>
                                  <p:childTnLst>
                                    <p:set>
                                      <p:cBhvr>
                                        <p:cTn id="340" dur="1" fill="hold">
                                          <p:stCondLst>
                                            <p:cond delay="0"/>
                                          </p:stCondLst>
                                        </p:cTn>
                                        <p:tgtEl>
                                          <p:spTgt spid="249"/>
                                        </p:tgtEl>
                                        <p:attrNameLst>
                                          <p:attrName>style.visibility</p:attrName>
                                        </p:attrNameLst>
                                      </p:cBhvr>
                                      <p:to>
                                        <p:strVal val="visible"/>
                                      </p:to>
                                    </p:set>
                                  </p:childTnLst>
                                </p:cTn>
                              </p:par>
                            </p:childTnLst>
                          </p:cTn>
                        </p:par>
                        <p:par>
                          <p:cTn id="341" fill="hold">
                            <p:stCondLst>
                              <p:cond delay="12500"/>
                            </p:stCondLst>
                            <p:childTnLst>
                              <p:par>
                                <p:cTn id="342" presetID="1" presetClass="emph" presetSubtype="2" fill="hold" nodeType="afterEffect">
                                  <p:stCondLst>
                                    <p:cond delay="0"/>
                                  </p:stCondLst>
                                  <p:childTnLst>
                                    <p:animClr clrSpc="rgb" dir="cw">
                                      <p:cBhvr>
                                        <p:cTn id="343" dur="500" fill="hold"/>
                                        <p:tgtEl>
                                          <p:spTgt spid="53"/>
                                        </p:tgtEl>
                                        <p:attrNameLst>
                                          <p:attrName>fillcolor</p:attrName>
                                        </p:attrNameLst>
                                      </p:cBhvr>
                                      <p:to>
                                        <a:schemeClr val="tx1"/>
                                      </p:to>
                                    </p:animClr>
                                    <p:set>
                                      <p:cBhvr>
                                        <p:cTn id="344" dur="500" fill="hold"/>
                                        <p:tgtEl>
                                          <p:spTgt spid="53"/>
                                        </p:tgtEl>
                                        <p:attrNameLst>
                                          <p:attrName>fill.type</p:attrName>
                                        </p:attrNameLst>
                                      </p:cBhvr>
                                      <p:to>
                                        <p:strVal val="solid"/>
                                      </p:to>
                                    </p:set>
                                    <p:set>
                                      <p:cBhvr>
                                        <p:cTn id="345" dur="500" fill="hold"/>
                                        <p:tgtEl>
                                          <p:spTgt spid="53"/>
                                        </p:tgtEl>
                                        <p:attrNameLst>
                                          <p:attrName>fill.on</p:attrName>
                                        </p:attrNameLst>
                                      </p:cBhvr>
                                      <p:to>
                                        <p:strVal val="true"/>
                                      </p:to>
                                    </p:set>
                                  </p:childTnLst>
                                </p:cTn>
                              </p:par>
                              <p:par>
                                <p:cTn id="346" presetID="1" presetClass="entr" presetSubtype="0" fill="hold" nodeType="withEffect">
                                  <p:stCondLst>
                                    <p:cond delay="0"/>
                                  </p:stCondLst>
                                  <p:childTnLst>
                                    <p:set>
                                      <p:cBhvr>
                                        <p:cTn id="347" dur="1" fill="hold">
                                          <p:stCondLst>
                                            <p:cond delay="0"/>
                                          </p:stCondLst>
                                        </p:cTn>
                                        <p:tgtEl>
                                          <p:spTgt spid="81"/>
                                        </p:tgtEl>
                                        <p:attrNameLst>
                                          <p:attrName>style.visibility</p:attrName>
                                        </p:attrNameLst>
                                      </p:cBhvr>
                                      <p:to>
                                        <p:strVal val="visible"/>
                                      </p:to>
                                    </p:set>
                                  </p:childTnLst>
                                </p:cTn>
                              </p:par>
                            </p:childTnLst>
                          </p:cTn>
                        </p:par>
                        <p:par>
                          <p:cTn id="348" fill="hold">
                            <p:stCondLst>
                              <p:cond delay="13000"/>
                            </p:stCondLst>
                            <p:childTnLst>
                              <p:par>
                                <p:cTn id="349" presetID="1" presetClass="emph" presetSubtype="2" fill="hold" nodeType="afterEffect">
                                  <p:stCondLst>
                                    <p:cond delay="0"/>
                                  </p:stCondLst>
                                  <p:childTnLst>
                                    <p:animClr clrSpc="rgb" dir="cw">
                                      <p:cBhvr>
                                        <p:cTn id="350" dur="500" fill="hold"/>
                                        <p:tgtEl>
                                          <p:spTgt spid="54"/>
                                        </p:tgtEl>
                                        <p:attrNameLst>
                                          <p:attrName>fillcolor</p:attrName>
                                        </p:attrNameLst>
                                      </p:cBhvr>
                                      <p:to>
                                        <a:schemeClr val="tx1"/>
                                      </p:to>
                                    </p:animClr>
                                    <p:set>
                                      <p:cBhvr>
                                        <p:cTn id="351" dur="500" fill="hold"/>
                                        <p:tgtEl>
                                          <p:spTgt spid="54"/>
                                        </p:tgtEl>
                                        <p:attrNameLst>
                                          <p:attrName>fill.type</p:attrName>
                                        </p:attrNameLst>
                                      </p:cBhvr>
                                      <p:to>
                                        <p:strVal val="solid"/>
                                      </p:to>
                                    </p:set>
                                    <p:set>
                                      <p:cBhvr>
                                        <p:cTn id="352" dur="500" fill="hold"/>
                                        <p:tgtEl>
                                          <p:spTgt spid="54"/>
                                        </p:tgtEl>
                                        <p:attrNameLst>
                                          <p:attrName>fill.on</p:attrName>
                                        </p:attrNameLst>
                                      </p:cBhvr>
                                      <p:to>
                                        <p:strVal val="true"/>
                                      </p:to>
                                    </p:set>
                                  </p:childTnLst>
                                </p:cTn>
                              </p:par>
                              <p:par>
                                <p:cTn id="353" presetID="1" presetClass="entr" presetSubtype="0" fill="hold" nodeType="withEffect">
                                  <p:stCondLst>
                                    <p:cond delay="0"/>
                                  </p:stCondLst>
                                  <p:childTnLst>
                                    <p:set>
                                      <p:cBhvr>
                                        <p:cTn id="354" dur="1" fill="hold">
                                          <p:stCondLst>
                                            <p:cond delay="0"/>
                                          </p:stCondLst>
                                        </p:cTn>
                                        <p:tgtEl>
                                          <p:spTgt spid="291"/>
                                        </p:tgtEl>
                                        <p:attrNameLst>
                                          <p:attrName>style.visibility</p:attrName>
                                        </p:attrNameLst>
                                      </p:cBhvr>
                                      <p:to>
                                        <p:strVal val="visible"/>
                                      </p:to>
                                    </p:set>
                                  </p:childTnLst>
                                </p:cTn>
                              </p:par>
                            </p:childTnLst>
                          </p:cTn>
                        </p:par>
                        <p:par>
                          <p:cTn id="355" fill="hold">
                            <p:stCondLst>
                              <p:cond delay="13500"/>
                            </p:stCondLst>
                            <p:childTnLst>
                              <p:par>
                                <p:cTn id="356" presetID="1" presetClass="emph" presetSubtype="2" fill="hold" nodeType="afterEffect">
                                  <p:stCondLst>
                                    <p:cond delay="0"/>
                                  </p:stCondLst>
                                  <p:childTnLst>
                                    <p:animClr clrSpc="rgb" dir="cw">
                                      <p:cBhvr>
                                        <p:cTn id="357" dur="500" fill="hold"/>
                                        <p:tgtEl>
                                          <p:spTgt spid="55"/>
                                        </p:tgtEl>
                                        <p:attrNameLst>
                                          <p:attrName>fillcolor</p:attrName>
                                        </p:attrNameLst>
                                      </p:cBhvr>
                                      <p:to>
                                        <a:schemeClr val="tx1"/>
                                      </p:to>
                                    </p:animClr>
                                    <p:set>
                                      <p:cBhvr>
                                        <p:cTn id="358" dur="500" fill="hold"/>
                                        <p:tgtEl>
                                          <p:spTgt spid="55"/>
                                        </p:tgtEl>
                                        <p:attrNameLst>
                                          <p:attrName>fill.type</p:attrName>
                                        </p:attrNameLst>
                                      </p:cBhvr>
                                      <p:to>
                                        <p:strVal val="solid"/>
                                      </p:to>
                                    </p:set>
                                    <p:set>
                                      <p:cBhvr>
                                        <p:cTn id="359" dur="500" fill="hold"/>
                                        <p:tgtEl>
                                          <p:spTgt spid="55"/>
                                        </p:tgtEl>
                                        <p:attrNameLst>
                                          <p:attrName>fill.on</p:attrName>
                                        </p:attrNameLst>
                                      </p:cBhvr>
                                      <p:to>
                                        <p:strVal val="true"/>
                                      </p:to>
                                    </p:set>
                                  </p:childTnLst>
                                </p:cTn>
                              </p:par>
                              <p:par>
                                <p:cTn id="360" presetID="1" presetClass="entr" presetSubtype="0" fill="hold" nodeType="withEffect">
                                  <p:stCondLst>
                                    <p:cond delay="0"/>
                                  </p:stCondLst>
                                  <p:childTnLst>
                                    <p:set>
                                      <p:cBhvr>
                                        <p:cTn id="361" dur="1" fill="hold">
                                          <p:stCondLst>
                                            <p:cond delay="0"/>
                                          </p:stCondLst>
                                        </p:cTn>
                                        <p:tgtEl>
                                          <p:spTgt spid="319"/>
                                        </p:tgtEl>
                                        <p:attrNameLst>
                                          <p:attrName>style.visibility</p:attrName>
                                        </p:attrNameLst>
                                      </p:cBhvr>
                                      <p:to>
                                        <p:strVal val="visible"/>
                                      </p:to>
                                    </p:set>
                                  </p:childTnLst>
                                </p:cTn>
                              </p:par>
                            </p:childTnLst>
                          </p:cTn>
                        </p:par>
                        <p:par>
                          <p:cTn id="362" fill="hold">
                            <p:stCondLst>
                              <p:cond delay="14000"/>
                            </p:stCondLst>
                            <p:childTnLst>
                              <p:par>
                                <p:cTn id="363" presetID="1" presetClass="emph" presetSubtype="2" fill="hold" nodeType="afterEffect">
                                  <p:stCondLst>
                                    <p:cond delay="0"/>
                                  </p:stCondLst>
                                  <p:childTnLst>
                                    <p:animClr clrSpc="rgb" dir="cw">
                                      <p:cBhvr>
                                        <p:cTn id="364" dur="500" fill="hold"/>
                                        <p:tgtEl>
                                          <p:spTgt spid="56"/>
                                        </p:tgtEl>
                                        <p:attrNameLst>
                                          <p:attrName>fillcolor</p:attrName>
                                        </p:attrNameLst>
                                      </p:cBhvr>
                                      <p:to>
                                        <a:schemeClr val="tx1"/>
                                      </p:to>
                                    </p:animClr>
                                    <p:set>
                                      <p:cBhvr>
                                        <p:cTn id="365" dur="500" fill="hold"/>
                                        <p:tgtEl>
                                          <p:spTgt spid="56"/>
                                        </p:tgtEl>
                                        <p:attrNameLst>
                                          <p:attrName>fill.type</p:attrName>
                                        </p:attrNameLst>
                                      </p:cBhvr>
                                      <p:to>
                                        <p:strVal val="solid"/>
                                      </p:to>
                                    </p:set>
                                    <p:set>
                                      <p:cBhvr>
                                        <p:cTn id="366" dur="500" fill="hold"/>
                                        <p:tgtEl>
                                          <p:spTgt spid="56"/>
                                        </p:tgtEl>
                                        <p:attrNameLst>
                                          <p:attrName>fill.on</p:attrName>
                                        </p:attrNameLst>
                                      </p:cBhvr>
                                      <p:to>
                                        <p:strVal val="true"/>
                                      </p:to>
                                    </p:set>
                                  </p:childTnLst>
                                </p:cTn>
                              </p:par>
                              <p:par>
                                <p:cTn id="367" presetID="1" presetClass="entr" presetSubtype="0" fill="hold" nodeType="withEffect">
                                  <p:stCondLst>
                                    <p:cond delay="0"/>
                                  </p:stCondLst>
                                  <p:childTnLst>
                                    <p:set>
                                      <p:cBhvr>
                                        <p:cTn id="368" dur="1" fill="hold">
                                          <p:stCondLst>
                                            <p:cond delay="0"/>
                                          </p:stCondLst>
                                        </p:cTn>
                                        <p:tgtEl>
                                          <p:spTgt spid="98"/>
                                        </p:tgtEl>
                                        <p:attrNameLst>
                                          <p:attrName>style.visibility</p:attrName>
                                        </p:attrNameLst>
                                      </p:cBhvr>
                                      <p:to>
                                        <p:strVal val="visible"/>
                                      </p:to>
                                    </p:set>
                                  </p:childTnLst>
                                </p:cTn>
                              </p:par>
                            </p:childTnLst>
                          </p:cTn>
                        </p:par>
                        <p:par>
                          <p:cTn id="369" fill="hold">
                            <p:stCondLst>
                              <p:cond delay="14500"/>
                            </p:stCondLst>
                            <p:childTnLst>
                              <p:par>
                                <p:cTn id="370" presetID="1" presetClass="emph" presetSubtype="2" fill="hold" nodeType="afterEffect">
                                  <p:stCondLst>
                                    <p:cond delay="0"/>
                                  </p:stCondLst>
                                  <p:childTnLst>
                                    <p:animClr clrSpc="rgb" dir="cw">
                                      <p:cBhvr>
                                        <p:cTn id="371" dur="500" fill="hold"/>
                                        <p:tgtEl>
                                          <p:spTgt spid="57"/>
                                        </p:tgtEl>
                                        <p:attrNameLst>
                                          <p:attrName>fillcolor</p:attrName>
                                        </p:attrNameLst>
                                      </p:cBhvr>
                                      <p:to>
                                        <a:schemeClr val="tx1"/>
                                      </p:to>
                                    </p:animClr>
                                    <p:set>
                                      <p:cBhvr>
                                        <p:cTn id="372" dur="500" fill="hold"/>
                                        <p:tgtEl>
                                          <p:spTgt spid="57"/>
                                        </p:tgtEl>
                                        <p:attrNameLst>
                                          <p:attrName>fill.type</p:attrName>
                                        </p:attrNameLst>
                                      </p:cBhvr>
                                      <p:to>
                                        <p:strVal val="solid"/>
                                      </p:to>
                                    </p:set>
                                    <p:set>
                                      <p:cBhvr>
                                        <p:cTn id="373" dur="500" fill="hold"/>
                                        <p:tgtEl>
                                          <p:spTgt spid="57"/>
                                        </p:tgtEl>
                                        <p:attrNameLst>
                                          <p:attrName>fill.on</p:attrName>
                                        </p:attrNameLst>
                                      </p:cBhvr>
                                      <p:to>
                                        <p:strVal val="true"/>
                                      </p:to>
                                    </p:set>
                                  </p:childTnLst>
                                </p:cTn>
                              </p:par>
                              <p:par>
                                <p:cTn id="374" presetID="1" presetClass="entr" presetSubtype="0" fill="hold" nodeType="withEffect">
                                  <p:stCondLst>
                                    <p:cond delay="0"/>
                                  </p:stCondLst>
                                  <p:childTnLst>
                                    <p:set>
                                      <p:cBhvr>
                                        <p:cTn id="375" dur="1" fill="hold">
                                          <p:stCondLst>
                                            <p:cond delay="0"/>
                                          </p:stCondLst>
                                        </p:cTn>
                                        <p:tgtEl>
                                          <p:spTgt spid="101"/>
                                        </p:tgtEl>
                                        <p:attrNameLst>
                                          <p:attrName>style.visibility</p:attrName>
                                        </p:attrNameLst>
                                      </p:cBhvr>
                                      <p:to>
                                        <p:strVal val="visible"/>
                                      </p:to>
                                    </p:set>
                                  </p:childTnLst>
                                </p:cTn>
                              </p:par>
                            </p:childTnLst>
                          </p:cTn>
                        </p:par>
                        <p:par>
                          <p:cTn id="376" fill="hold">
                            <p:stCondLst>
                              <p:cond delay="15000"/>
                            </p:stCondLst>
                            <p:childTnLst>
                              <p:par>
                                <p:cTn id="377" presetID="1" presetClass="emph" presetSubtype="2" fill="hold" nodeType="afterEffect">
                                  <p:stCondLst>
                                    <p:cond delay="0"/>
                                  </p:stCondLst>
                                  <p:childTnLst>
                                    <p:animClr clrSpc="rgb" dir="cw">
                                      <p:cBhvr>
                                        <p:cTn id="378" dur="500" fill="hold"/>
                                        <p:tgtEl>
                                          <p:spTgt spid="179"/>
                                        </p:tgtEl>
                                        <p:attrNameLst>
                                          <p:attrName>fillcolor</p:attrName>
                                        </p:attrNameLst>
                                      </p:cBhvr>
                                      <p:to>
                                        <a:schemeClr val="tx1"/>
                                      </p:to>
                                    </p:animClr>
                                    <p:set>
                                      <p:cBhvr>
                                        <p:cTn id="379" dur="500" fill="hold"/>
                                        <p:tgtEl>
                                          <p:spTgt spid="179"/>
                                        </p:tgtEl>
                                        <p:attrNameLst>
                                          <p:attrName>fill.type</p:attrName>
                                        </p:attrNameLst>
                                      </p:cBhvr>
                                      <p:to>
                                        <p:strVal val="solid"/>
                                      </p:to>
                                    </p:set>
                                    <p:set>
                                      <p:cBhvr>
                                        <p:cTn id="380" dur="500" fill="hold"/>
                                        <p:tgtEl>
                                          <p:spTgt spid="179"/>
                                        </p:tgtEl>
                                        <p:attrNameLst>
                                          <p:attrName>fill.on</p:attrName>
                                        </p:attrNameLst>
                                      </p:cBhvr>
                                      <p:to>
                                        <p:strVal val="true"/>
                                      </p:to>
                                    </p:set>
                                  </p:childTnLst>
                                </p:cTn>
                              </p:par>
                              <p:par>
                                <p:cTn id="381" presetID="1" presetClass="entr" presetSubtype="0" fill="hold" nodeType="withEffect">
                                  <p:stCondLst>
                                    <p:cond delay="0"/>
                                  </p:stCondLst>
                                  <p:childTnLst>
                                    <p:set>
                                      <p:cBhvr>
                                        <p:cTn id="382" dur="1" fill="hold">
                                          <p:stCondLst>
                                            <p:cond delay="0"/>
                                          </p:stCondLst>
                                        </p:cTn>
                                        <p:tgtEl>
                                          <p:spTgt spid="146"/>
                                        </p:tgtEl>
                                        <p:attrNameLst>
                                          <p:attrName>style.visibility</p:attrName>
                                        </p:attrNameLst>
                                      </p:cBhvr>
                                      <p:to>
                                        <p:strVal val="visible"/>
                                      </p:to>
                                    </p:set>
                                  </p:childTnLst>
                                </p:cTn>
                              </p:par>
                            </p:childTnLst>
                          </p:cTn>
                        </p:par>
                        <p:par>
                          <p:cTn id="383" fill="hold">
                            <p:stCondLst>
                              <p:cond delay="15500"/>
                            </p:stCondLst>
                            <p:childTnLst>
                              <p:par>
                                <p:cTn id="384" presetID="1" presetClass="emph" presetSubtype="2" fill="hold" nodeType="afterEffect">
                                  <p:stCondLst>
                                    <p:cond delay="0"/>
                                  </p:stCondLst>
                                  <p:childTnLst>
                                    <p:animClr clrSpc="rgb" dir="cw">
                                      <p:cBhvr>
                                        <p:cTn id="385" dur="500" fill="hold"/>
                                        <p:tgtEl>
                                          <p:spTgt spid="180"/>
                                        </p:tgtEl>
                                        <p:attrNameLst>
                                          <p:attrName>fillcolor</p:attrName>
                                        </p:attrNameLst>
                                      </p:cBhvr>
                                      <p:to>
                                        <a:schemeClr val="tx1"/>
                                      </p:to>
                                    </p:animClr>
                                    <p:set>
                                      <p:cBhvr>
                                        <p:cTn id="386" dur="500" fill="hold"/>
                                        <p:tgtEl>
                                          <p:spTgt spid="180"/>
                                        </p:tgtEl>
                                        <p:attrNameLst>
                                          <p:attrName>fill.type</p:attrName>
                                        </p:attrNameLst>
                                      </p:cBhvr>
                                      <p:to>
                                        <p:strVal val="solid"/>
                                      </p:to>
                                    </p:set>
                                    <p:set>
                                      <p:cBhvr>
                                        <p:cTn id="387" dur="500" fill="hold"/>
                                        <p:tgtEl>
                                          <p:spTgt spid="180"/>
                                        </p:tgtEl>
                                        <p:attrNameLst>
                                          <p:attrName>fill.on</p:attrName>
                                        </p:attrNameLst>
                                      </p:cBhvr>
                                      <p:to>
                                        <p:strVal val="true"/>
                                      </p:to>
                                    </p:set>
                                  </p:childTnLst>
                                </p:cTn>
                              </p:par>
                              <p:par>
                                <p:cTn id="388" presetID="1" presetClass="entr" presetSubtype="0" fill="hold" nodeType="withEffect">
                                  <p:stCondLst>
                                    <p:cond delay="0"/>
                                  </p:stCondLst>
                                  <p:childTnLst>
                                    <p:set>
                                      <p:cBhvr>
                                        <p:cTn id="389" dur="1" fill="hold">
                                          <p:stCondLst>
                                            <p:cond delay="0"/>
                                          </p:stCondLst>
                                        </p:cTn>
                                        <p:tgtEl>
                                          <p:spTgt spid="251"/>
                                        </p:tgtEl>
                                        <p:attrNameLst>
                                          <p:attrName>style.visibility</p:attrName>
                                        </p:attrNameLst>
                                      </p:cBhvr>
                                      <p:to>
                                        <p:strVal val="visible"/>
                                      </p:to>
                                    </p:set>
                                  </p:childTnLst>
                                </p:cTn>
                              </p:par>
                            </p:childTnLst>
                          </p:cTn>
                        </p:par>
                        <p:par>
                          <p:cTn id="390" fill="hold">
                            <p:stCondLst>
                              <p:cond delay="16000"/>
                            </p:stCondLst>
                            <p:childTnLst>
                              <p:par>
                                <p:cTn id="391" presetID="1" presetClass="emph" presetSubtype="2" fill="hold" nodeType="afterEffect">
                                  <p:stCondLst>
                                    <p:cond delay="0"/>
                                  </p:stCondLst>
                                  <p:childTnLst>
                                    <p:animClr clrSpc="rgb" dir="cw">
                                      <p:cBhvr>
                                        <p:cTn id="392" dur="500" fill="hold"/>
                                        <p:tgtEl>
                                          <p:spTgt spid="60"/>
                                        </p:tgtEl>
                                        <p:attrNameLst>
                                          <p:attrName>fillcolor</p:attrName>
                                        </p:attrNameLst>
                                      </p:cBhvr>
                                      <p:to>
                                        <a:schemeClr val="tx1"/>
                                      </p:to>
                                    </p:animClr>
                                    <p:set>
                                      <p:cBhvr>
                                        <p:cTn id="393" dur="500" fill="hold"/>
                                        <p:tgtEl>
                                          <p:spTgt spid="60"/>
                                        </p:tgtEl>
                                        <p:attrNameLst>
                                          <p:attrName>fill.type</p:attrName>
                                        </p:attrNameLst>
                                      </p:cBhvr>
                                      <p:to>
                                        <p:strVal val="solid"/>
                                      </p:to>
                                    </p:set>
                                    <p:set>
                                      <p:cBhvr>
                                        <p:cTn id="394" dur="500" fill="hold"/>
                                        <p:tgtEl>
                                          <p:spTgt spid="60"/>
                                        </p:tgtEl>
                                        <p:attrNameLst>
                                          <p:attrName>fill.on</p:attrName>
                                        </p:attrNameLst>
                                      </p:cBhvr>
                                      <p:to>
                                        <p:strVal val="true"/>
                                      </p:to>
                                    </p:set>
                                  </p:childTnLst>
                                </p:cTn>
                              </p:par>
                              <p:par>
                                <p:cTn id="395" presetID="1" presetClass="entr" presetSubtype="0" fill="hold" nodeType="withEffect">
                                  <p:stCondLst>
                                    <p:cond delay="0"/>
                                  </p:stCondLst>
                                  <p:childTnLst>
                                    <p:set>
                                      <p:cBhvr>
                                        <p:cTn id="396" dur="1" fill="hold">
                                          <p:stCondLst>
                                            <p:cond delay="0"/>
                                          </p:stCondLst>
                                        </p:cTn>
                                        <p:tgtEl>
                                          <p:spTgt spid="85"/>
                                        </p:tgtEl>
                                        <p:attrNameLst>
                                          <p:attrName>style.visibility</p:attrName>
                                        </p:attrNameLst>
                                      </p:cBhvr>
                                      <p:to>
                                        <p:strVal val="visible"/>
                                      </p:to>
                                    </p:set>
                                  </p:childTnLst>
                                </p:cTn>
                              </p:par>
                            </p:childTnLst>
                          </p:cTn>
                        </p:par>
                        <p:par>
                          <p:cTn id="397" fill="hold">
                            <p:stCondLst>
                              <p:cond delay="16500"/>
                            </p:stCondLst>
                            <p:childTnLst>
                              <p:par>
                                <p:cTn id="398" presetID="1" presetClass="emph" presetSubtype="2" fill="hold" nodeType="afterEffect">
                                  <p:stCondLst>
                                    <p:cond delay="0"/>
                                  </p:stCondLst>
                                  <p:childTnLst>
                                    <p:animClr clrSpc="rgb" dir="cw">
                                      <p:cBhvr>
                                        <p:cTn id="399" dur="500" fill="hold"/>
                                        <p:tgtEl>
                                          <p:spTgt spid="61"/>
                                        </p:tgtEl>
                                        <p:attrNameLst>
                                          <p:attrName>fillcolor</p:attrName>
                                        </p:attrNameLst>
                                      </p:cBhvr>
                                      <p:to>
                                        <a:schemeClr val="tx1"/>
                                      </p:to>
                                    </p:animClr>
                                    <p:set>
                                      <p:cBhvr>
                                        <p:cTn id="400" dur="500" fill="hold"/>
                                        <p:tgtEl>
                                          <p:spTgt spid="61"/>
                                        </p:tgtEl>
                                        <p:attrNameLst>
                                          <p:attrName>fill.type</p:attrName>
                                        </p:attrNameLst>
                                      </p:cBhvr>
                                      <p:to>
                                        <p:strVal val="solid"/>
                                      </p:to>
                                    </p:set>
                                    <p:set>
                                      <p:cBhvr>
                                        <p:cTn id="401" dur="500" fill="hold"/>
                                        <p:tgtEl>
                                          <p:spTgt spid="61"/>
                                        </p:tgtEl>
                                        <p:attrNameLst>
                                          <p:attrName>fill.on</p:attrName>
                                        </p:attrNameLst>
                                      </p:cBhvr>
                                      <p:to>
                                        <p:strVal val="true"/>
                                      </p:to>
                                    </p:set>
                                  </p:childTnLst>
                                </p:cTn>
                              </p:par>
                              <p:par>
                                <p:cTn id="402" presetID="1" presetClass="entr" presetSubtype="0" fill="hold" nodeType="withEffect">
                                  <p:stCondLst>
                                    <p:cond delay="0"/>
                                  </p:stCondLst>
                                  <p:childTnLst>
                                    <p:set>
                                      <p:cBhvr>
                                        <p:cTn id="403" dur="1" fill="hold">
                                          <p:stCondLst>
                                            <p:cond delay="0"/>
                                          </p:stCondLst>
                                        </p:cTn>
                                        <p:tgtEl>
                                          <p:spTgt spid="293"/>
                                        </p:tgtEl>
                                        <p:attrNameLst>
                                          <p:attrName>style.visibility</p:attrName>
                                        </p:attrNameLst>
                                      </p:cBhvr>
                                      <p:to>
                                        <p:strVal val="visible"/>
                                      </p:to>
                                    </p:set>
                                  </p:childTnLst>
                                </p:cTn>
                              </p:par>
                            </p:childTnLst>
                          </p:cTn>
                        </p:par>
                        <p:par>
                          <p:cTn id="404" fill="hold">
                            <p:stCondLst>
                              <p:cond delay="17000"/>
                            </p:stCondLst>
                            <p:childTnLst>
                              <p:par>
                                <p:cTn id="405" presetID="1" presetClass="emph" presetSubtype="2" fill="hold" nodeType="afterEffect">
                                  <p:stCondLst>
                                    <p:cond delay="0"/>
                                  </p:stCondLst>
                                  <p:childTnLst>
                                    <p:animClr clrSpc="rgb" dir="cw">
                                      <p:cBhvr>
                                        <p:cTn id="406" dur="500" fill="hold"/>
                                        <p:tgtEl>
                                          <p:spTgt spid="62"/>
                                        </p:tgtEl>
                                        <p:attrNameLst>
                                          <p:attrName>fillcolor</p:attrName>
                                        </p:attrNameLst>
                                      </p:cBhvr>
                                      <p:to>
                                        <a:schemeClr val="tx1"/>
                                      </p:to>
                                    </p:animClr>
                                    <p:set>
                                      <p:cBhvr>
                                        <p:cTn id="407" dur="500" fill="hold"/>
                                        <p:tgtEl>
                                          <p:spTgt spid="62"/>
                                        </p:tgtEl>
                                        <p:attrNameLst>
                                          <p:attrName>fill.type</p:attrName>
                                        </p:attrNameLst>
                                      </p:cBhvr>
                                      <p:to>
                                        <p:strVal val="solid"/>
                                      </p:to>
                                    </p:set>
                                    <p:set>
                                      <p:cBhvr>
                                        <p:cTn id="408" dur="500" fill="hold"/>
                                        <p:tgtEl>
                                          <p:spTgt spid="62"/>
                                        </p:tgtEl>
                                        <p:attrNameLst>
                                          <p:attrName>fill.on</p:attrName>
                                        </p:attrNameLst>
                                      </p:cBhvr>
                                      <p:to>
                                        <p:strVal val="true"/>
                                      </p:to>
                                    </p:set>
                                  </p:childTnLst>
                                </p:cTn>
                              </p:par>
                              <p:par>
                                <p:cTn id="409" presetID="1" presetClass="entr" presetSubtype="0" fill="hold" nodeType="withEffect">
                                  <p:stCondLst>
                                    <p:cond delay="0"/>
                                  </p:stCondLst>
                                  <p:childTnLst>
                                    <p:set>
                                      <p:cBhvr>
                                        <p:cTn id="410" dur="1" fill="hold">
                                          <p:stCondLst>
                                            <p:cond delay="0"/>
                                          </p:stCondLst>
                                        </p:cTn>
                                        <p:tgtEl>
                                          <p:spTgt spid="105"/>
                                        </p:tgtEl>
                                        <p:attrNameLst>
                                          <p:attrName>style.visibility</p:attrName>
                                        </p:attrNameLst>
                                      </p:cBhvr>
                                      <p:to>
                                        <p:strVal val="visible"/>
                                      </p:to>
                                    </p:set>
                                  </p:childTnLst>
                                </p:cTn>
                              </p:par>
                            </p:childTnLst>
                          </p:cTn>
                        </p:par>
                        <p:par>
                          <p:cTn id="411" fill="hold">
                            <p:stCondLst>
                              <p:cond delay="17500"/>
                            </p:stCondLst>
                            <p:childTnLst>
                              <p:par>
                                <p:cTn id="412" presetID="1" presetClass="emph" presetSubtype="2" fill="hold" nodeType="afterEffect">
                                  <p:stCondLst>
                                    <p:cond delay="0"/>
                                  </p:stCondLst>
                                  <p:childTnLst>
                                    <p:animClr clrSpc="rgb" dir="cw">
                                      <p:cBhvr>
                                        <p:cTn id="413" dur="500" fill="hold"/>
                                        <p:tgtEl>
                                          <p:spTgt spid="63"/>
                                        </p:tgtEl>
                                        <p:attrNameLst>
                                          <p:attrName>fillcolor</p:attrName>
                                        </p:attrNameLst>
                                      </p:cBhvr>
                                      <p:to>
                                        <a:schemeClr val="tx1"/>
                                      </p:to>
                                    </p:animClr>
                                    <p:set>
                                      <p:cBhvr>
                                        <p:cTn id="414" dur="500" fill="hold"/>
                                        <p:tgtEl>
                                          <p:spTgt spid="63"/>
                                        </p:tgtEl>
                                        <p:attrNameLst>
                                          <p:attrName>fill.type</p:attrName>
                                        </p:attrNameLst>
                                      </p:cBhvr>
                                      <p:to>
                                        <p:strVal val="solid"/>
                                      </p:to>
                                    </p:set>
                                    <p:set>
                                      <p:cBhvr>
                                        <p:cTn id="415" dur="500" fill="hold"/>
                                        <p:tgtEl>
                                          <p:spTgt spid="63"/>
                                        </p:tgtEl>
                                        <p:attrNameLst>
                                          <p:attrName>fill.on</p:attrName>
                                        </p:attrNameLst>
                                      </p:cBhvr>
                                      <p:to>
                                        <p:strVal val="true"/>
                                      </p:to>
                                    </p:set>
                                  </p:childTnLst>
                                </p:cTn>
                              </p:par>
                              <p:par>
                                <p:cTn id="416" presetID="1" presetClass="entr" presetSubtype="0" fill="hold" nodeType="withEffect">
                                  <p:stCondLst>
                                    <p:cond delay="0"/>
                                  </p:stCondLst>
                                  <p:childTnLst>
                                    <p:set>
                                      <p:cBhvr>
                                        <p:cTn id="417" dur="1" fill="hold">
                                          <p:stCondLst>
                                            <p:cond delay="0"/>
                                          </p:stCondLst>
                                        </p:cTn>
                                        <p:tgtEl>
                                          <p:spTgt spid="109"/>
                                        </p:tgtEl>
                                        <p:attrNameLst>
                                          <p:attrName>style.visibility</p:attrName>
                                        </p:attrNameLst>
                                      </p:cBhvr>
                                      <p:to>
                                        <p:strVal val="visible"/>
                                      </p:to>
                                    </p:set>
                                  </p:childTnLst>
                                </p:cTn>
                              </p:par>
                            </p:childTnLst>
                          </p:cTn>
                        </p:par>
                        <p:par>
                          <p:cTn id="418" fill="hold">
                            <p:stCondLst>
                              <p:cond delay="18000"/>
                            </p:stCondLst>
                            <p:childTnLst>
                              <p:par>
                                <p:cTn id="419" presetID="1" presetClass="emph" presetSubtype="2" fill="hold" nodeType="afterEffect">
                                  <p:stCondLst>
                                    <p:cond delay="0"/>
                                  </p:stCondLst>
                                  <p:childTnLst>
                                    <p:animClr clrSpc="rgb" dir="cw">
                                      <p:cBhvr>
                                        <p:cTn id="420" dur="500" fill="hold"/>
                                        <p:tgtEl>
                                          <p:spTgt spid="64"/>
                                        </p:tgtEl>
                                        <p:attrNameLst>
                                          <p:attrName>fillcolor</p:attrName>
                                        </p:attrNameLst>
                                      </p:cBhvr>
                                      <p:to>
                                        <a:schemeClr val="tx1"/>
                                      </p:to>
                                    </p:animClr>
                                    <p:set>
                                      <p:cBhvr>
                                        <p:cTn id="421" dur="500" fill="hold"/>
                                        <p:tgtEl>
                                          <p:spTgt spid="64"/>
                                        </p:tgtEl>
                                        <p:attrNameLst>
                                          <p:attrName>fill.type</p:attrName>
                                        </p:attrNameLst>
                                      </p:cBhvr>
                                      <p:to>
                                        <p:strVal val="solid"/>
                                      </p:to>
                                    </p:set>
                                    <p:set>
                                      <p:cBhvr>
                                        <p:cTn id="422" dur="500" fill="hold"/>
                                        <p:tgtEl>
                                          <p:spTgt spid="64"/>
                                        </p:tgtEl>
                                        <p:attrNameLst>
                                          <p:attrName>fill.on</p:attrName>
                                        </p:attrNameLst>
                                      </p:cBhvr>
                                      <p:to>
                                        <p:strVal val="true"/>
                                      </p:to>
                                    </p:set>
                                  </p:childTnLst>
                                </p:cTn>
                              </p:par>
                              <p:par>
                                <p:cTn id="423" presetID="1" presetClass="entr" presetSubtype="0" fill="hold" nodeType="withEffect">
                                  <p:stCondLst>
                                    <p:cond delay="0"/>
                                  </p:stCondLst>
                                  <p:childTnLst>
                                    <p:set>
                                      <p:cBhvr>
                                        <p:cTn id="424" dur="1" fill="hold">
                                          <p:stCondLst>
                                            <p:cond delay="0"/>
                                          </p:stCondLst>
                                        </p:cTn>
                                        <p:tgtEl>
                                          <p:spTgt spid="111"/>
                                        </p:tgtEl>
                                        <p:attrNameLst>
                                          <p:attrName>style.visibility</p:attrName>
                                        </p:attrNameLst>
                                      </p:cBhvr>
                                      <p:to>
                                        <p:strVal val="visible"/>
                                      </p:to>
                                    </p:set>
                                  </p:childTnLst>
                                </p:cTn>
                              </p:par>
                            </p:childTnLst>
                          </p:cTn>
                        </p:par>
                        <p:par>
                          <p:cTn id="425" fill="hold">
                            <p:stCondLst>
                              <p:cond delay="18500"/>
                            </p:stCondLst>
                            <p:childTnLst>
                              <p:par>
                                <p:cTn id="426" presetID="1" presetClass="emph" presetSubtype="2" fill="hold" nodeType="afterEffect">
                                  <p:stCondLst>
                                    <p:cond delay="0"/>
                                  </p:stCondLst>
                                  <p:childTnLst>
                                    <p:animClr clrSpc="rgb" dir="cw">
                                      <p:cBhvr>
                                        <p:cTn id="427" dur="500" fill="hold"/>
                                        <p:tgtEl>
                                          <p:spTgt spid="200"/>
                                        </p:tgtEl>
                                        <p:attrNameLst>
                                          <p:attrName>fillcolor</p:attrName>
                                        </p:attrNameLst>
                                      </p:cBhvr>
                                      <p:to>
                                        <a:schemeClr val="tx1"/>
                                      </p:to>
                                    </p:animClr>
                                    <p:set>
                                      <p:cBhvr>
                                        <p:cTn id="428" dur="500" fill="hold"/>
                                        <p:tgtEl>
                                          <p:spTgt spid="200"/>
                                        </p:tgtEl>
                                        <p:attrNameLst>
                                          <p:attrName>fill.type</p:attrName>
                                        </p:attrNameLst>
                                      </p:cBhvr>
                                      <p:to>
                                        <p:strVal val="solid"/>
                                      </p:to>
                                    </p:set>
                                    <p:set>
                                      <p:cBhvr>
                                        <p:cTn id="429" dur="500" fill="hold"/>
                                        <p:tgtEl>
                                          <p:spTgt spid="200"/>
                                        </p:tgtEl>
                                        <p:attrNameLst>
                                          <p:attrName>fill.on</p:attrName>
                                        </p:attrNameLst>
                                      </p:cBhvr>
                                      <p:to>
                                        <p:strVal val="true"/>
                                      </p:to>
                                    </p:set>
                                  </p:childTnLst>
                                </p:cTn>
                              </p:par>
                              <p:par>
                                <p:cTn id="430" presetID="1" presetClass="entr" presetSubtype="0" fill="hold" nodeType="withEffect">
                                  <p:stCondLst>
                                    <p:cond delay="0"/>
                                  </p:stCondLst>
                                  <p:childTnLst>
                                    <p:set>
                                      <p:cBhvr>
                                        <p:cTn id="431" dur="1" fill="hold">
                                          <p:stCondLst>
                                            <p:cond delay="0"/>
                                          </p:stCondLst>
                                        </p:cTn>
                                        <p:tgtEl>
                                          <p:spTgt spid="149"/>
                                        </p:tgtEl>
                                        <p:attrNameLst>
                                          <p:attrName>style.visibility</p:attrName>
                                        </p:attrNameLst>
                                      </p:cBhvr>
                                      <p:to>
                                        <p:strVal val="visible"/>
                                      </p:to>
                                    </p:set>
                                  </p:childTnLst>
                                </p:cTn>
                              </p:par>
                            </p:childTnLst>
                          </p:cTn>
                        </p:par>
                        <p:par>
                          <p:cTn id="432" fill="hold">
                            <p:stCondLst>
                              <p:cond delay="19000"/>
                            </p:stCondLst>
                            <p:childTnLst>
                              <p:par>
                                <p:cTn id="433" presetID="1" presetClass="emph" presetSubtype="2" fill="hold" nodeType="afterEffect">
                                  <p:stCondLst>
                                    <p:cond delay="0"/>
                                  </p:stCondLst>
                                  <p:childTnLst>
                                    <p:animClr clrSpc="rgb" dir="cw">
                                      <p:cBhvr>
                                        <p:cTn id="434" dur="500" fill="hold"/>
                                        <p:tgtEl>
                                          <p:spTgt spid="201"/>
                                        </p:tgtEl>
                                        <p:attrNameLst>
                                          <p:attrName>fillcolor</p:attrName>
                                        </p:attrNameLst>
                                      </p:cBhvr>
                                      <p:to>
                                        <a:schemeClr val="tx1"/>
                                      </p:to>
                                    </p:animClr>
                                    <p:set>
                                      <p:cBhvr>
                                        <p:cTn id="435" dur="500" fill="hold"/>
                                        <p:tgtEl>
                                          <p:spTgt spid="201"/>
                                        </p:tgtEl>
                                        <p:attrNameLst>
                                          <p:attrName>fill.type</p:attrName>
                                        </p:attrNameLst>
                                      </p:cBhvr>
                                      <p:to>
                                        <p:strVal val="solid"/>
                                      </p:to>
                                    </p:set>
                                    <p:set>
                                      <p:cBhvr>
                                        <p:cTn id="436" dur="500" fill="hold"/>
                                        <p:tgtEl>
                                          <p:spTgt spid="201"/>
                                        </p:tgtEl>
                                        <p:attrNameLst>
                                          <p:attrName>fill.on</p:attrName>
                                        </p:attrNameLst>
                                      </p:cBhvr>
                                      <p:to>
                                        <p:strVal val="true"/>
                                      </p:to>
                                    </p:set>
                                  </p:childTnLst>
                                </p:cTn>
                              </p:par>
                              <p:par>
                                <p:cTn id="437" presetID="1" presetClass="entr" presetSubtype="0" fill="hold" nodeType="withEffect">
                                  <p:stCondLst>
                                    <p:cond delay="0"/>
                                  </p:stCondLst>
                                  <p:childTnLst>
                                    <p:set>
                                      <p:cBhvr>
                                        <p:cTn id="438" dur="1" fill="hold">
                                          <p:stCondLst>
                                            <p:cond delay="0"/>
                                          </p:stCondLst>
                                        </p:cTn>
                                        <p:tgtEl>
                                          <p:spTgt spid="253"/>
                                        </p:tgtEl>
                                        <p:attrNameLst>
                                          <p:attrName>style.visibility</p:attrName>
                                        </p:attrNameLst>
                                      </p:cBhvr>
                                      <p:to>
                                        <p:strVal val="visible"/>
                                      </p:to>
                                    </p:set>
                                  </p:childTnLst>
                                </p:cTn>
                              </p:par>
                            </p:childTnLst>
                          </p:cTn>
                        </p:par>
                        <p:par>
                          <p:cTn id="439" fill="hold">
                            <p:stCondLst>
                              <p:cond delay="19500"/>
                            </p:stCondLst>
                            <p:childTnLst>
                              <p:par>
                                <p:cTn id="440" presetID="1" presetClass="emph" presetSubtype="2" fill="hold" nodeType="afterEffect">
                                  <p:stCondLst>
                                    <p:cond delay="0"/>
                                  </p:stCondLst>
                                  <p:childTnLst>
                                    <p:animClr clrSpc="rgb" dir="cw">
                                      <p:cBhvr>
                                        <p:cTn id="441" dur="500" fill="hold"/>
                                        <p:tgtEl>
                                          <p:spTgt spid="195"/>
                                        </p:tgtEl>
                                        <p:attrNameLst>
                                          <p:attrName>fillcolor</p:attrName>
                                        </p:attrNameLst>
                                      </p:cBhvr>
                                      <p:to>
                                        <a:schemeClr val="tx1"/>
                                      </p:to>
                                    </p:animClr>
                                    <p:set>
                                      <p:cBhvr>
                                        <p:cTn id="442" dur="500" fill="hold"/>
                                        <p:tgtEl>
                                          <p:spTgt spid="195"/>
                                        </p:tgtEl>
                                        <p:attrNameLst>
                                          <p:attrName>fill.type</p:attrName>
                                        </p:attrNameLst>
                                      </p:cBhvr>
                                      <p:to>
                                        <p:strVal val="solid"/>
                                      </p:to>
                                    </p:set>
                                    <p:set>
                                      <p:cBhvr>
                                        <p:cTn id="443" dur="500" fill="hold"/>
                                        <p:tgtEl>
                                          <p:spTgt spid="195"/>
                                        </p:tgtEl>
                                        <p:attrNameLst>
                                          <p:attrName>fill.on</p:attrName>
                                        </p:attrNameLst>
                                      </p:cBhvr>
                                      <p:to>
                                        <p:strVal val="true"/>
                                      </p:to>
                                    </p:set>
                                  </p:childTnLst>
                                </p:cTn>
                              </p:par>
                              <p:par>
                                <p:cTn id="444" presetID="1" presetClass="entr" presetSubtype="0" fill="hold" nodeType="withEffect">
                                  <p:stCondLst>
                                    <p:cond delay="0"/>
                                  </p:stCondLst>
                                  <p:childTnLst>
                                    <p:set>
                                      <p:cBhvr>
                                        <p:cTn id="445" dur="1" fill="hold">
                                          <p:stCondLst>
                                            <p:cond delay="0"/>
                                          </p:stCondLst>
                                        </p:cTn>
                                        <p:tgtEl>
                                          <p:spTgt spid="87"/>
                                        </p:tgtEl>
                                        <p:attrNameLst>
                                          <p:attrName>style.visibility</p:attrName>
                                        </p:attrNameLst>
                                      </p:cBhvr>
                                      <p:to>
                                        <p:strVal val="visible"/>
                                      </p:to>
                                    </p:set>
                                  </p:childTnLst>
                                </p:cTn>
                              </p:par>
                            </p:childTnLst>
                          </p:cTn>
                        </p:par>
                        <p:par>
                          <p:cTn id="446" fill="hold">
                            <p:stCondLst>
                              <p:cond delay="20000"/>
                            </p:stCondLst>
                            <p:childTnLst>
                              <p:par>
                                <p:cTn id="447" presetID="1" presetClass="emph" presetSubtype="2" fill="hold" nodeType="afterEffect">
                                  <p:stCondLst>
                                    <p:cond delay="0"/>
                                  </p:stCondLst>
                                  <p:childTnLst>
                                    <p:animClr clrSpc="rgb" dir="cw">
                                      <p:cBhvr>
                                        <p:cTn id="448" dur="500" fill="hold"/>
                                        <p:tgtEl>
                                          <p:spTgt spid="196"/>
                                        </p:tgtEl>
                                        <p:attrNameLst>
                                          <p:attrName>fillcolor</p:attrName>
                                        </p:attrNameLst>
                                      </p:cBhvr>
                                      <p:to>
                                        <a:schemeClr val="tx1"/>
                                      </p:to>
                                    </p:animClr>
                                    <p:set>
                                      <p:cBhvr>
                                        <p:cTn id="449" dur="500" fill="hold"/>
                                        <p:tgtEl>
                                          <p:spTgt spid="196"/>
                                        </p:tgtEl>
                                        <p:attrNameLst>
                                          <p:attrName>fill.type</p:attrName>
                                        </p:attrNameLst>
                                      </p:cBhvr>
                                      <p:to>
                                        <p:strVal val="solid"/>
                                      </p:to>
                                    </p:set>
                                    <p:set>
                                      <p:cBhvr>
                                        <p:cTn id="450" dur="500" fill="hold"/>
                                        <p:tgtEl>
                                          <p:spTgt spid="196"/>
                                        </p:tgtEl>
                                        <p:attrNameLst>
                                          <p:attrName>fill.on</p:attrName>
                                        </p:attrNameLst>
                                      </p:cBhvr>
                                      <p:to>
                                        <p:strVal val="true"/>
                                      </p:to>
                                    </p:set>
                                  </p:childTnLst>
                                </p:cTn>
                              </p:par>
                              <p:par>
                                <p:cTn id="451" presetID="1" presetClass="entr" presetSubtype="0" fill="hold" nodeType="withEffect">
                                  <p:stCondLst>
                                    <p:cond delay="0"/>
                                  </p:stCondLst>
                                  <p:childTnLst>
                                    <p:set>
                                      <p:cBhvr>
                                        <p:cTn id="452" dur="1" fill="hold">
                                          <p:stCondLst>
                                            <p:cond delay="0"/>
                                          </p:stCondLst>
                                        </p:cTn>
                                        <p:tgtEl>
                                          <p:spTgt spid="295"/>
                                        </p:tgtEl>
                                        <p:attrNameLst>
                                          <p:attrName>style.visibility</p:attrName>
                                        </p:attrNameLst>
                                      </p:cBhvr>
                                      <p:to>
                                        <p:strVal val="visible"/>
                                      </p:to>
                                    </p:set>
                                  </p:childTnLst>
                                </p:cTn>
                              </p:par>
                            </p:childTnLst>
                          </p:cTn>
                        </p:par>
                        <p:par>
                          <p:cTn id="453" fill="hold">
                            <p:stCondLst>
                              <p:cond delay="20500"/>
                            </p:stCondLst>
                            <p:childTnLst>
                              <p:par>
                                <p:cTn id="454" presetID="1" presetClass="emph" presetSubtype="2" fill="hold" nodeType="afterEffect">
                                  <p:stCondLst>
                                    <p:cond delay="0"/>
                                  </p:stCondLst>
                                  <p:childTnLst>
                                    <p:animClr clrSpc="rgb" dir="cw">
                                      <p:cBhvr>
                                        <p:cTn id="455" dur="500" fill="hold"/>
                                        <p:tgtEl>
                                          <p:spTgt spid="197"/>
                                        </p:tgtEl>
                                        <p:attrNameLst>
                                          <p:attrName>fillcolor</p:attrName>
                                        </p:attrNameLst>
                                      </p:cBhvr>
                                      <p:to>
                                        <a:schemeClr val="tx1"/>
                                      </p:to>
                                    </p:animClr>
                                    <p:set>
                                      <p:cBhvr>
                                        <p:cTn id="456" dur="500" fill="hold"/>
                                        <p:tgtEl>
                                          <p:spTgt spid="197"/>
                                        </p:tgtEl>
                                        <p:attrNameLst>
                                          <p:attrName>fill.type</p:attrName>
                                        </p:attrNameLst>
                                      </p:cBhvr>
                                      <p:to>
                                        <p:strVal val="solid"/>
                                      </p:to>
                                    </p:set>
                                    <p:set>
                                      <p:cBhvr>
                                        <p:cTn id="457" dur="500" fill="hold"/>
                                        <p:tgtEl>
                                          <p:spTgt spid="197"/>
                                        </p:tgtEl>
                                        <p:attrNameLst>
                                          <p:attrName>fill.on</p:attrName>
                                        </p:attrNameLst>
                                      </p:cBhvr>
                                      <p:to>
                                        <p:strVal val="true"/>
                                      </p:to>
                                    </p:set>
                                  </p:childTnLst>
                                </p:cTn>
                              </p:par>
                              <p:par>
                                <p:cTn id="458" presetID="1" presetClass="entr" presetSubtype="0" fill="hold" nodeType="withEffect">
                                  <p:stCondLst>
                                    <p:cond delay="0"/>
                                  </p:stCondLst>
                                  <p:childTnLst>
                                    <p:set>
                                      <p:cBhvr>
                                        <p:cTn id="459" dur="1" fill="hold">
                                          <p:stCondLst>
                                            <p:cond delay="0"/>
                                          </p:stCondLst>
                                        </p:cTn>
                                        <p:tgtEl>
                                          <p:spTgt spid="115"/>
                                        </p:tgtEl>
                                        <p:attrNameLst>
                                          <p:attrName>style.visibility</p:attrName>
                                        </p:attrNameLst>
                                      </p:cBhvr>
                                      <p:to>
                                        <p:strVal val="visible"/>
                                      </p:to>
                                    </p:set>
                                  </p:childTnLst>
                                </p:cTn>
                              </p:par>
                            </p:childTnLst>
                          </p:cTn>
                        </p:par>
                        <p:par>
                          <p:cTn id="460" fill="hold">
                            <p:stCondLst>
                              <p:cond delay="21000"/>
                            </p:stCondLst>
                            <p:childTnLst>
                              <p:par>
                                <p:cTn id="461" presetID="1" presetClass="emph" presetSubtype="2" fill="hold" nodeType="afterEffect">
                                  <p:stCondLst>
                                    <p:cond delay="0"/>
                                  </p:stCondLst>
                                  <p:childTnLst>
                                    <p:animClr clrSpc="rgb" dir="cw">
                                      <p:cBhvr>
                                        <p:cTn id="462" dur="500" fill="hold"/>
                                        <p:tgtEl>
                                          <p:spTgt spid="198"/>
                                        </p:tgtEl>
                                        <p:attrNameLst>
                                          <p:attrName>fillcolor</p:attrName>
                                        </p:attrNameLst>
                                      </p:cBhvr>
                                      <p:to>
                                        <a:schemeClr val="tx1"/>
                                      </p:to>
                                    </p:animClr>
                                    <p:set>
                                      <p:cBhvr>
                                        <p:cTn id="463" dur="500" fill="hold"/>
                                        <p:tgtEl>
                                          <p:spTgt spid="198"/>
                                        </p:tgtEl>
                                        <p:attrNameLst>
                                          <p:attrName>fill.type</p:attrName>
                                        </p:attrNameLst>
                                      </p:cBhvr>
                                      <p:to>
                                        <p:strVal val="solid"/>
                                      </p:to>
                                    </p:set>
                                    <p:set>
                                      <p:cBhvr>
                                        <p:cTn id="464" dur="500" fill="hold"/>
                                        <p:tgtEl>
                                          <p:spTgt spid="198"/>
                                        </p:tgtEl>
                                        <p:attrNameLst>
                                          <p:attrName>fill.on</p:attrName>
                                        </p:attrNameLst>
                                      </p:cBhvr>
                                      <p:to>
                                        <p:strVal val="true"/>
                                      </p:to>
                                    </p:set>
                                  </p:childTnLst>
                                </p:cTn>
                              </p:par>
                              <p:par>
                                <p:cTn id="465" presetID="1" presetClass="entr" presetSubtype="0" fill="hold" nodeType="withEffect">
                                  <p:stCondLst>
                                    <p:cond delay="0"/>
                                  </p:stCondLst>
                                  <p:childTnLst>
                                    <p:set>
                                      <p:cBhvr>
                                        <p:cTn id="466" dur="1" fill="hold">
                                          <p:stCondLst>
                                            <p:cond delay="0"/>
                                          </p:stCondLst>
                                        </p:cTn>
                                        <p:tgtEl>
                                          <p:spTgt spid="119"/>
                                        </p:tgtEl>
                                        <p:attrNameLst>
                                          <p:attrName>style.visibility</p:attrName>
                                        </p:attrNameLst>
                                      </p:cBhvr>
                                      <p:to>
                                        <p:strVal val="visible"/>
                                      </p:to>
                                    </p:set>
                                  </p:childTnLst>
                                </p:cTn>
                              </p:par>
                            </p:childTnLst>
                          </p:cTn>
                        </p:par>
                        <p:par>
                          <p:cTn id="467" fill="hold">
                            <p:stCondLst>
                              <p:cond delay="21500"/>
                            </p:stCondLst>
                            <p:childTnLst>
                              <p:par>
                                <p:cTn id="468" presetID="1" presetClass="emph" presetSubtype="2" fill="hold" nodeType="afterEffect">
                                  <p:stCondLst>
                                    <p:cond delay="0"/>
                                  </p:stCondLst>
                                  <p:childTnLst>
                                    <p:animClr clrSpc="rgb" dir="cw">
                                      <p:cBhvr>
                                        <p:cTn id="469" dur="500" fill="hold"/>
                                        <p:tgtEl>
                                          <p:spTgt spid="199"/>
                                        </p:tgtEl>
                                        <p:attrNameLst>
                                          <p:attrName>fillcolor</p:attrName>
                                        </p:attrNameLst>
                                      </p:cBhvr>
                                      <p:to>
                                        <a:schemeClr val="tx1"/>
                                      </p:to>
                                    </p:animClr>
                                    <p:set>
                                      <p:cBhvr>
                                        <p:cTn id="470" dur="500" fill="hold"/>
                                        <p:tgtEl>
                                          <p:spTgt spid="199"/>
                                        </p:tgtEl>
                                        <p:attrNameLst>
                                          <p:attrName>fill.type</p:attrName>
                                        </p:attrNameLst>
                                      </p:cBhvr>
                                      <p:to>
                                        <p:strVal val="solid"/>
                                      </p:to>
                                    </p:set>
                                    <p:set>
                                      <p:cBhvr>
                                        <p:cTn id="471" dur="500" fill="hold"/>
                                        <p:tgtEl>
                                          <p:spTgt spid="199"/>
                                        </p:tgtEl>
                                        <p:attrNameLst>
                                          <p:attrName>fill.on</p:attrName>
                                        </p:attrNameLst>
                                      </p:cBhvr>
                                      <p:to>
                                        <p:strVal val="true"/>
                                      </p:to>
                                    </p:set>
                                  </p:childTnLst>
                                </p:cTn>
                              </p:par>
                              <p:par>
                                <p:cTn id="472" presetID="1" presetClass="entr" presetSubtype="0" fill="hold" nodeType="withEffect">
                                  <p:stCondLst>
                                    <p:cond delay="0"/>
                                  </p:stCondLst>
                                  <p:childTnLst>
                                    <p:set>
                                      <p:cBhvr>
                                        <p:cTn id="473" dur="1" fill="hold">
                                          <p:stCondLst>
                                            <p:cond delay="0"/>
                                          </p:stCondLst>
                                        </p:cTn>
                                        <p:tgtEl>
                                          <p:spTgt spid="122"/>
                                        </p:tgtEl>
                                        <p:attrNameLst>
                                          <p:attrName>style.visibility</p:attrName>
                                        </p:attrNameLst>
                                      </p:cBhvr>
                                      <p:to>
                                        <p:strVal val="visible"/>
                                      </p:to>
                                    </p:set>
                                  </p:childTnLst>
                                </p:cTn>
                              </p:par>
                            </p:childTnLst>
                          </p:cTn>
                        </p:par>
                        <p:par>
                          <p:cTn id="474" fill="hold">
                            <p:stCondLst>
                              <p:cond delay="22000"/>
                            </p:stCondLst>
                            <p:childTnLst>
                              <p:par>
                                <p:cTn id="475" presetID="1" presetClass="emph" presetSubtype="2" fill="hold" nodeType="afterEffect">
                                  <p:stCondLst>
                                    <p:cond delay="0"/>
                                  </p:stCondLst>
                                  <p:childTnLst>
                                    <p:animClr clrSpc="rgb" dir="cw">
                                      <p:cBhvr>
                                        <p:cTn id="476" dur="500" fill="hold"/>
                                        <p:tgtEl>
                                          <p:spTgt spid="65"/>
                                        </p:tgtEl>
                                        <p:attrNameLst>
                                          <p:attrName>fillcolor</p:attrName>
                                        </p:attrNameLst>
                                      </p:cBhvr>
                                      <p:to>
                                        <a:schemeClr val="tx1"/>
                                      </p:to>
                                    </p:animClr>
                                    <p:set>
                                      <p:cBhvr>
                                        <p:cTn id="477" dur="500" fill="hold"/>
                                        <p:tgtEl>
                                          <p:spTgt spid="65"/>
                                        </p:tgtEl>
                                        <p:attrNameLst>
                                          <p:attrName>fill.type</p:attrName>
                                        </p:attrNameLst>
                                      </p:cBhvr>
                                      <p:to>
                                        <p:strVal val="solid"/>
                                      </p:to>
                                    </p:set>
                                    <p:set>
                                      <p:cBhvr>
                                        <p:cTn id="478" dur="500" fill="hold"/>
                                        <p:tgtEl>
                                          <p:spTgt spid="65"/>
                                        </p:tgtEl>
                                        <p:attrNameLst>
                                          <p:attrName>fill.on</p:attrName>
                                        </p:attrNameLst>
                                      </p:cBhvr>
                                      <p:to>
                                        <p:strVal val="true"/>
                                      </p:to>
                                    </p:set>
                                  </p:childTnLst>
                                </p:cTn>
                              </p:par>
                              <p:par>
                                <p:cTn id="479" presetID="1" presetClass="entr" presetSubtype="0" fill="hold" nodeType="withEffect">
                                  <p:stCondLst>
                                    <p:cond delay="0"/>
                                  </p:stCondLst>
                                  <p:childTnLst>
                                    <p:set>
                                      <p:cBhvr>
                                        <p:cTn id="480" dur="1" fill="hold">
                                          <p:stCondLst>
                                            <p:cond delay="0"/>
                                          </p:stCondLst>
                                        </p:cTn>
                                        <p:tgtEl>
                                          <p:spTgt spid="153"/>
                                        </p:tgtEl>
                                        <p:attrNameLst>
                                          <p:attrName>style.visibility</p:attrName>
                                        </p:attrNameLst>
                                      </p:cBhvr>
                                      <p:to>
                                        <p:strVal val="visible"/>
                                      </p:to>
                                    </p:set>
                                  </p:childTnLst>
                                </p:cTn>
                              </p:par>
                            </p:childTnLst>
                          </p:cTn>
                        </p:par>
                        <p:par>
                          <p:cTn id="481" fill="hold">
                            <p:stCondLst>
                              <p:cond delay="22500"/>
                            </p:stCondLst>
                            <p:childTnLst>
                              <p:par>
                                <p:cTn id="482" presetID="1" presetClass="emph" presetSubtype="2" fill="hold" nodeType="afterEffect">
                                  <p:stCondLst>
                                    <p:cond delay="0"/>
                                  </p:stCondLst>
                                  <p:childTnLst>
                                    <p:animClr clrSpc="rgb" dir="cw">
                                      <p:cBhvr>
                                        <p:cTn id="483" dur="500" fill="hold"/>
                                        <p:tgtEl>
                                          <p:spTgt spid="66"/>
                                        </p:tgtEl>
                                        <p:attrNameLst>
                                          <p:attrName>fillcolor</p:attrName>
                                        </p:attrNameLst>
                                      </p:cBhvr>
                                      <p:to>
                                        <a:schemeClr val="tx1"/>
                                      </p:to>
                                    </p:animClr>
                                    <p:set>
                                      <p:cBhvr>
                                        <p:cTn id="484" dur="500" fill="hold"/>
                                        <p:tgtEl>
                                          <p:spTgt spid="66"/>
                                        </p:tgtEl>
                                        <p:attrNameLst>
                                          <p:attrName>fill.type</p:attrName>
                                        </p:attrNameLst>
                                      </p:cBhvr>
                                      <p:to>
                                        <p:strVal val="solid"/>
                                      </p:to>
                                    </p:set>
                                    <p:set>
                                      <p:cBhvr>
                                        <p:cTn id="485" dur="500" fill="hold"/>
                                        <p:tgtEl>
                                          <p:spTgt spid="66"/>
                                        </p:tgtEl>
                                        <p:attrNameLst>
                                          <p:attrName>fill.on</p:attrName>
                                        </p:attrNameLst>
                                      </p:cBhvr>
                                      <p:to>
                                        <p:strVal val="true"/>
                                      </p:to>
                                    </p:set>
                                  </p:childTnLst>
                                </p:cTn>
                              </p:par>
                              <p:par>
                                <p:cTn id="486" presetID="1" presetClass="entr" presetSubtype="0" fill="hold" nodeType="withEffect">
                                  <p:stCondLst>
                                    <p:cond delay="0"/>
                                  </p:stCondLst>
                                  <p:childTnLst>
                                    <p:set>
                                      <p:cBhvr>
                                        <p:cTn id="487" dur="1" fill="hold">
                                          <p:stCondLst>
                                            <p:cond delay="0"/>
                                          </p:stCondLst>
                                        </p:cTn>
                                        <p:tgtEl>
                                          <p:spTgt spid="74"/>
                                        </p:tgtEl>
                                        <p:attrNameLst>
                                          <p:attrName>style.visibility</p:attrName>
                                        </p:attrNameLst>
                                      </p:cBhvr>
                                      <p:to>
                                        <p:strVal val="visible"/>
                                      </p:to>
                                    </p:set>
                                  </p:childTnLst>
                                </p:cTn>
                              </p:par>
                            </p:childTnLst>
                          </p:cTn>
                        </p:par>
                        <p:par>
                          <p:cTn id="488" fill="hold">
                            <p:stCondLst>
                              <p:cond delay="23000"/>
                            </p:stCondLst>
                            <p:childTnLst>
                              <p:par>
                                <p:cTn id="489" presetID="1" presetClass="emph" presetSubtype="2" fill="hold" nodeType="afterEffect">
                                  <p:stCondLst>
                                    <p:cond delay="0"/>
                                  </p:stCondLst>
                                  <p:childTnLst>
                                    <p:animClr clrSpc="rgb" dir="cw">
                                      <p:cBhvr>
                                        <p:cTn id="490" dur="500" fill="hold"/>
                                        <p:tgtEl>
                                          <p:spTgt spid="67"/>
                                        </p:tgtEl>
                                        <p:attrNameLst>
                                          <p:attrName>fillcolor</p:attrName>
                                        </p:attrNameLst>
                                      </p:cBhvr>
                                      <p:to>
                                        <a:schemeClr val="tx1"/>
                                      </p:to>
                                    </p:animClr>
                                    <p:set>
                                      <p:cBhvr>
                                        <p:cTn id="491" dur="500" fill="hold"/>
                                        <p:tgtEl>
                                          <p:spTgt spid="67"/>
                                        </p:tgtEl>
                                        <p:attrNameLst>
                                          <p:attrName>fill.type</p:attrName>
                                        </p:attrNameLst>
                                      </p:cBhvr>
                                      <p:to>
                                        <p:strVal val="solid"/>
                                      </p:to>
                                    </p:set>
                                    <p:set>
                                      <p:cBhvr>
                                        <p:cTn id="492" dur="500" fill="hold"/>
                                        <p:tgtEl>
                                          <p:spTgt spid="67"/>
                                        </p:tgtEl>
                                        <p:attrNameLst>
                                          <p:attrName>fill.on</p:attrName>
                                        </p:attrNameLst>
                                      </p:cBhvr>
                                      <p:to>
                                        <p:strVal val="true"/>
                                      </p:to>
                                    </p:set>
                                  </p:childTnLst>
                                </p:cTn>
                              </p:par>
                              <p:par>
                                <p:cTn id="493" presetID="1" presetClass="entr" presetSubtype="0" fill="hold" nodeType="withEffect">
                                  <p:stCondLst>
                                    <p:cond delay="0"/>
                                  </p:stCondLst>
                                  <p:childTnLst>
                                    <p:set>
                                      <p:cBhvr>
                                        <p:cTn id="494" dur="1" fill="hold">
                                          <p:stCondLst>
                                            <p:cond delay="0"/>
                                          </p:stCondLst>
                                        </p:cTn>
                                        <p:tgtEl>
                                          <p:spTgt spid="91"/>
                                        </p:tgtEl>
                                        <p:attrNameLst>
                                          <p:attrName>style.visibility</p:attrName>
                                        </p:attrNameLst>
                                      </p:cBhvr>
                                      <p:to>
                                        <p:strVal val="visible"/>
                                      </p:to>
                                    </p:set>
                                  </p:childTnLst>
                                </p:cTn>
                              </p:par>
                            </p:childTnLst>
                          </p:cTn>
                        </p:par>
                        <p:par>
                          <p:cTn id="495" fill="hold">
                            <p:stCondLst>
                              <p:cond delay="23500"/>
                            </p:stCondLst>
                            <p:childTnLst>
                              <p:par>
                                <p:cTn id="496" presetID="1" presetClass="emph" presetSubtype="2" fill="hold" nodeType="afterEffect">
                                  <p:stCondLst>
                                    <p:cond delay="0"/>
                                  </p:stCondLst>
                                  <p:childTnLst>
                                    <p:animClr clrSpc="rgb" dir="cw">
                                      <p:cBhvr>
                                        <p:cTn id="497" dur="500" fill="hold"/>
                                        <p:tgtEl>
                                          <p:spTgt spid="68"/>
                                        </p:tgtEl>
                                        <p:attrNameLst>
                                          <p:attrName>fillcolor</p:attrName>
                                        </p:attrNameLst>
                                      </p:cBhvr>
                                      <p:to>
                                        <a:schemeClr val="tx1"/>
                                      </p:to>
                                    </p:animClr>
                                    <p:set>
                                      <p:cBhvr>
                                        <p:cTn id="498" dur="500" fill="hold"/>
                                        <p:tgtEl>
                                          <p:spTgt spid="68"/>
                                        </p:tgtEl>
                                        <p:attrNameLst>
                                          <p:attrName>fill.type</p:attrName>
                                        </p:attrNameLst>
                                      </p:cBhvr>
                                      <p:to>
                                        <p:strVal val="solid"/>
                                      </p:to>
                                    </p:set>
                                    <p:set>
                                      <p:cBhvr>
                                        <p:cTn id="499" dur="500" fill="hold"/>
                                        <p:tgtEl>
                                          <p:spTgt spid="68"/>
                                        </p:tgtEl>
                                        <p:attrNameLst>
                                          <p:attrName>fill.on</p:attrName>
                                        </p:attrNameLst>
                                      </p:cBhvr>
                                      <p:to>
                                        <p:strVal val="true"/>
                                      </p:to>
                                    </p:set>
                                  </p:childTnLst>
                                </p:cTn>
                              </p:par>
                              <p:par>
                                <p:cTn id="500" presetID="1" presetClass="entr" presetSubtype="0" fill="hold" nodeType="withEffect">
                                  <p:stCondLst>
                                    <p:cond delay="0"/>
                                  </p:stCondLst>
                                  <p:childTnLst>
                                    <p:set>
                                      <p:cBhvr>
                                        <p:cTn id="501" dur="1" fill="hold">
                                          <p:stCondLst>
                                            <p:cond delay="0"/>
                                          </p:stCondLst>
                                        </p:cTn>
                                        <p:tgtEl>
                                          <p:spTgt spid="303"/>
                                        </p:tgtEl>
                                        <p:attrNameLst>
                                          <p:attrName>style.visibility</p:attrName>
                                        </p:attrNameLst>
                                      </p:cBhvr>
                                      <p:to>
                                        <p:strVal val="visible"/>
                                      </p:to>
                                    </p:set>
                                  </p:childTnLst>
                                </p:cTn>
                              </p:par>
                            </p:childTnLst>
                          </p:cTn>
                        </p:par>
                        <p:par>
                          <p:cTn id="502" fill="hold">
                            <p:stCondLst>
                              <p:cond delay="24000"/>
                            </p:stCondLst>
                            <p:childTnLst>
                              <p:par>
                                <p:cTn id="503" presetID="1" presetClass="emph" presetSubtype="2" fill="hold" nodeType="afterEffect">
                                  <p:stCondLst>
                                    <p:cond delay="0"/>
                                  </p:stCondLst>
                                  <p:childTnLst>
                                    <p:animClr clrSpc="rgb" dir="cw">
                                      <p:cBhvr>
                                        <p:cTn id="504" dur="500" fill="hold"/>
                                        <p:tgtEl>
                                          <p:spTgt spid="69"/>
                                        </p:tgtEl>
                                        <p:attrNameLst>
                                          <p:attrName>fillcolor</p:attrName>
                                        </p:attrNameLst>
                                      </p:cBhvr>
                                      <p:to>
                                        <a:schemeClr val="tx1"/>
                                      </p:to>
                                    </p:animClr>
                                    <p:set>
                                      <p:cBhvr>
                                        <p:cTn id="505" dur="500" fill="hold"/>
                                        <p:tgtEl>
                                          <p:spTgt spid="69"/>
                                        </p:tgtEl>
                                        <p:attrNameLst>
                                          <p:attrName>fill.type</p:attrName>
                                        </p:attrNameLst>
                                      </p:cBhvr>
                                      <p:to>
                                        <p:strVal val="solid"/>
                                      </p:to>
                                    </p:set>
                                    <p:set>
                                      <p:cBhvr>
                                        <p:cTn id="506" dur="500" fill="hold"/>
                                        <p:tgtEl>
                                          <p:spTgt spid="69"/>
                                        </p:tgtEl>
                                        <p:attrNameLst>
                                          <p:attrName>fill.on</p:attrName>
                                        </p:attrNameLst>
                                      </p:cBhvr>
                                      <p:to>
                                        <p:strVal val="true"/>
                                      </p:to>
                                    </p:set>
                                  </p:childTnLst>
                                </p:cTn>
                              </p:par>
                              <p:par>
                                <p:cTn id="507" presetID="1" presetClass="entr" presetSubtype="0" fill="hold" nodeType="withEffect">
                                  <p:stCondLst>
                                    <p:cond delay="0"/>
                                  </p:stCondLst>
                                  <p:childTnLst>
                                    <p:set>
                                      <p:cBhvr>
                                        <p:cTn id="508" dur="1" fill="hold">
                                          <p:stCondLst>
                                            <p:cond delay="0"/>
                                          </p:stCondLst>
                                        </p:cTn>
                                        <p:tgtEl>
                                          <p:spTgt spid="125"/>
                                        </p:tgtEl>
                                        <p:attrNameLst>
                                          <p:attrName>style.visibility</p:attrName>
                                        </p:attrNameLst>
                                      </p:cBhvr>
                                      <p:to>
                                        <p:strVal val="visible"/>
                                      </p:to>
                                    </p:set>
                                  </p:childTnLst>
                                </p:cTn>
                              </p:par>
                            </p:childTnLst>
                          </p:cTn>
                        </p:par>
                        <p:par>
                          <p:cTn id="509" fill="hold">
                            <p:stCondLst>
                              <p:cond delay="24500"/>
                            </p:stCondLst>
                            <p:childTnLst>
                              <p:par>
                                <p:cTn id="510" presetID="1" presetClass="emph" presetSubtype="2" fill="hold" nodeType="afterEffect">
                                  <p:stCondLst>
                                    <p:cond delay="0"/>
                                  </p:stCondLst>
                                  <p:childTnLst>
                                    <p:animClr clrSpc="rgb" dir="cw">
                                      <p:cBhvr>
                                        <p:cTn id="511" dur="500" fill="hold"/>
                                        <p:tgtEl>
                                          <p:spTgt spid="70"/>
                                        </p:tgtEl>
                                        <p:attrNameLst>
                                          <p:attrName>fillcolor</p:attrName>
                                        </p:attrNameLst>
                                      </p:cBhvr>
                                      <p:to>
                                        <a:schemeClr val="tx1"/>
                                      </p:to>
                                    </p:animClr>
                                    <p:set>
                                      <p:cBhvr>
                                        <p:cTn id="512" dur="500" fill="hold"/>
                                        <p:tgtEl>
                                          <p:spTgt spid="70"/>
                                        </p:tgtEl>
                                        <p:attrNameLst>
                                          <p:attrName>fill.type</p:attrName>
                                        </p:attrNameLst>
                                      </p:cBhvr>
                                      <p:to>
                                        <p:strVal val="solid"/>
                                      </p:to>
                                    </p:set>
                                    <p:set>
                                      <p:cBhvr>
                                        <p:cTn id="513" dur="500" fill="hold"/>
                                        <p:tgtEl>
                                          <p:spTgt spid="70"/>
                                        </p:tgtEl>
                                        <p:attrNameLst>
                                          <p:attrName>fill.on</p:attrName>
                                        </p:attrNameLst>
                                      </p:cBhvr>
                                      <p:to>
                                        <p:strVal val="true"/>
                                      </p:to>
                                    </p:set>
                                  </p:childTnLst>
                                </p:cTn>
                              </p:par>
                              <p:par>
                                <p:cTn id="514" presetID="1" presetClass="entr" presetSubtype="0" fill="hold" nodeType="withEffect">
                                  <p:stCondLst>
                                    <p:cond delay="0"/>
                                  </p:stCondLst>
                                  <p:childTnLst>
                                    <p:set>
                                      <p:cBhvr>
                                        <p:cTn id="515" dur="1" fill="hold">
                                          <p:stCondLst>
                                            <p:cond delay="0"/>
                                          </p:stCondLst>
                                        </p:cTn>
                                        <p:tgtEl>
                                          <p:spTgt spid="129"/>
                                        </p:tgtEl>
                                        <p:attrNameLst>
                                          <p:attrName>style.visibility</p:attrName>
                                        </p:attrNameLst>
                                      </p:cBhvr>
                                      <p:to>
                                        <p:strVal val="visible"/>
                                      </p:to>
                                    </p:set>
                                  </p:childTnLst>
                                </p:cTn>
                              </p:par>
                            </p:childTnLst>
                          </p:cTn>
                        </p:par>
                        <p:par>
                          <p:cTn id="516" fill="hold">
                            <p:stCondLst>
                              <p:cond delay="25000"/>
                            </p:stCondLst>
                            <p:childTnLst>
                              <p:par>
                                <p:cTn id="517" presetID="1" presetClass="emph" presetSubtype="2" fill="hold" nodeType="afterEffect">
                                  <p:stCondLst>
                                    <p:cond delay="0"/>
                                  </p:stCondLst>
                                  <p:childTnLst>
                                    <p:animClr clrSpc="rgb" dir="cw">
                                      <p:cBhvr>
                                        <p:cTn id="518" dur="500" fill="hold"/>
                                        <p:tgtEl>
                                          <p:spTgt spid="71"/>
                                        </p:tgtEl>
                                        <p:attrNameLst>
                                          <p:attrName>fillcolor</p:attrName>
                                        </p:attrNameLst>
                                      </p:cBhvr>
                                      <p:to>
                                        <a:schemeClr val="tx1"/>
                                      </p:to>
                                    </p:animClr>
                                    <p:set>
                                      <p:cBhvr>
                                        <p:cTn id="519" dur="500" fill="hold"/>
                                        <p:tgtEl>
                                          <p:spTgt spid="71"/>
                                        </p:tgtEl>
                                        <p:attrNameLst>
                                          <p:attrName>fill.type</p:attrName>
                                        </p:attrNameLst>
                                      </p:cBhvr>
                                      <p:to>
                                        <p:strVal val="solid"/>
                                      </p:to>
                                    </p:set>
                                    <p:set>
                                      <p:cBhvr>
                                        <p:cTn id="520" dur="500" fill="hold"/>
                                        <p:tgtEl>
                                          <p:spTgt spid="71"/>
                                        </p:tgtEl>
                                        <p:attrNameLst>
                                          <p:attrName>fill.on</p:attrName>
                                        </p:attrNameLst>
                                      </p:cBhvr>
                                      <p:to>
                                        <p:strVal val="true"/>
                                      </p:to>
                                    </p:set>
                                  </p:childTnLst>
                                </p:cTn>
                              </p:par>
                              <p:par>
                                <p:cTn id="521" presetID="1" presetClass="entr" presetSubtype="0" fill="hold" nodeType="withEffect">
                                  <p:stCondLst>
                                    <p:cond delay="0"/>
                                  </p:stCondLst>
                                  <p:childTnLst>
                                    <p:set>
                                      <p:cBhvr>
                                        <p:cTn id="522" dur="1" fill="hold">
                                          <p:stCondLst>
                                            <p:cond delay="0"/>
                                          </p:stCondLst>
                                        </p:cTn>
                                        <p:tgtEl>
                                          <p:spTgt spid="133"/>
                                        </p:tgtEl>
                                        <p:attrNameLst>
                                          <p:attrName>style.visibility</p:attrName>
                                        </p:attrNameLst>
                                      </p:cBhvr>
                                      <p:to>
                                        <p:strVal val="visible"/>
                                      </p:to>
                                    </p:set>
                                  </p:childTnLst>
                                </p:cTn>
                              </p:par>
                            </p:childTnLst>
                          </p:cTn>
                        </p:par>
                      </p:childTnLst>
                    </p:cTn>
                  </p:par>
                  <p:par>
                    <p:cTn id="523" fill="hold">
                      <p:stCondLst>
                        <p:cond delay="indefinite"/>
                      </p:stCondLst>
                      <p:childTnLst>
                        <p:par>
                          <p:cTn id="524" fill="hold">
                            <p:stCondLst>
                              <p:cond delay="0"/>
                            </p:stCondLst>
                            <p:childTnLst>
                              <p:par>
                                <p:cTn id="525" presetID="1" presetClass="entr" presetSubtype="0" fill="hold" grpId="0" nodeType="clickEffect">
                                  <p:stCondLst>
                                    <p:cond delay="0"/>
                                  </p:stCondLst>
                                  <p:childTnLst>
                                    <p:set>
                                      <p:cBhvr>
                                        <p:cTn id="526" dur="1" fill="hold">
                                          <p:stCondLst>
                                            <p:cond delay="0"/>
                                          </p:stCondLst>
                                        </p:cTn>
                                        <p:tgtEl>
                                          <p:spTgt spid="142"/>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0" presetClass="entr" presetSubtype="0" fill="hold" grpId="0" nodeType="clickEffect">
                                  <p:stCondLst>
                                    <p:cond delay="0"/>
                                  </p:stCondLst>
                                  <p:childTnLst>
                                    <p:set>
                                      <p:cBhvr>
                                        <p:cTn id="530" dur="1" fill="hold">
                                          <p:stCondLst>
                                            <p:cond delay="0"/>
                                          </p:stCondLst>
                                        </p:cTn>
                                        <p:tgtEl>
                                          <p:spTgt spid="144"/>
                                        </p:tgtEl>
                                        <p:attrNameLst>
                                          <p:attrName>style.visibility</p:attrName>
                                        </p:attrNameLst>
                                      </p:cBhvr>
                                      <p:to>
                                        <p:strVal val="visible"/>
                                      </p:to>
                                    </p:set>
                                    <p:animEffect transition="in" filter="fade">
                                      <p:cBhvr>
                                        <p:cTn id="531"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173" grpId="0"/>
      <p:bldP spid="179" grpId="0" animBg="1"/>
      <p:bldP spid="180" grpId="0" animBg="1"/>
      <p:bldP spid="195" grpId="0" animBg="1"/>
      <p:bldP spid="196" grpId="0" animBg="1"/>
      <p:bldP spid="197" grpId="0" animBg="1"/>
      <p:bldP spid="198" grpId="0" animBg="1"/>
      <p:bldP spid="199" grpId="0" animBg="1"/>
      <p:bldP spid="200" grpId="0" animBg="1"/>
      <p:bldP spid="201" grpId="0" animBg="1"/>
      <p:bldP spid="142" grpId="0"/>
      <p:bldP spid="144" grpId="0" animBg="1"/>
    </p:bldLst>
  </p:timing>
</p:sld>
</file>

<file path=ppt/theme/theme1.xml><?xml version="1.0" encoding="utf-8"?>
<a:theme xmlns:a="http://schemas.openxmlformats.org/drawingml/2006/main" name="Office Theme">
  <a:themeElements>
    <a:clrScheme name="PLCL">
      <a:dk1>
        <a:srgbClr val="0000DC"/>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11240</TotalTime>
  <Words>2336</Words>
  <Application>Microsoft Office PowerPoint</Application>
  <PresentationFormat>On-screen Show (16:9)</PresentationFormat>
  <Paragraphs>585</Paragraphs>
  <Slides>34</Slides>
  <Notes>22</Notes>
  <HiddenSlides>11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Locality Transformations  for Nested Recursive  Iteration Spaces</vt:lpstr>
      <vt:lpstr>Locality Enhancing Transformations</vt:lpstr>
      <vt:lpstr>Locality Enhancing Transformations</vt:lpstr>
      <vt:lpstr>Locality Enhancing Transformations</vt:lpstr>
      <vt:lpstr>Nested Recursion</vt:lpstr>
      <vt:lpstr>Nested Recursion</vt:lpstr>
      <vt:lpstr>Contributions</vt:lpstr>
      <vt:lpstr>Nested Recursion</vt:lpstr>
      <vt:lpstr>Recursion Interchange</vt:lpstr>
      <vt:lpstr>Recursion Interchange</vt:lpstr>
      <vt:lpstr>Recursion Twisting</vt:lpstr>
      <vt:lpstr>Locality Improvement</vt:lpstr>
      <vt:lpstr>Soundness of Recursion Twisting</vt:lpstr>
      <vt:lpstr>Nested Recursion</vt:lpstr>
      <vt:lpstr>Irregular Iteration Space</vt:lpstr>
      <vt:lpstr>Irregular Iteration Space</vt:lpstr>
      <vt:lpstr>Truncation Handling</vt:lpstr>
      <vt:lpstr>Implementation &amp; Evaluation</vt:lpstr>
      <vt:lpstr>Evaluation</vt:lpstr>
      <vt:lpstr>Evaluation</vt:lpstr>
      <vt:lpstr>Conclusion</vt:lpstr>
      <vt:lpstr>Thank You Questions?</vt:lpstr>
      <vt:lpstr>Locality Transformations  for Nested Recursive  Iteration Spaces</vt:lpstr>
      <vt:lpstr>Big Picture</vt:lpstr>
      <vt:lpstr>Evaluation</vt:lpstr>
      <vt:lpstr>Future Work</vt:lpstr>
      <vt:lpstr>Future Work</vt:lpstr>
      <vt:lpstr>Recursion Twisting</vt:lpstr>
      <vt:lpstr>Truncation Handling</vt:lpstr>
      <vt:lpstr>Truncation Handling </vt:lpstr>
      <vt:lpstr>Recursion Interchange</vt:lpstr>
      <vt:lpstr>Nested Loops</vt:lpstr>
      <vt:lpstr>Loop Interchange</vt:lpstr>
      <vt:lpstr>Loop Tiling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Kirshanthan</dc:creator>
  <cp:lastModifiedBy>Kirshanthan</cp:lastModifiedBy>
  <cp:revision>274</cp:revision>
  <dcterms:created xsi:type="dcterms:W3CDTF">2017-02-13T17:38:39Z</dcterms:created>
  <dcterms:modified xsi:type="dcterms:W3CDTF">2017-04-09T06:48:02Z</dcterms:modified>
</cp:coreProperties>
</file>