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2CC1-7C72-41DA-A296-DF6A705090B3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1BB3-B66F-4A79-9283-8254CB9A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2CC1-7C72-41DA-A296-DF6A705090B3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1BB3-B66F-4A79-9283-8254CB9A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3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2CC1-7C72-41DA-A296-DF6A705090B3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1BB3-B66F-4A79-9283-8254CB9A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8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2CC1-7C72-41DA-A296-DF6A705090B3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1BB3-B66F-4A79-9283-8254CB9A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9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2CC1-7C72-41DA-A296-DF6A705090B3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1BB3-B66F-4A79-9283-8254CB9A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8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2CC1-7C72-41DA-A296-DF6A705090B3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1BB3-B66F-4A79-9283-8254CB9A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7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2CC1-7C72-41DA-A296-DF6A705090B3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1BB3-B66F-4A79-9283-8254CB9A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5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2CC1-7C72-41DA-A296-DF6A705090B3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1BB3-B66F-4A79-9283-8254CB9A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3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2CC1-7C72-41DA-A296-DF6A705090B3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1BB3-B66F-4A79-9283-8254CB9A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0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2CC1-7C72-41DA-A296-DF6A705090B3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1BB3-B66F-4A79-9283-8254CB9A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9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2CC1-7C72-41DA-A296-DF6A705090B3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1BB3-B66F-4A79-9283-8254CB9A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4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02CC1-7C72-41DA-A296-DF6A705090B3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01BB3-B66F-4A79-9283-8254CB9A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Collaboration Tools</a:t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Rmarkdown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1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benefits of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control: no need to rename files analysis v1.xlsx, analysis v2.xlsx, etc. All previous versions are accessible at any time via </a:t>
            </a:r>
            <a:r>
              <a:rPr lang="en-US" smtClean="0"/>
              <a:t>versioning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3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33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Collaboration Tools Git and Rmarkdown</vt:lpstr>
      <vt:lpstr>Practical benefits of git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Kirsten Singer</dc:creator>
  <cp:lastModifiedBy>Kirsten Singer</cp:lastModifiedBy>
  <cp:revision>3</cp:revision>
  <dcterms:created xsi:type="dcterms:W3CDTF">2015-09-18T00:09:41Z</dcterms:created>
  <dcterms:modified xsi:type="dcterms:W3CDTF">2015-09-18T04:02:41Z</dcterms:modified>
</cp:coreProperties>
</file>