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B38"/>
    <a:srgbClr val="5AC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6E4FF-7C33-4BA7-AF0A-7B82B1A7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 dirty="0"/>
              <a:t>Random Forest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E739A-AAF6-4112-BEEE-2C3B3C5B63F8}"/>
              </a:ext>
            </a:extLst>
          </p:cNvPr>
          <p:cNvSpPr txBox="1"/>
          <p:nvPr/>
        </p:nvSpPr>
        <p:spPr>
          <a:xfrm>
            <a:off x="1387150" y="2384714"/>
            <a:ext cx="5476045" cy="35992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first model was trained using 1000 decision trees on scaled, but imbalanced data. It reached an accuracy score of 76%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improve the model, we compared the importance of the features to find out which ones could be dropped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B41B2-54BF-4A4B-9E14-C38AD650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75" y="1128175"/>
            <a:ext cx="4165023" cy="2219318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72B2CD-7228-47EA-9E5A-2CE9CE8F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29" y="3994827"/>
            <a:ext cx="4093069" cy="12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CC41D-AC39-4F58-B8F1-CCFA8CF00050}"/>
              </a:ext>
            </a:extLst>
          </p:cNvPr>
          <p:cNvSpPr txBox="1"/>
          <p:nvPr/>
        </p:nvSpPr>
        <p:spPr>
          <a:xfrm>
            <a:off x="990600" y="904876"/>
            <a:ext cx="3286125" cy="379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least significant columns were dropped and by using the </a:t>
            </a:r>
            <a:r>
              <a:rPr lang="en-US" dirty="0" err="1"/>
              <a:t>RandomOverSampler</a:t>
            </a:r>
            <a:r>
              <a:rPr lang="en-US" dirty="0"/>
              <a:t> method, the data was balanced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second model trained with 3000 decision trees, balanced data and less features reached an accuracy score of 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2BCC-5867-47AE-AD49-B6C3B97D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7" y="838201"/>
            <a:ext cx="4165023" cy="1323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10231-D85A-4199-B30E-7522AEB7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2689371"/>
            <a:ext cx="3914774" cy="2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114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E41"/>
      </a:dk2>
      <a:lt2>
        <a:srgbClr val="E9E7EC"/>
      </a:lt2>
      <a:accent1>
        <a:srgbClr val="81AF44"/>
      </a:accent1>
      <a:accent2>
        <a:srgbClr val="46B831"/>
      </a:accent2>
      <a:accent3>
        <a:srgbClr val="2FB853"/>
      </a:accent3>
      <a:accent4>
        <a:srgbClr val="34B48B"/>
      </a:accent4>
      <a:accent5>
        <a:srgbClr val="2EB1BF"/>
      </a:accent5>
      <a:accent6>
        <a:srgbClr val="4E9AEB"/>
      </a:accent6>
      <a:hlink>
        <a:srgbClr val="9277B6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GradientRiseVTI</vt:lpstr>
      <vt:lpstr>Random Forest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bank customer data</dc:title>
  <dc:creator>Mia Curtopelle</dc:creator>
  <cp:lastModifiedBy>Mia Curtopelle</cp:lastModifiedBy>
  <cp:revision>4</cp:revision>
  <dcterms:created xsi:type="dcterms:W3CDTF">2020-07-24T16:30:40Z</dcterms:created>
  <dcterms:modified xsi:type="dcterms:W3CDTF">2020-07-24T18:54:34Z</dcterms:modified>
</cp:coreProperties>
</file>