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8"/>
    <p:restoredTop sz="94716"/>
  </p:normalViewPr>
  <p:slideViewPr>
    <p:cSldViewPr snapToGrid="0" snapToObjects="1">
      <p:cViewPr varScale="1">
        <p:scale>
          <a:sx n="103" d="100"/>
          <a:sy n="103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84312-2036-E741-8BA0-1136EF4880B4}" type="datetimeFigureOut">
              <a:rPr lang="de-DE" smtClean="0"/>
              <a:t>11.08.22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CB8DE-2D44-7B44-8B45-C7A5FEB4AD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1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CB8DE-2D44-7B44-8B45-C7A5FEB4AD0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48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CB8DE-2D44-7B44-8B45-C7A5FEB4AD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83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28CF3-A6FE-7E6F-2240-4606832A7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6F18A6-7030-FE57-CB8B-38DD5C713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20166-7633-A4AE-06CE-DBFC1B4E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5CE-0D20-9F40-9493-EE4CFCBA00F7}" type="datetimeFigureOut">
              <a:rPr lang="de-DE" smtClean="0"/>
              <a:t>11.08.22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6CE11-C0E1-38C1-3B92-B412E0EE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BF370-7C0E-3D04-27CE-8647F69B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8CBB-7204-B842-9868-CBEEB62F1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8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A66C0-1067-2896-CF14-4D8B8A2D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891C99-B975-4488-4B53-1A0AAC611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19512-29BC-1A23-9557-1AB6D524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5CE-0D20-9F40-9493-EE4CFCBA00F7}" type="datetimeFigureOut">
              <a:rPr lang="de-DE" smtClean="0"/>
              <a:t>11.08.22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DD7C2-2D54-99FC-2228-CF432709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6212C3-31DA-28BF-DFFC-D713CB62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8CBB-7204-B842-9868-CBEEB62F1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26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CE11E0-55D7-C16F-1E35-5290220A5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0DFFBC-8924-4C56-63A1-AFA9E76F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DBBA62-5F1F-37D0-80DE-E8FC58C4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5CE-0D20-9F40-9493-EE4CFCBA00F7}" type="datetimeFigureOut">
              <a:rPr lang="de-DE" smtClean="0"/>
              <a:t>11.08.22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A31CB-C48E-75BC-6ADD-525E0694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81BF5-2FC8-86D5-5B0D-0BB41DB7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8CBB-7204-B842-9868-CBEEB62F1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2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F0BF1-675E-3A75-9E44-72CA0C67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DCB1C-746B-7AB2-29DC-2FFC3632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D4B56F-F900-BB9F-D13B-2AF049BB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5CE-0D20-9F40-9493-EE4CFCBA00F7}" type="datetimeFigureOut">
              <a:rPr lang="de-DE" smtClean="0"/>
              <a:t>11.08.22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603F86-C391-EBD3-0B8B-5E5B2727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B91C5B-D369-9BDE-16DE-C3BBC912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8CBB-7204-B842-9868-CBEEB62F1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9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88988-3439-76B7-C5FF-E970DB51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78BB75-C711-ACCA-8982-9463E6274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85911-E40F-46C1-D148-B7E481DE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5CE-0D20-9F40-9493-EE4CFCBA00F7}" type="datetimeFigureOut">
              <a:rPr lang="de-DE" smtClean="0"/>
              <a:t>11.08.22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C66B3-5877-2BD6-2A2D-B170FC35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CFD0B5-DFA0-F8CA-A1A8-20E424A2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8CBB-7204-B842-9868-CBEEB62F1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8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E5639-8AFB-E806-E9D3-31DBA049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55E1DF-CC64-AB3E-810B-A003C26B1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3871C7-CE06-7C6F-807C-1D22C8F3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12F598-EF1A-A419-A5CF-EADD41D9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5CE-0D20-9F40-9493-EE4CFCBA00F7}" type="datetimeFigureOut">
              <a:rPr lang="de-DE" smtClean="0"/>
              <a:t>11.08.22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989030-1B07-470E-86A3-227532C6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EC3EA2-7F4F-9213-2AC6-1EF2BACA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8CBB-7204-B842-9868-CBEEB62F1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97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CBE75-87F7-99A4-B03B-2429A62C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65D957-F8EB-DDA0-492C-ABC9168B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63F376-BDF7-63C7-DD26-9644FD6B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EE3450-0C81-5BB5-8385-8105AC88D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7D3DDC-8E26-A55B-1E52-D4DD308C6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E22AF0-0BDA-9A2E-DC99-9EFBD008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5CE-0D20-9F40-9493-EE4CFCBA00F7}" type="datetimeFigureOut">
              <a:rPr lang="de-DE" smtClean="0"/>
              <a:t>11.08.22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0D8D98-D6D9-92B1-DFB5-69D49FC0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ACE3EE-48C3-42ED-08FA-1EB7E721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8CBB-7204-B842-9868-CBEEB62F1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65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73420-F836-62C5-921F-F6D8CC3D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45DF61-3D0C-E1ED-C21B-7AF3DA22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5CE-0D20-9F40-9493-EE4CFCBA00F7}" type="datetimeFigureOut">
              <a:rPr lang="de-DE" smtClean="0"/>
              <a:t>11.08.22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3FADF8-0D62-882A-F428-F9D676C7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2FA67-E2AE-7B0E-A27A-A686C880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8CBB-7204-B842-9868-CBEEB62F1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84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6CBB0B-07AE-C197-E54E-C1592C2B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5CE-0D20-9F40-9493-EE4CFCBA00F7}" type="datetimeFigureOut">
              <a:rPr lang="de-DE" smtClean="0"/>
              <a:t>11.08.22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C5D3DC-BB31-C1D5-A06D-78A4E988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B1F7A7-080C-6315-20C1-FB11BF9D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8CBB-7204-B842-9868-CBEEB62F1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14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10CEC-FD5F-4002-27D5-792E8750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6114B-A449-4841-0D76-FB959FBB0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3E1077-5213-0E34-C4F8-4814AF9D8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458B49-EE37-89C9-15A2-F4AEC80C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5CE-0D20-9F40-9493-EE4CFCBA00F7}" type="datetimeFigureOut">
              <a:rPr lang="de-DE" smtClean="0"/>
              <a:t>11.08.22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379A1B-23D4-D401-9944-88D04321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AC8F7F-6895-4F37-2E64-B3C89208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8CBB-7204-B842-9868-CBEEB62F1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26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0A202-6CA3-D6F7-2514-DEA7A18C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D6CB3F-8599-DA98-9BEC-C843C5C99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29D5B9-6E13-2BF7-A5B1-16288D794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AE59C2-A2DC-784B-7E98-7FD4E6AD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5CE-0D20-9F40-9493-EE4CFCBA00F7}" type="datetimeFigureOut">
              <a:rPr lang="de-DE" smtClean="0"/>
              <a:t>11.08.22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311ABB-A642-1729-47EC-9BEA2D0A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4A54C7-3026-787F-D893-449E2BB4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8CBB-7204-B842-9868-CBEEB62F1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84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92B3BA-228E-F66F-503A-055A1056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53D8A3-F714-B8DD-CF75-AD26EE407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625AD9-FE39-6C35-12E0-55376F634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65CE-0D20-9F40-9493-EE4CFCBA00F7}" type="datetimeFigureOut">
              <a:rPr lang="de-DE" smtClean="0"/>
              <a:t>11.08.22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D836DF-1717-F405-E6EC-837CDBC0B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108B5-25F6-2074-5A05-3F9E18998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18CBB-7204-B842-9868-CBEEB62F1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01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2426005-2E11-9021-285F-BB1EF17EE0CA}"/>
              </a:ext>
            </a:extLst>
          </p:cNvPr>
          <p:cNvSpPr txBox="1"/>
          <p:nvPr/>
        </p:nvSpPr>
        <p:spPr>
          <a:xfrm>
            <a:off x="0" y="117693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Below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will find 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carefully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suitable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totally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disagree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			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totally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agree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sampled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(N = 15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presented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appropriate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totally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disagree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			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totally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agree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211FC0-DFB1-612B-0810-A22BFE903CD6}"/>
              </a:ext>
            </a:extLst>
          </p:cNvPr>
          <p:cNvSpPr/>
          <p:nvPr/>
        </p:nvSpPr>
        <p:spPr>
          <a:xfrm>
            <a:off x="294806" y="629587"/>
            <a:ext cx="11602387" cy="3282848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Study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14000"/>
              </a:lnSpc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researchers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asks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whether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(e.g.,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conduct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own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scientific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conduct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interpret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enables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investigates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whether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teacher-centered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, e.g.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demonstrated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14000"/>
              </a:lnSpc>
            </a:pP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conduct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researchers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randomly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N = 15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attends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astronomy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attends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teacher-centered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same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. After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resepctive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check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astronomy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54AB88E-D3A9-E0FD-663D-F2D885F94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28" y="4829958"/>
            <a:ext cx="2046246" cy="3769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64B6283-8E5E-9CDC-421A-431DCBFDF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28" y="6481060"/>
            <a:ext cx="2046246" cy="3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2426005-2E11-9021-285F-BB1EF17EE0CA}"/>
              </a:ext>
            </a:extLst>
          </p:cNvPr>
          <p:cNvSpPr txBox="1"/>
          <p:nvPr/>
        </p:nvSpPr>
        <p:spPr>
          <a:xfrm>
            <a:off x="0" y="117693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Below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will find 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carefully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suitable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totally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disagree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			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totally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agree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sampled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(N = 15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presented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appropriate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totally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disagree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			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totally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agree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211FC0-DFB1-612B-0810-A22BFE903CD6}"/>
              </a:ext>
            </a:extLst>
          </p:cNvPr>
          <p:cNvSpPr/>
          <p:nvPr/>
        </p:nvSpPr>
        <p:spPr>
          <a:xfrm>
            <a:off x="294806" y="629587"/>
            <a:ext cx="11602387" cy="3282848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Study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14000"/>
              </a:lnSpc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researchers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asks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whether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(e.g.,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conduct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own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scientific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conduct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interpret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enables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investigates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whether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teacher-centered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, e.g.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demonstrated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14000"/>
              </a:lnSpc>
            </a:pP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conduct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researchers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randomly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N = 15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attends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astronomy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attends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teacher-centered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same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. After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resepctive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check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astronomy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54AB88E-D3A9-E0FD-663D-F2D885F94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28" y="4829958"/>
            <a:ext cx="2046246" cy="3769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64B6283-8E5E-9CDC-421A-431DCBFDF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28" y="6481060"/>
            <a:ext cx="2046246" cy="37694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BBBD60F3-E4F0-ED27-67E9-62DD07A62C6E}"/>
              </a:ext>
            </a:extLst>
          </p:cNvPr>
          <p:cNvSpPr/>
          <p:nvPr/>
        </p:nvSpPr>
        <p:spPr>
          <a:xfrm>
            <a:off x="61782" y="5548185"/>
            <a:ext cx="12060197" cy="1253907"/>
          </a:xfrm>
          <a:prstGeom prst="rect">
            <a:avLst/>
          </a:prstGeom>
          <a:noFill/>
          <a:ln w="508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67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Macintosh PowerPoint</Application>
  <PresentationFormat>Breitbild</PresentationFormat>
  <Paragraphs>56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5</cp:revision>
  <dcterms:created xsi:type="dcterms:W3CDTF">2022-07-07T09:08:48Z</dcterms:created>
  <dcterms:modified xsi:type="dcterms:W3CDTF">2022-08-11T11:21:38Z</dcterms:modified>
</cp:coreProperties>
</file>