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70" r:id="rId3"/>
    <p:sldId id="276" r:id="rId4"/>
    <p:sldId id="277" r:id="rId5"/>
    <p:sldId id="278" r:id="rId6"/>
    <p:sldId id="281" r:id="rId7"/>
    <p:sldId id="279" r:id="rId8"/>
    <p:sldId id="269" r:id="rId9"/>
  </p:sldIdLst>
  <p:sldSz cx="1219200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8CD000"/>
    <a:srgbClr val="FFF2CC"/>
    <a:srgbClr val="96412D"/>
    <a:srgbClr val="7FC400"/>
    <a:srgbClr val="267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37198"/>
            <a:ext cx="9144000" cy="26318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0580"/>
            <a:ext cx="9144000" cy="18251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6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2484"/>
            <a:ext cx="2628900" cy="640647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2484"/>
            <a:ext cx="7734300" cy="64064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8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84670"/>
            <a:ext cx="10515600" cy="31446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59035"/>
            <a:ext cx="10515600" cy="16536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3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2414"/>
            <a:ext cx="5181600" cy="47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12414"/>
            <a:ext cx="5181600" cy="47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6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2483"/>
            <a:ext cx="10515600" cy="14611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853171"/>
            <a:ext cx="5157787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761381"/>
            <a:ext cx="5157787" cy="40615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3171"/>
            <a:ext cx="5183188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61381"/>
            <a:ext cx="5183188" cy="40615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2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3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7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9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88455"/>
            <a:ext cx="6172200" cy="53722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3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1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9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88455"/>
            <a:ext cx="6172200" cy="537226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3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9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2483"/>
            <a:ext cx="1051560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12414"/>
            <a:ext cx="1051560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06700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0E49-5901-4A70-B0E2-4707CC9925D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06700"/>
            <a:ext cx="41148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06700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7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5" y="2688986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6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5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9" y="4146384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9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2" y="3672233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5" y="5677643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58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5" y="2688986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6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5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9" y="4146384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9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2" y="3672233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5" y="5677643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sp>
        <p:nvSpPr>
          <p:cNvPr id="4" name="Rectangle: Rounded Corners 6">
            <a:extLst>
              <a:ext uri="{FF2B5EF4-FFF2-40B4-BE49-F238E27FC236}">
                <a16:creationId xmlns:a16="http://schemas.microsoft.com/office/drawing/2014/main" id="{89567AC8-6E21-5942-F18C-5C9A169C1AFF}"/>
              </a:ext>
            </a:extLst>
          </p:cNvPr>
          <p:cNvSpPr/>
          <p:nvPr/>
        </p:nvSpPr>
        <p:spPr>
          <a:xfrm>
            <a:off x="292100" y="330200"/>
            <a:ext cx="11303000" cy="5845507"/>
          </a:xfrm>
          <a:prstGeom prst="roundRect">
            <a:avLst>
              <a:gd name="adj" fmla="val 2087"/>
            </a:avLst>
          </a:prstGeom>
          <a:noFill/>
          <a:ln w="28575">
            <a:solidFill>
              <a:srgbClr val="8CD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CD000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399C766-C124-652A-CBED-963902D8A78E}"/>
              </a:ext>
            </a:extLst>
          </p:cNvPr>
          <p:cNvSpPr/>
          <p:nvPr/>
        </p:nvSpPr>
        <p:spPr>
          <a:xfrm>
            <a:off x="596900" y="98436"/>
            <a:ext cx="1876697" cy="504814"/>
          </a:xfrm>
          <a:prstGeom prst="rect">
            <a:avLst/>
          </a:prstGeom>
          <a:solidFill>
            <a:srgbClr val="F2F2F2"/>
          </a:solidFill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Zeitliche Ressourcen</a:t>
            </a:r>
          </a:p>
        </p:txBody>
      </p:sp>
    </p:spTree>
    <p:extLst>
      <p:ext uri="{BB962C8B-B14F-4D97-AF65-F5344CB8AC3E}">
        <p14:creationId xmlns:p14="http://schemas.microsoft.com/office/powerpoint/2010/main" val="374836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5" y="2688986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6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5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9" y="4146384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9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2" y="3672233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5" y="5677643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B9A5665-D14E-835C-DBDD-A4A0BC536BC5}"/>
              </a:ext>
            </a:extLst>
          </p:cNvPr>
          <p:cNvCxnSpPr>
            <a:cxnSpLocks/>
          </p:cNvCxnSpPr>
          <p:nvPr/>
        </p:nvCxnSpPr>
        <p:spPr>
          <a:xfrm>
            <a:off x="2929619" y="3124154"/>
            <a:ext cx="905783" cy="692471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4EF3413E-4E39-9018-782D-B176619CBC29}"/>
              </a:ext>
            </a:extLst>
          </p:cNvPr>
          <p:cNvSpPr/>
          <p:nvPr/>
        </p:nvSpPr>
        <p:spPr>
          <a:xfrm>
            <a:off x="1485900" y="2619338"/>
            <a:ext cx="1876697" cy="504814"/>
          </a:xfrm>
          <a:prstGeom prst="rect">
            <a:avLst/>
          </a:prstGeom>
          <a:noFill/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Zugänglichkeit der Evidenz </a:t>
            </a:r>
          </a:p>
        </p:txBody>
      </p:sp>
      <p:sp>
        <p:nvSpPr>
          <p:cNvPr id="9" name="Rectangle: Rounded Corners 6">
            <a:extLst>
              <a:ext uri="{FF2B5EF4-FFF2-40B4-BE49-F238E27FC236}">
                <a16:creationId xmlns:a16="http://schemas.microsoft.com/office/drawing/2014/main" id="{64082078-9806-D9EB-5A18-231F555FD8D6}"/>
              </a:ext>
            </a:extLst>
          </p:cNvPr>
          <p:cNvSpPr/>
          <p:nvPr/>
        </p:nvSpPr>
        <p:spPr>
          <a:xfrm>
            <a:off x="292100" y="330200"/>
            <a:ext cx="11303000" cy="5845507"/>
          </a:xfrm>
          <a:prstGeom prst="roundRect">
            <a:avLst>
              <a:gd name="adj" fmla="val 2087"/>
            </a:avLst>
          </a:prstGeom>
          <a:noFill/>
          <a:ln w="28575">
            <a:solidFill>
              <a:srgbClr val="8CD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CD000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7F4EAC8-5D2E-FE36-5502-95FABEA91A69}"/>
              </a:ext>
            </a:extLst>
          </p:cNvPr>
          <p:cNvSpPr/>
          <p:nvPr/>
        </p:nvSpPr>
        <p:spPr>
          <a:xfrm>
            <a:off x="596900" y="98436"/>
            <a:ext cx="1876697" cy="504814"/>
          </a:xfrm>
          <a:prstGeom prst="rect">
            <a:avLst/>
          </a:prstGeom>
          <a:solidFill>
            <a:srgbClr val="F2F2F2"/>
          </a:solidFill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Zeitliche Ressourcen</a:t>
            </a:r>
          </a:p>
        </p:txBody>
      </p:sp>
    </p:spTree>
    <p:extLst>
      <p:ext uri="{BB962C8B-B14F-4D97-AF65-F5344CB8AC3E}">
        <p14:creationId xmlns:p14="http://schemas.microsoft.com/office/powerpoint/2010/main" val="228388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5" y="2688986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6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5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9" y="4146384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9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2" y="3672233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5" y="5677643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D4D65A27-51C0-6681-193A-3BE734072CE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930104" y="2339418"/>
            <a:ext cx="1638762" cy="432962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B41CB0C5-1630-6703-A66C-7BA5A9B0AB6C}"/>
              </a:ext>
            </a:extLst>
          </p:cNvPr>
          <p:cNvSpPr/>
          <p:nvPr/>
        </p:nvSpPr>
        <p:spPr>
          <a:xfrm>
            <a:off x="2929619" y="1444097"/>
            <a:ext cx="2000973" cy="895323"/>
          </a:xfrm>
          <a:prstGeom prst="rect">
            <a:avLst/>
          </a:prstGeom>
          <a:noFill/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Forschungs-methodisches Wissen  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9A73EA6-1A2B-CF03-FE66-171FB0C1C9FC}"/>
              </a:ext>
            </a:extLst>
          </p:cNvPr>
          <p:cNvCxnSpPr>
            <a:cxnSpLocks/>
          </p:cNvCxnSpPr>
          <p:nvPr/>
        </p:nvCxnSpPr>
        <p:spPr>
          <a:xfrm>
            <a:off x="2929619" y="3124154"/>
            <a:ext cx="905783" cy="692471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1030DED1-1AF8-E514-41A2-A4623D7421D1}"/>
              </a:ext>
            </a:extLst>
          </p:cNvPr>
          <p:cNvSpPr/>
          <p:nvPr/>
        </p:nvSpPr>
        <p:spPr>
          <a:xfrm>
            <a:off x="1485900" y="2619338"/>
            <a:ext cx="1876697" cy="504814"/>
          </a:xfrm>
          <a:prstGeom prst="rect">
            <a:avLst/>
          </a:prstGeom>
          <a:noFill/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Zugänglichkeit der Evidenz </a:t>
            </a:r>
          </a:p>
        </p:txBody>
      </p:sp>
      <p:sp>
        <p:nvSpPr>
          <p:cNvPr id="18" name="Rectangle: Rounded Corners 6">
            <a:extLst>
              <a:ext uri="{FF2B5EF4-FFF2-40B4-BE49-F238E27FC236}">
                <a16:creationId xmlns:a16="http://schemas.microsoft.com/office/drawing/2014/main" id="{F66AE660-F583-6ACE-CE27-A5A21AED21EB}"/>
              </a:ext>
            </a:extLst>
          </p:cNvPr>
          <p:cNvSpPr/>
          <p:nvPr/>
        </p:nvSpPr>
        <p:spPr>
          <a:xfrm>
            <a:off x="292100" y="330200"/>
            <a:ext cx="11303000" cy="5845507"/>
          </a:xfrm>
          <a:prstGeom prst="roundRect">
            <a:avLst>
              <a:gd name="adj" fmla="val 2087"/>
            </a:avLst>
          </a:prstGeom>
          <a:noFill/>
          <a:ln w="28575">
            <a:solidFill>
              <a:srgbClr val="8CD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CD000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16A1E5E-6E16-DC81-8D65-6D1CE59A271D}"/>
              </a:ext>
            </a:extLst>
          </p:cNvPr>
          <p:cNvSpPr/>
          <p:nvPr/>
        </p:nvSpPr>
        <p:spPr>
          <a:xfrm>
            <a:off x="596900" y="98436"/>
            <a:ext cx="1876697" cy="504814"/>
          </a:xfrm>
          <a:prstGeom prst="rect">
            <a:avLst/>
          </a:prstGeom>
          <a:solidFill>
            <a:srgbClr val="F2F2F2"/>
          </a:solidFill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Zeitliche Ressourcen</a:t>
            </a:r>
          </a:p>
        </p:txBody>
      </p:sp>
    </p:spTree>
    <p:extLst>
      <p:ext uri="{BB962C8B-B14F-4D97-AF65-F5344CB8AC3E}">
        <p14:creationId xmlns:p14="http://schemas.microsoft.com/office/powerpoint/2010/main" val="225259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5" y="2688986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6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5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9" y="4146384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9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2" y="3672233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5" y="5677643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13EAB5CD-CDA9-2CBF-3306-0872CF2448F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835889" y="1389103"/>
            <a:ext cx="732979" cy="1295730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E3CBC785-E3F3-5CFB-04DF-66D79FA17D0F}"/>
              </a:ext>
            </a:extLst>
          </p:cNvPr>
          <p:cNvSpPr/>
          <p:nvPr/>
        </p:nvSpPr>
        <p:spPr>
          <a:xfrm>
            <a:off x="3835402" y="493782"/>
            <a:ext cx="2000973" cy="895323"/>
          </a:xfrm>
          <a:prstGeom prst="rect">
            <a:avLst/>
          </a:prstGeom>
          <a:noFill/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Aufbereitung der Evidenz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3E2E4AD-038F-B708-0BE1-2769D70D9FCE}"/>
              </a:ext>
            </a:extLst>
          </p:cNvPr>
          <p:cNvCxnSpPr>
            <a:cxnSpLocks/>
            <a:stCxn id="12" idx="2"/>
            <a:endCxn id="56" idx="1"/>
          </p:cNvCxnSpPr>
          <p:nvPr/>
        </p:nvCxnSpPr>
        <p:spPr>
          <a:xfrm>
            <a:off x="4835889" y="1389105"/>
            <a:ext cx="3256704" cy="1115009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A1D451D-3BB2-FAB0-E972-121812933199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3930104" y="2339418"/>
            <a:ext cx="1638762" cy="432962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A9A91E3D-C75F-79DE-2513-F4E268CECF48}"/>
              </a:ext>
            </a:extLst>
          </p:cNvPr>
          <p:cNvSpPr/>
          <p:nvPr/>
        </p:nvSpPr>
        <p:spPr>
          <a:xfrm>
            <a:off x="2929619" y="1444097"/>
            <a:ext cx="2000973" cy="895323"/>
          </a:xfrm>
          <a:prstGeom prst="rect">
            <a:avLst/>
          </a:prstGeom>
          <a:noFill/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Forschungs-methodisches Wissen  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182126C1-1BA6-7F1F-C0EC-ABB7832A873C}"/>
              </a:ext>
            </a:extLst>
          </p:cNvPr>
          <p:cNvCxnSpPr>
            <a:cxnSpLocks/>
          </p:cNvCxnSpPr>
          <p:nvPr/>
        </p:nvCxnSpPr>
        <p:spPr>
          <a:xfrm>
            <a:off x="2929619" y="3124154"/>
            <a:ext cx="905783" cy="692471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1BA4E8EE-C999-8B1E-A91F-3646BAC44777}"/>
              </a:ext>
            </a:extLst>
          </p:cNvPr>
          <p:cNvSpPr/>
          <p:nvPr/>
        </p:nvSpPr>
        <p:spPr>
          <a:xfrm>
            <a:off x="1485900" y="2619338"/>
            <a:ext cx="1876697" cy="504814"/>
          </a:xfrm>
          <a:prstGeom prst="rect">
            <a:avLst/>
          </a:prstGeom>
          <a:noFill/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Zugänglichkeit der Evidenz </a:t>
            </a:r>
          </a:p>
        </p:txBody>
      </p:sp>
      <p:sp>
        <p:nvSpPr>
          <p:cNvPr id="24" name="Rectangle: Rounded Corners 6">
            <a:extLst>
              <a:ext uri="{FF2B5EF4-FFF2-40B4-BE49-F238E27FC236}">
                <a16:creationId xmlns:a16="http://schemas.microsoft.com/office/drawing/2014/main" id="{C1F0984E-1983-A228-A8BB-2C894E6DDA00}"/>
              </a:ext>
            </a:extLst>
          </p:cNvPr>
          <p:cNvSpPr/>
          <p:nvPr/>
        </p:nvSpPr>
        <p:spPr>
          <a:xfrm>
            <a:off x="292100" y="330200"/>
            <a:ext cx="11303000" cy="5845507"/>
          </a:xfrm>
          <a:prstGeom prst="roundRect">
            <a:avLst>
              <a:gd name="adj" fmla="val 2087"/>
            </a:avLst>
          </a:prstGeom>
          <a:noFill/>
          <a:ln w="28575">
            <a:solidFill>
              <a:srgbClr val="8CD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CD000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E269103-0ECB-A907-AC5B-3F004E21EE5F}"/>
              </a:ext>
            </a:extLst>
          </p:cNvPr>
          <p:cNvSpPr/>
          <p:nvPr/>
        </p:nvSpPr>
        <p:spPr>
          <a:xfrm>
            <a:off x="596900" y="98436"/>
            <a:ext cx="1876697" cy="504814"/>
          </a:xfrm>
          <a:prstGeom prst="rect">
            <a:avLst/>
          </a:prstGeom>
          <a:solidFill>
            <a:srgbClr val="F2F2F2"/>
          </a:solidFill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Zeitliche Ressourcen</a:t>
            </a:r>
          </a:p>
        </p:txBody>
      </p:sp>
    </p:spTree>
    <p:extLst>
      <p:ext uri="{BB962C8B-B14F-4D97-AF65-F5344CB8AC3E}">
        <p14:creationId xmlns:p14="http://schemas.microsoft.com/office/powerpoint/2010/main" val="17507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F0A5B-24A9-20AA-771B-35D407290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2277D8EA-3A0E-909E-0D93-0EEF40EC2DCD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CB1A113-285A-ACE6-8C32-9FB714D8E4A3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6E8A6DC-8C0F-C5D6-3169-A426C888101F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B04F717-22C1-4F57-C9D1-0DCBC2054A90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3141EB69-5C8E-A6B2-43CA-ADF247810AB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372381F-61FD-5BE6-F212-E4B37DDC9FCC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45C96FC-3270-C97D-4DD1-58549EDA0F05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FA8017F-BED9-0D50-2600-2D41F62FC81D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5" y="2688986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E125B4F-9293-D99D-8392-8DCC86A15838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6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186DA7A-19CA-6EF6-79C7-1870E25BCE72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5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5C50221-3C07-669D-5BB7-10C87837CAE0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DEB3A4-7FCE-805B-36CD-CC5E81A50886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8C91C7C-6CD4-4175-271B-F2E3313DDE13}"/>
              </a:ext>
            </a:extLst>
          </p:cNvPr>
          <p:cNvSpPr txBox="1"/>
          <p:nvPr/>
        </p:nvSpPr>
        <p:spPr>
          <a:xfrm>
            <a:off x="8983950" y="2270072"/>
            <a:ext cx="155394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7DAB2B-A778-4441-19C3-14F17353E58B}"/>
              </a:ext>
            </a:extLst>
          </p:cNvPr>
          <p:cNvSpPr txBox="1"/>
          <p:nvPr/>
        </p:nvSpPr>
        <p:spPr>
          <a:xfrm>
            <a:off x="2929619" y="4146384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3028E80-700D-4728-27C3-1256EB6055D1}"/>
              </a:ext>
            </a:extLst>
          </p:cNvPr>
          <p:cNvSpPr txBox="1"/>
          <p:nvPr/>
        </p:nvSpPr>
        <p:spPr>
          <a:xfrm>
            <a:off x="4140586" y="3038329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07B554-A86F-3556-0A38-60AAD3D42C6F}"/>
              </a:ext>
            </a:extLst>
          </p:cNvPr>
          <p:cNvSpPr txBox="1"/>
          <p:nvPr/>
        </p:nvSpPr>
        <p:spPr>
          <a:xfrm>
            <a:off x="8944562" y="3672233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51AEC0-48A5-8169-4953-85A466D462AC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EDCB36B6-2E2F-55F8-1B67-F2DC10D2E8B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91DDB661-7A68-0F0E-73ED-276707191A22}"/>
              </a:ext>
            </a:extLst>
          </p:cNvPr>
          <p:cNvSpPr txBox="1"/>
          <p:nvPr/>
        </p:nvSpPr>
        <p:spPr>
          <a:xfrm>
            <a:off x="1072545" y="5677643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C39C86E-A65E-B422-CC1A-2FEABAB05BAF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E946D91-F826-0D76-FCB4-FBDF4EC450DA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08D1E1F-1A60-549D-6E9D-4947CC5DC797}"/>
              </a:ext>
            </a:extLst>
          </p:cNvPr>
          <p:cNvSpPr/>
          <p:nvPr/>
        </p:nvSpPr>
        <p:spPr>
          <a:xfrm>
            <a:off x="6310542" y="497627"/>
            <a:ext cx="2000973" cy="895323"/>
          </a:xfrm>
          <a:prstGeom prst="rect">
            <a:avLst/>
          </a:prstGeom>
          <a:noFill/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Nützlichkeits-einschätzung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AE91218-0B41-01BF-BBFA-8F61AF6FA74A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648565" y="1392950"/>
            <a:ext cx="1662462" cy="1216525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7D58773-EFD1-1D8B-B8EC-AD97B4133EE9}"/>
              </a:ext>
            </a:extLst>
          </p:cNvPr>
          <p:cNvCxnSpPr>
            <a:cxnSpLocks/>
            <a:stCxn id="17" idx="2"/>
            <a:endCxn id="56" idx="1"/>
          </p:cNvCxnSpPr>
          <p:nvPr/>
        </p:nvCxnSpPr>
        <p:spPr>
          <a:xfrm>
            <a:off x="7311029" y="1392950"/>
            <a:ext cx="781564" cy="1111164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FA06495-4FA1-973A-1778-8E334FE9B761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835889" y="1389103"/>
            <a:ext cx="732979" cy="1295730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B03CBC14-02E6-2006-6F7A-16D28ADD9D66}"/>
              </a:ext>
            </a:extLst>
          </p:cNvPr>
          <p:cNvSpPr/>
          <p:nvPr/>
        </p:nvSpPr>
        <p:spPr>
          <a:xfrm>
            <a:off x="3835402" y="493782"/>
            <a:ext cx="2000973" cy="895323"/>
          </a:xfrm>
          <a:prstGeom prst="rect">
            <a:avLst/>
          </a:prstGeom>
          <a:noFill/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Aufbereitung der Evidenz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CFE9D5E-936C-99F3-46A4-D7488007CA6E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835887" y="1389105"/>
            <a:ext cx="3256706" cy="1115011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746BABF6-A958-660C-A0BF-6DE0C4791FC2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3930104" y="2339418"/>
            <a:ext cx="1638762" cy="432962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6EA267F4-BA55-D09C-2863-1DE13AFEDCF4}"/>
              </a:ext>
            </a:extLst>
          </p:cNvPr>
          <p:cNvSpPr/>
          <p:nvPr/>
        </p:nvSpPr>
        <p:spPr>
          <a:xfrm>
            <a:off x="2929619" y="1444097"/>
            <a:ext cx="2000973" cy="895323"/>
          </a:xfrm>
          <a:prstGeom prst="rect">
            <a:avLst/>
          </a:prstGeom>
          <a:noFill/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Forschungs-methodisches Wissen  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23ECB488-2303-B7AA-619C-A050D151594C}"/>
              </a:ext>
            </a:extLst>
          </p:cNvPr>
          <p:cNvCxnSpPr>
            <a:cxnSpLocks/>
          </p:cNvCxnSpPr>
          <p:nvPr/>
        </p:nvCxnSpPr>
        <p:spPr>
          <a:xfrm>
            <a:off x="2929619" y="3124154"/>
            <a:ext cx="905783" cy="692471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E0F47FE2-1B73-689E-6882-C8AFF0414D1A}"/>
              </a:ext>
            </a:extLst>
          </p:cNvPr>
          <p:cNvSpPr/>
          <p:nvPr/>
        </p:nvSpPr>
        <p:spPr>
          <a:xfrm>
            <a:off x="1485900" y="2619338"/>
            <a:ext cx="1876697" cy="504814"/>
          </a:xfrm>
          <a:prstGeom prst="rect">
            <a:avLst/>
          </a:prstGeom>
          <a:noFill/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Zugänglichkeit der Evidenz </a:t>
            </a:r>
          </a:p>
        </p:txBody>
      </p:sp>
      <p:sp>
        <p:nvSpPr>
          <p:cNvPr id="33" name="Rectangle: Rounded Corners 6">
            <a:extLst>
              <a:ext uri="{FF2B5EF4-FFF2-40B4-BE49-F238E27FC236}">
                <a16:creationId xmlns:a16="http://schemas.microsoft.com/office/drawing/2014/main" id="{CAD68ECE-BF63-4C9B-0205-ED42301CE280}"/>
              </a:ext>
            </a:extLst>
          </p:cNvPr>
          <p:cNvSpPr/>
          <p:nvPr/>
        </p:nvSpPr>
        <p:spPr>
          <a:xfrm>
            <a:off x="292100" y="330200"/>
            <a:ext cx="11303000" cy="5845507"/>
          </a:xfrm>
          <a:prstGeom prst="roundRect">
            <a:avLst>
              <a:gd name="adj" fmla="val 2087"/>
            </a:avLst>
          </a:prstGeom>
          <a:noFill/>
          <a:ln w="28575">
            <a:solidFill>
              <a:srgbClr val="8CD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CD000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B05C41E3-1BEA-3BC9-835E-3391399BB1D0}"/>
              </a:ext>
            </a:extLst>
          </p:cNvPr>
          <p:cNvSpPr/>
          <p:nvPr/>
        </p:nvSpPr>
        <p:spPr>
          <a:xfrm>
            <a:off x="596900" y="98436"/>
            <a:ext cx="1876697" cy="504814"/>
          </a:xfrm>
          <a:prstGeom prst="rect">
            <a:avLst/>
          </a:prstGeom>
          <a:solidFill>
            <a:srgbClr val="F2F2F2"/>
          </a:solidFill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Zeitliche Ressourcen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C42A4F58-79AF-6594-1C57-2E95D3DCA6E0}"/>
              </a:ext>
            </a:extLst>
          </p:cNvPr>
          <p:cNvCxnSpPr>
            <a:cxnSpLocks/>
          </p:cNvCxnSpPr>
          <p:nvPr/>
        </p:nvCxnSpPr>
        <p:spPr>
          <a:xfrm flipH="1">
            <a:off x="4596926" y="1392950"/>
            <a:ext cx="2714103" cy="2907323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5" y="2688986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6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5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>
                <a:latin typeface="LM Roman 10" pitchFamily="2" charset="77"/>
                <a:cs typeface="Didot" panose="02000503000000020003" pitchFamily="2" charset="-79"/>
              </a:rPr>
              <a:t>konzeptuell</a:t>
            </a:r>
            <a:endParaRPr lang="de-DE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9" y="4146384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9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2" y="3672233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5" y="5677643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98CA8F1-328B-0C16-8ABD-A15F48B998FD}"/>
              </a:ext>
            </a:extLst>
          </p:cNvPr>
          <p:cNvSpPr/>
          <p:nvPr/>
        </p:nvSpPr>
        <p:spPr>
          <a:xfrm>
            <a:off x="8642595" y="488647"/>
            <a:ext cx="2000973" cy="895323"/>
          </a:xfrm>
          <a:prstGeom prst="rect">
            <a:avLst/>
          </a:prstGeom>
          <a:noFill/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Reflexions-fähigkeit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77FBB7EA-94EC-77BE-030E-DBA26ECCCDD0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566760" y="1383968"/>
            <a:ext cx="1076320" cy="1135738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F962324C-1CE1-2AC7-4423-6F3AE1949A8A}"/>
              </a:ext>
            </a:extLst>
          </p:cNvPr>
          <p:cNvSpPr/>
          <p:nvPr/>
        </p:nvSpPr>
        <p:spPr>
          <a:xfrm>
            <a:off x="6310542" y="497627"/>
            <a:ext cx="2000973" cy="895323"/>
          </a:xfrm>
          <a:prstGeom prst="rect">
            <a:avLst/>
          </a:prstGeom>
          <a:noFill/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Nützlichkeits-einschätzung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3B3A701-07B8-83CC-EAD6-2554C5BCD0E4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568866" y="1392950"/>
            <a:ext cx="1742163" cy="1368925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3A2AFABE-BCE1-CA85-D75E-1F203DFBFA33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7311027" y="1392948"/>
            <a:ext cx="781566" cy="1111166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BED717DC-6B53-D11B-D85D-49BD7B71E640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4835889" y="1389103"/>
            <a:ext cx="732979" cy="1295730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7EC50A25-345F-FE1E-F174-CCFD2CC934FD}"/>
              </a:ext>
            </a:extLst>
          </p:cNvPr>
          <p:cNvSpPr/>
          <p:nvPr/>
        </p:nvSpPr>
        <p:spPr>
          <a:xfrm>
            <a:off x="3835402" y="493782"/>
            <a:ext cx="2000973" cy="895323"/>
          </a:xfrm>
          <a:prstGeom prst="rect">
            <a:avLst/>
          </a:prstGeom>
          <a:noFill/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Aufbereitung der Evidenz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FC52C25F-E165-AD8E-1EAE-9932EC879885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4835887" y="1389105"/>
            <a:ext cx="3256706" cy="1115011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B2B7628-7622-25AC-986E-DBC76A914B85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3930104" y="2339418"/>
            <a:ext cx="1638762" cy="432962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74298D57-8657-9F20-1242-CF2A4344BE18}"/>
              </a:ext>
            </a:extLst>
          </p:cNvPr>
          <p:cNvSpPr/>
          <p:nvPr/>
        </p:nvSpPr>
        <p:spPr>
          <a:xfrm>
            <a:off x="2929619" y="1444097"/>
            <a:ext cx="2000973" cy="895323"/>
          </a:xfrm>
          <a:prstGeom prst="rect">
            <a:avLst/>
          </a:prstGeom>
          <a:noFill/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Forschungs-methodisches Wissen  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1988648F-5343-E90C-A0C0-EA945761AC6A}"/>
              </a:ext>
            </a:extLst>
          </p:cNvPr>
          <p:cNvCxnSpPr>
            <a:cxnSpLocks/>
          </p:cNvCxnSpPr>
          <p:nvPr/>
        </p:nvCxnSpPr>
        <p:spPr>
          <a:xfrm>
            <a:off x="2929619" y="3124154"/>
            <a:ext cx="905783" cy="692471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1AA76BF8-285C-3FFD-254D-4953182E4B61}"/>
              </a:ext>
            </a:extLst>
          </p:cNvPr>
          <p:cNvSpPr/>
          <p:nvPr/>
        </p:nvSpPr>
        <p:spPr>
          <a:xfrm>
            <a:off x="1485900" y="2619338"/>
            <a:ext cx="1876697" cy="504814"/>
          </a:xfrm>
          <a:prstGeom prst="rect">
            <a:avLst/>
          </a:prstGeom>
          <a:noFill/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Zugänglichkeit der Evidenz </a:t>
            </a:r>
          </a:p>
        </p:txBody>
      </p:sp>
      <p:sp>
        <p:nvSpPr>
          <p:cNvPr id="42" name="Rectangle: Rounded Corners 6">
            <a:extLst>
              <a:ext uri="{FF2B5EF4-FFF2-40B4-BE49-F238E27FC236}">
                <a16:creationId xmlns:a16="http://schemas.microsoft.com/office/drawing/2014/main" id="{8C2A9E89-ACFD-42C3-6D25-F010707FE095}"/>
              </a:ext>
            </a:extLst>
          </p:cNvPr>
          <p:cNvSpPr/>
          <p:nvPr/>
        </p:nvSpPr>
        <p:spPr>
          <a:xfrm>
            <a:off x="292100" y="330200"/>
            <a:ext cx="11303000" cy="5845507"/>
          </a:xfrm>
          <a:prstGeom prst="roundRect">
            <a:avLst>
              <a:gd name="adj" fmla="val 2087"/>
            </a:avLst>
          </a:prstGeom>
          <a:noFill/>
          <a:ln w="28575">
            <a:solidFill>
              <a:srgbClr val="8CD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CD000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6FD380FE-73ED-2328-9E29-7E5623157CFB}"/>
              </a:ext>
            </a:extLst>
          </p:cNvPr>
          <p:cNvSpPr/>
          <p:nvPr/>
        </p:nvSpPr>
        <p:spPr>
          <a:xfrm>
            <a:off x="596900" y="98436"/>
            <a:ext cx="1876697" cy="504814"/>
          </a:xfrm>
          <a:prstGeom prst="rect">
            <a:avLst/>
          </a:prstGeom>
          <a:solidFill>
            <a:srgbClr val="F2F2F2"/>
          </a:solidFill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Zeitliche Ressourcen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FDC5384-5062-9FC0-872C-749FCB79758E}"/>
              </a:ext>
            </a:extLst>
          </p:cNvPr>
          <p:cNvCxnSpPr>
            <a:cxnSpLocks/>
            <a:stCxn id="24" idx="2"/>
            <a:endCxn id="53" idx="3"/>
          </p:cNvCxnSpPr>
          <p:nvPr/>
        </p:nvCxnSpPr>
        <p:spPr>
          <a:xfrm flipH="1">
            <a:off x="4596926" y="1392950"/>
            <a:ext cx="2714103" cy="2907323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774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406402" y="810538"/>
            <a:ext cx="11013409" cy="5953259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722492" y="1137072"/>
            <a:ext cx="10329333" cy="528553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1072544" y="1491015"/>
            <a:ext cx="7333227" cy="457200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542269" y="810536"/>
            <a:ext cx="2584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Schule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772195" y="1137072"/>
            <a:ext cx="4216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individuellen Lehrperson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1044255" y="1447649"/>
            <a:ext cx="5056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Forschung/des Forschungswissens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5" y="2688986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6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5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65767"/>
            <a:ext cx="1553940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9" y="4146384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9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2" y="3672233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111182" y="5677643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753A68-9EF3-34E0-F30F-923284A1A4B6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7680B836-4A0D-028C-0823-00482B71AF60}"/>
              </a:ext>
            </a:extLst>
          </p:cNvPr>
          <p:cNvSpPr/>
          <p:nvPr/>
        </p:nvSpPr>
        <p:spPr>
          <a:xfrm>
            <a:off x="81024" y="494449"/>
            <a:ext cx="11665066" cy="6570783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C509CB0-07F1-F883-81D8-E1110BBCCA56}"/>
              </a:ext>
            </a:extLst>
          </p:cNvPr>
          <p:cNvSpPr txBox="1"/>
          <p:nvPr/>
        </p:nvSpPr>
        <p:spPr>
          <a:xfrm>
            <a:off x="215991" y="482870"/>
            <a:ext cx="3459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Kommunikation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9458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– 2022-Design">
  <a:themeElements>
    <a:clrScheme name="Office 2013 – 2022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– 2022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– 2022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265</Words>
  <Application>Microsoft Macintosh PowerPoint</Application>
  <PresentationFormat>Benutzerdefiniert</PresentationFormat>
  <Paragraphs>130</Paragraphs>
  <Slides>8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LM Roman 10</vt:lpstr>
      <vt:lpstr>Office 2013 – 2022-Design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Sparhuber</dc:creator>
  <cp:lastModifiedBy>Kirstin Schmidt</cp:lastModifiedBy>
  <cp:revision>45</cp:revision>
  <dcterms:created xsi:type="dcterms:W3CDTF">2023-05-01T15:36:55Z</dcterms:created>
  <dcterms:modified xsi:type="dcterms:W3CDTF">2024-12-13T13:52:48Z</dcterms:modified>
</cp:coreProperties>
</file>