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7B435-5445-41A7-DA1B-A4D0964BA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78576-2E87-8516-340D-7707E652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A2DBE-1C11-1E77-F3A8-BA62D578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69E99-F013-EBD7-AA0C-00E3951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1AE34-F72E-F1E5-58BA-4C46F694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0F43-0215-9023-91B8-59B9182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9FD77-8A3B-159E-9C46-C3C552C6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6727A-75E9-D7CE-18EE-D88794F1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88D69-77BE-FDB7-F903-E6F75E8C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FB2CC-CC60-E1B6-173A-81614898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4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071E21-CF02-45F0-8477-C334E484F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0E1A0-5FC5-4613-D303-01ADE241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26746-66C9-814C-DAC2-D666168F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DB1C6-1B25-6A04-B7C6-E5F4E367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545B2-4A45-0D2F-588D-367A5C9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B80E3-B7A8-7067-A7BE-6DE5232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F77E0-D060-F658-41E5-7138F0E5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2EEB1-8C70-F596-111E-DF61FB9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1D58B-6EE2-6995-661E-806568D8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89699-3FE5-7122-5049-4709402F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53EC-7700-88F5-6826-5D09CAF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3130C-2EC3-9C81-BF0D-C1434F75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DC4FC-1CE8-A8DB-3B98-1BDAB370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5DAB2-7574-13D5-B9F1-68A48727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DAC56-AE4D-B320-C160-02DF5B6B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7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C2C61-CA74-B20F-91D1-34C96AA5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3E09A-8396-FF3E-3CB8-2E0E391BB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D00B86-52EB-8B65-B407-BB3522CC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EAAF3F-C743-B363-6344-BABDBC85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2AB06-76D8-281F-033B-78A68ED2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1482-C8C0-F054-5992-84044DF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B54F9-F8DF-B535-D8E7-8E0144FB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38D87-74E0-E463-E11A-35E0D663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18148B-A9D1-9769-3D94-5CC06AA1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FE8C59-BFBC-81C3-38E4-A8794015D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E6EA08-DD76-9030-733C-A060552F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AEA3C0-ED7A-A2C1-AAE3-0534E18F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35E7A-03AC-5D61-ACA0-88B2734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9EE1E1-43C4-C874-A834-773B93B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767CB-66F1-5B08-6DEF-8CB5B022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A3A6C3-7285-B1B7-158F-0C7B36E2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5C7A9-3703-C20F-C3E6-6B6AE5D9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AA946-8D78-4545-73E9-904D20A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FFD203-06A1-CDC4-246C-0726A22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0FA5-A9E4-2E4E-A78E-AE1C0387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F32C3-AD8C-0A33-1848-04FBE30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0D80-9EF6-C54B-FF93-6D04128A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C43E-8B3D-140F-08BE-D0A78C2D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A5F75-1CB6-BF8B-4154-4B5F47BB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88D3C-D6E9-57B3-7DEA-8CF69417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75018-5829-3AA3-EE56-F8E829D4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C547B-5DB9-EACB-AF78-F5993B6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566D-FB95-3700-3BF6-26D4487E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989A2-EEC3-9B7C-E8CC-F985028C3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8EB12C-48E0-2674-3CA6-871DAF2B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1AD49-43FF-1E24-BC14-86B6134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EA381-5993-9F5A-3176-32AE30A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63DAC-0E3C-E776-F3F6-8A471E23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23F2F-5D5A-94B5-7DE7-FB480F0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3F2A9-5E65-8C6D-1B0E-2C8DB975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90F8D-A7D2-4FCE-94DF-FD5BAB59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FAD-80B4-B24E-A80A-544300FFDA3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5FFAB-ABDE-CF75-021F-C467C6A7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8FCCD-0C47-64A6-2C18-372EE43FD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3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BCA71DD-4FF0-F933-04C9-5F64140EAC42}"/>
              </a:ext>
            </a:extLst>
          </p:cNvPr>
          <p:cNvSpPr txBox="1"/>
          <p:nvPr/>
        </p:nvSpPr>
        <p:spPr>
          <a:xfrm>
            <a:off x="4291563" y="5102720"/>
            <a:ext cx="3608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evidenzinformiertes </a:t>
            </a:r>
          </a:p>
          <a:p>
            <a:pPr algn="ctr"/>
            <a:r>
              <a:rPr lang="de-DE" sz="3200" dirty="0"/>
              <a:t>Handeln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E455FD-EBED-FD8B-5438-3ABCED0E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3251200" cy="3251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E4AFC9-785D-9D79-C0D6-38E20FE2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10" y="271139"/>
            <a:ext cx="3251200" cy="32512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8F458C3-1CDD-AF2C-8CBB-329CB1981E0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625600" y="3429000"/>
            <a:ext cx="4470400" cy="1673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B4E0FDD-51A5-CD97-9910-A46B073226AA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6096000" y="3522339"/>
            <a:ext cx="4341810" cy="1580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1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0E78B-2E04-F48A-3171-3AC8817D0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E3E3C07-B35C-F27A-F3AD-B9360E9EE80C}"/>
              </a:ext>
            </a:extLst>
          </p:cNvPr>
          <p:cNvSpPr txBox="1"/>
          <p:nvPr/>
        </p:nvSpPr>
        <p:spPr>
          <a:xfrm>
            <a:off x="4291563" y="5102720"/>
            <a:ext cx="3608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evidenzinformiertes </a:t>
            </a:r>
          </a:p>
          <a:p>
            <a:pPr algn="ctr"/>
            <a:r>
              <a:rPr lang="de-DE" sz="3200" dirty="0"/>
              <a:t>Handeln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884BB8-1C56-654B-74D1-D8B70F5A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3251200" cy="3251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568882-AA34-B43F-461F-EA04918B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10" y="271139"/>
            <a:ext cx="3251200" cy="32512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ECAFB-BDC1-B036-E5FA-E81A361EA25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625600" y="3429000"/>
            <a:ext cx="4470400" cy="1673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AFF526-2032-EAF2-AB72-065FCFCC38D4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6096000" y="3522339"/>
            <a:ext cx="4341810" cy="1580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A332E6D-6B00-96AB-0CE1-B7A6A9338CB3}"/>
              </a:ext>
            </a:extLst>
          </p:cNvPr>
          <p:cNvSpPr txBox="1"/>
          <p:nvPr/>
        </p:nvSpPr>
        <p:spPr>
          <a:xfrm>
            <a:off x="242107" y="4312529"/>
            <a:ext cx="314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CD000"/>
                </a:solidFill>
              </a:rPr>
              <a:t>Nützlichkeitseinschätzungen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CD000"/>
                </a:solidFill>
              </a:rPr>
              <a:t>Reflexionsfähigkeit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CD000"/>
                </a:solidFill>
              </a:rPr>
              <a:t>Methodisches Wissen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CD000"/>
                </a:solidFill>
              </a:rPr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A34FA8-36A0-532B-5A3E-CBA825E944D1}"/>
              </a:ext>
            </a:extLst>
          </p:cNvPr>
          <p:cNvSpPr txBox="1"/>
          <p:nvPr/>
        </p:nvSpPr>
        <p:spPr>
          <a:xfrm>
            <a:off x="8992781" y="4312529"/>
            <a:ext cx="314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CD000"/>
                </a:solidFill>
              </a:rPr>
              <a:t>Zugänglichkeit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8CD000"/>
                </a:solidFill>
              </a:rPr>
              <a:t>Aufbereitung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CD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95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2</cp:revision>
  <dcterms:created xsi:type="dcterms:W3CDTF">2024-12-06T16:00:25Z</dcterms:created>
  <dcterms:modified xsi:type="dcterms:W3CDTF">2024-12-11T16:15:38Z</dcterms:modified>
</cp:coreProperties>
</file>