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6" r:id="rId4"/>
    <p:sldId id="277" r:id="rId5"/>
    <p:sldId id="278" r:id="rId6"/>
    <p:sldId id="279" r:id="rId7"/>
    <p:sldId id="280" r:id="rId8"/>
    <p:sldId id="273" r:id="rId9"/>
    <p:sldId id="271" r:id="rId10"/>
    <p:sldId id="274" r:id="rId11"/>
    <p:sldId id="272" r:id="rId12"/>
    <p:sldId id="275" r:id="rId13"/>
    <p:sldId id="269" r:id="rId14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D000"/>
    <a:srgbClr val="FFF2CC"/>
    <a:srgbClr val="96412D"/>
    <a:srgbClr val="7FC4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</p:spTree>
    <p:extLst>
      <p:ext uri="{BB962C8B-B14F-4D97-AF65-F5344CB8AC3E}">
        <p14:creationId xmlns:p14="http://schemas.microsoft.com/office/powerpoint/2010/main" val="42051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4749485" y="320383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9BAB29D-4D27-D307-A008-31DFDAD3045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9531" y="1215706"/>
            <a:ext cx="170441" cy="151112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>
            <a:off x="5749972" y="1215706"/>
            <a:ext cx="2342621" cy="128840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7092106" y="515073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>
            <a:off x="8092593" y="1410396"/>
            <a:ext cx="0" cy="109371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748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DDB420-75F7-04A5-A5FF-4DE69905DD3F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838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80B870-D2A6-3895-3F9C-324DA31B2710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525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00611" y="2377630"/>
            <a:ext cx="1815826" cy="36933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700124" y="148230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7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0" y="493780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7" y="1389103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9C26CE1B-B98D-7E6C-757D-2CA33E927B91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175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00611" y="2377630"/>
            <a:ext cx="1815826" cy="36933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700124" y="148230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7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0" y="493780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7" y="1389103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84E729E-94B9-674D-B2E2-8713213A27D9}"/>
              </a:ext>
            </a:extLst>
          </p:cNvPr>
          <p:cNvSpPr/>
          <p:nvPr/>
        </p:nvSpPr>
        <p:spPr>
          <a:xfrm>
            <a:off x="6310540" y="49762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6784926-0515-4201-A5B7-7BA78F3F35B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48565" y="1392948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8774B2D-F9AA-AA3A-075A-1640672F7A84}"/>
              </a:ext>
            </a:extLst>
          </p:cNvPr>
          <p:cNvCxnSpPr>
            <a:cxnSpLocks/>
            <a:stCxn id="17" idx="2"/>
            <a:endCxn id="56" idx="1"/>
          </p:cNvCxnSpPr>
          <p:nvPr/>
        </p:nvCxnSpPr>
        <p:spPr>
          <a:xfrm>
            <a:off x="7311027" y="1392948"/>
            <a:ext cx="781566" cy="111116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8642593" y="48864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7FBB7EA-94EC-77BE-030E-DBA26ECCCD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6760" y="1383968"/>
            <a:ext cx="1076320" cy="113573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030D41-8A94-7323-EC31-A899D484F2FB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0597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8917972" y="1515410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1460428" y="1264386"/>
            <a:ext cx="2000973" cy="895323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8793696" y="62147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4E729E-94B9-674D-B2E2-8713213A27D9}"/>
              </a:ext>
            </a:extLst>
          </p:cNvPr>
          <p:cNvSpPr/>
          <p:nvPr/>
        </p:nvSpPr>
        <p:spPr>
          <a:xfrm>
            <a:off x="1960130" y="540382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299041" y="586984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D030D41-8A94-7323-EC31-A899D484F2FB}"/>
              </a:ext>
            </a:extLst>
          </p:cNvPr>
          <p:cNvSpPr/>
          <p:nvPr/>
        </p:nvSpPr>
        <p:spPr>
          <a:xfrm>
            <a:off x="637499" y="350241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13472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19B2CE0-734F-3389-0248-9258C6D99BB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</p:spTree>
    <p:extLst>
      <p:ext uri="{BB962C8B-B14F-4D97-AF65-F5344CB8AC3E}">
        <p14:creationId xmlns:p14="http://schemas.microsoft.com/office/powerpoint/2010/main" val="17447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</p:spTree>
    <p:extLst>
      <p:ext uri="{BB962C8B-B14F-4D97-AF65-F5344CB8AC3E}">
        <p14:creationId xmlns:p14="http://schemas.microsoft.com/office/powerpoint/2010/main" val="42745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427</Words>
  <Application>Microsoft Macintosh PowerPoint</Application>
  <PresentationFormat>Benutzerdefiniert</PresentationFormat>
  <Paragraphs>214</Paragraphs>
  <Slides>13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40</cp:revision>
  <dcterms:created xsi:type="dcterms:W3CDTF">2023-05-01T15:36:55Z</dcterms:created>
  <dcterms:modified xsi:type="dcterms:W3CDTF">2024-12-11T14:50:18Z</dcterms:modified>
</cp:coreProperties>
</file>