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70" r:id="rId3"/>
    <p:sldId id="276" r:id="rId4"/>
    <p:sldId id="277" r:id="rId5"/>
    <p:sldId id="278" r:id="rId6"/>
    <p:sldId id="279" r:id="rId7"/>
    <p:sldId id="280" r:id="rId8"/>
    <p:sldId id="273" r:id="rId9"/>
    <p:sldId id="271" r:id="rId10"/>
    <p:sldId id="274" r:id="rId11"/>
    <p:sldId id="272" r:id="rId12"/>
    <p:sldId id="275" r:id="rId13"/>
    <p:sldId id="269" r:id="rId14"/>
  </p:sldIdLst>
  <p:sldSz cx="1219200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8CD000"/>
    <a:srgbClr val="FFF2CC"/>
    <a:srgbClr val="96412D"/>
    <a:srgbClr val="7FC400"/>
    <a:srgbClr val="267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7197"/>
            <a:ext cx="9144000" cy="2631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580"/>
            <a:ext cx="9144000" cy="18251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6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2483"/>
            <a:ext cx="2628900" cy="640647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2483"/>
            <a:ext cx="7734300" cy="64064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8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4670"/>
            <a:ext cx="10515600" cy="31446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59034"/>
            <a:ext cx="10515600" cy="16536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3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2414"/>
            <a:ext cx="5181600" cy="47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2414"/>
            <a:ext cx="5181600" cy="47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6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2483"/>
            <a:ext cx="10515600" cy="14611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3171"/>
            <a:ext cx="5157787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61381"/>
            <a:ext cx="5157787" cy="40615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3171"/>
            <a:ext cx="5183188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61381"/>
            <a:ext cx="5183188" cy="40615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2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3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7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88454"/>
            <a:ext cx="6172200" cy="53722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1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88454"/>
            <a:ext cx="6172200" cy="537226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9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2483"/>
            <a:ext cx="1051560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2414"/>
            <a:ext cx="1051560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0E49-5901-4A70-B0E2-4707CC9925D2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06699"/>
            <a:ext cx="41148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7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584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54677F5-D75D-EF6B-A915-747D0583F3B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930104" y="2339418"/>
            <a:ext cx="1638762" cy="432962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4CF9C61E-50D6-5835-AFCC-1A0556565B07}"/>
              </a:ext>
            </a:extLst>
          </p:cNvPr>
          <p:cNvSpPr/>
          <p:nvPr/>
        </p:nvSpPr>
        <p:spPr>
          <a:xfrm>
            <a:off x="2929617" y="1444095"/>
            <a:ext cx="2000973" cy="895323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Aufbereitung der Evidenz</a:t>
            </a:r>
          </a:p>
        </p:txBody>
      </p:sp>
    </p:spTree>
    <p:extLst>
      <p:ext uri="{BB962C8B-B14F-4D97-AF65-F5344CB8AC3E}">
        <p14:creationId xmlns:p14="http://schemas.microsoft.com/office/powerpoint/2010/main" val="4205172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54677F5-D75D-EF6B-A915-747D0583F3B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930104" y="2339418"/>
            <a:ext cx="1638762" cy="432962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4CF9C61E-50D6-5835-AFCC-1A0556565B07}"/>
              </a:ext>
            </a:extLst>
          </p:cNvPr>
          <p:cNvSpPr/>
          <p:nvPr/>
        </p:nvSpPr>
        <p:spPr>
          <a:xfrm>
            <a:off x="2929617" y="1444095"/>
            <a:ext cx="2000973" cy="895323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Forschungs-methodisches Wissen 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681025A-4887-521F-E5E3-9033FB44F290}"/>
              </a:ext>
            </a:extLst>
          </p:cNvPr>
          <p:cNvSpPr/>
          <p:nvPr/>
        </p:nvSpPr>
        <p:spPr>
          <a:xfrm>
            <a:off x="4749485" y="320383"/>
            <a:ext cx="2000973" cy="895323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Nützlichkeits-einschätzung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9BAB29D-4D27-D307-A008-31DFDAD30457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579531" y="1215706"/>
            <a:ext cx="170441" cy="1511121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767DB0A-CBD0-C58B-E36E-C37BC584DA19}"/>
              </a:ext>
            </a:extLst>
          </p:cNvPr>
          <p:cNvCxnSpPr>
            <a:cxnSpLocks/>
            <a:stCxn id="7" idx="2"/>
            <a:endCxn id="56" idx="1"/>
          </p:cNvCxnSpPr>
          <p:nvPr/>
        </p:nvCxnSpPr>
        <p:spPr>
          <a:xfrm>
            <a:off x="5749972" y="1215706"/>
            <a:ext cx="2342621" cy="1288408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062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681025A-4887-521F-E5E3-9033FB44F290}"/>
              </a:ext>
            </a:extLst>
          </p:cNvPr>
          <p:cNvSpPr/>
          <p:nvPr/>
        </p:nvSpPr>
        <p:spPr>
          <a:xfrm>
            <a:off x="7092106" y="515073"/>
            <a:ext cx="2000973" cy="895323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Reflexionsfähigkeit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767DB0A-CBD0-C58B-E36E-C37BC584DA19}"/>
              </a:ext>
            </a:extLst>
          </p:cNvPr>
          <p:cNvCxnSpPr>
            <a:cxnSpLocks/>
            <a:stCxn id="7" idx="2"/>
            <a:endCxn id="56" idx="1"/>
          </p:cNvCxnSpPr>
          <p:nvPr/>
        </p:nvCxnSpPr>
        <p:spPr>
          <a:xfrm>
            <a:off x="8092593" y="1410396"/>
            <a:ext cx="0" cy="1093718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015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406400" y="810536"/>
            <a:ext cx="11013409" cy="5953259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722490" y="1137072"/>
            <a:ext cx="10329333" cy="528553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1072542" y="1491015"/>
            <a:ext cx="7333227" cy="457200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542269" y="810536"/>
            <a:ext cx="2584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Schule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772193" y="1137072"/>
            <a:ext cx="4216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individuellen Lehrperson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1044255" y="1447649"/>
            <a:ext cx="5056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Forschung/des Forschungswissens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65767"/>
            <a:ext cx="1553940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111180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753A68-9EF3-34E0-F30F-923284A1A4B6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7680B836-4A0D-028C-0823-00482B71AF60}"/>
              </a:ext>
            </a:extLst>
          </p:cNvPr>
          <p:cNvSpPr/>
          <p:nvPr/>
        </p:nvSpPr>
        <p:spPr>
          <a:xfrm>
            <a:off x="81024" y="494447"/>
            <a:ext cx="11665066" cy="6570783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C509CB0-07F1-F883-81D8-E1110BBCCA56}"/>
              </a:ext>
            </a:extLst>
          </p:cNvPr>
          <p:cNvSpPr txBox="1"/>
          <p:nvPr/>
        </p:nvSpPr>
        <p:spPr>
          <a:xfrm>
            <a:off x="215989" y="482870"/>
            <a:ext cx="3459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Kommunikation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945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sp>
        <p:nvSpPr>
          <p:cNvPr id="11" name="Rectangle: Rounded Corners 6">
            <a:extLst>
              <a:ext uri="{FF2B5EF4-FFF2-40B4-BE49-F238E27FC236}">
                <a16:creationId xmlns:a16="http://schemas.microsoft.com/office/drawing/2014/main" id="{40294711-0727-6CDB-B10A-CA55D562D150}"/>
              </a:ext>
            </a:extLst>
          </p:cNvPr>
          <p:cNvSpPr/>
          <p:nvPr/>
        </p:nvSpPr>
        <p:spPr>
          <a:xfrm>
            <a:off x="292100" y="330200"/>
            <a:ext cx="11303000" cy="6629400"/>
          </a:xfrm>
          <a:prstGeom prst="roundRect">
            <a:avLst>
              <a:gd name="adj" fmla="val 2087"/>
            </a:avLst>
          </a:prstGeom>
          <a:noFill/>
          <a:ln>
            <a:solidFill>
              <a:srgbClr val="8CD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CD000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399C766-C124-652A-CBED-963902D8A78E}"/>
              </a:ext>
            </a:extLst>
          </p:cNvPr>
          <p:cNvSpPr/>
          <p:nvPr/>
        </p:nvSpPr>
        <p:spPr>
          <a:xfrm>
            <a:off x="596900" y="98436"/>
            <a:ext cx="1876697" cy="504814"/>
          </a:xfrm>
          <a:prstGeom prst="rect">
            <a:avLst/>
          </a:prstGeom>
          <a:solidFill>
            <a:srgbClr val="F2F2F2"/>
          </a:solidFill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Zeitliche Ressourcen</a:t>
            </a:r>
          </a:p>
        </p:txBody>
      </p:sp>
    </p:spTree>
    <p:extLst>
      <p:ext uri="{BB962C8B-B14F-4D97-AF65-F5344CB8AC3E}">
        <p14:creationId xmlns:p14="http://schemas.microsoft.com/office/powerpoint/2010/main" val="374836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sp>
        <p:nvSpPr>
          <p:cNvPr id="11" name="Rectangle: Rounded Corners 6">
            <a:extLst>
              <a:ext uri="{FF2B5EF4-FFF2-40B4-BE49-F238E27FC236}">
                <a16:creationId xmlns:a16="http://schemas.microsoft.com/office/drawing/2014/main" id="{40294711-0727-6CDB-B10A-CA55D562D150}"/>
              </a:ext>
            </a:extLst>
          </p:cNvPr>
          <p:cNvSpPr/>
          <p:nvPr/>
        </p:nvSpPr>
        <p:spPr>
          <a:xfrm>
            <a:off x="292100" y="330200"/>
            <a:ext cx="11303000" cy="6629400"/>
          </a:xfrm>
          <a:prstGeom prst="roundRect">
            <a:avLst>
              <a:gd name="adj" fmla="val 2087"/>
            </a:avLst>
          </a:prstGeom>
          <a:noFill/>
          <a:ln>
            <a:solidFill>
              <a:srgbClr val="8CD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CD000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B9A5665-D14E-835C-DBDD-A4A0BC536BC5}"/>
              </a:ext>
            </a:extLst>
          </p:cNvPr>
          <p:cNvCxnSpPr>
            <a:cxnSpLocks/>
          </p:cNvCxnSpPr>
          <p:nvPr/>
        </p:nvCxnSpPr>
        <p:spPr>
          <a:xfrm>
            <a:off x="2929617" y="3124152"/>
            <a:ext cx="905783" cy="692471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4EF3413E-4E39-9018-782D-B176619CBC29}"/>
              </a:ext>
            </a:extLst>
          </p:cNvPr>
          <p:cNvSpPr/>
          <p:nvPr/>
        </p:nvSpPr>
        <p:spPr>
          <a:xfrm>
            <a:off x="1485898" y="2619338"/>
            <a:ext cx="1876697" cy="504814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Zugänglichkeit der Evidenz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5DDB420-75F7-04A5-A5FF-4DE69905DD3F}"/>
              </a:ext>
            </a:extLst>
          </p:cNvPr>
          <p:cNvSpPr/>
          <p:nvPr/>
        </p:nvSpPr>
        <p:spPr>
          <a:xfrm>
            <a:off x="596900" y="98436"/>
            <a:ext cx="1876697" cy="504814"/>
          </a:xfrm>
          <a:prstGeom prst="rect">
            <a:avLst/>
          </a:prstGeom>
          <a:solidFill>
            <a:srgbClr val="F2F2F2"/>
          </a:solidFill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Zeitliche Ressourcen</a:t>
            </a:r>
          </a:p>
        </p:txBody>
      </p:sp>
    </p:spTree>
    <p:extLst>
      <p:ext uri="{BB962C8B-B14F-4D97-AF65-F5344CB8AC3E}">
        <p14:creationId xmlns:p14="http://schemas.microsoft.com/office/powerpoint/2010/main" val="228388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sp>
        <p:nvSpPr>
          <p:cNvPr id="11" name="Rectangle: Rounded Corners 6">
            <a:extLst>
              <a:ext uri="{FF2B5EF4-FFF2-40B4-BE49-F238E27FC236}">
                <a16:creationId xmlns:a16="http://schemas.microsoft.com/office/drawing/2014/main" id="{40294711-0727-6CDB-B10A-CA55D562D150}"/>
              </a:ext>
            </a:extLst>
          </p:cNvPr>
          <p:cNvSpPr/>
          <p:nvPr/>
        </p:nvSpPr>
        <p:spPr>
          <a:xfrm>
            <a:off x="292100" y="330200"/>
            <a:ext cx="11303000" cy="6629400"/>
          </a:xfrm>
          <a:prstGeom prst="roundRect">
            <a:avLst>
              <a:gd name="adj" fmla="val 2087"/>
            </a:avLst>
          </a:prstGeom>
          <a:noFill/>
          <a:ln>
            <a:solidFill>
              <a:srgbClr val="8CD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CD000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B9A5665-D14E-835C-DBDD-A4A0BC536BC5}"/>
              </a:ext>
            </a:extLst>
          </p:cNvPr>
          <p:cNvCxnSpPr>
            <a:cxnSpLocks/>
          </p:cNvCxnSpPr>
          <p:nvPr/>
        </p:nvCxnSpPr>
        <p:spPr>
          <a:xfrm>
            <a:off x="2929617" y="3124152"/>
            <a:ext cx="905783" cy="692471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4EF3413E-4E39-9018-782D-B176619CBC29}"/>
              </a:ext>
            </a:extLst>
          </p:cNvPr>
          <p:cNvSpPr/>
          <p:nvPr/>
        </p:nvSpPr>
        <p:spPr>
          <a:xfrm>
            <a:off x="1485898" y="2619338"/>
            <a:ext cx="1876697" cy="504814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Zugänglichkeit der Evidenz 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D4D65A27-51C0-6681-193A-3BE734072CE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930104" y="2339418"/>
            <a:ext cx="1638762" cy="432962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B41CB0C5-1630-6703-A66C-7BA5A9B0AB6C}"/>
              </a:ext>
            </a:extLst>
          </p:cNvPr>
          <p:cNvSpPr/>
          <p:nvPr/>
        </p:nvSpPr>
        <p:spPr>
          <a:xfrm>
            <a:off x="2929617" y="1444095"/>
            <a:ext cx="2000973" cy="895323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Forschungs-methodisches Wissen 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880B870-D2A6-3895-3F9C-324DA31B2710}"/>
              </a:ext>
            </a:extLst>
          </p:cNvPr>
          <p:cNvSpPr/>
          <p:nvPr/>
        </p:nvSpPr>
        <p:spPr>
          <a:xfrm>
            <a:off x="596900" y="98436"/>
            <a:ext cx="1876697" cy="504814"/>
          </a:xfrm>
          <a:prstGeom prst="rect">
            <a:avLst/>
          </a:prstGeom>
          <a:solidFill>
            <a:srgbClr val="F2F2F2"/>
          </a:solidFill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Zeitliche Ressourcen</a:t>
            </a:r>
          </a:p>
        </p:txBody>
      </p:sp>
    </p:spTree>
    <p:extLst>
      <p:ext uri="{BB962C8B-B14F-4D97-AF65-F5344CB8AC3E}">
        <p14:creationId xmlns:p14="http://schemas.microsoft.com/office/powerpoint/2010/main" val="225259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sp>
        <p:nvSpPr>
          <p:cNvPr id="11" name="Rectangle: Rounded Corners 6">
            <a:extLst>
              <a:ext uri="{FF2B5EF4-FFF2-40B4-BE49-F238E27FC236}">
                <a16:creationId xmlns:a16="http://schemas.microsoft.com/office/drawing/2014/main" id="{40294711-0727-6CDB-B10A-CA55D562D150}"/>
              </a:ext>
            </a:extLst>
          </p:cNvPr>
          <p:cNvSpPr/>
          <p:nvPr/>
        </p:nvSpPr>
        <p:spPr>
          <a:xfrm>
            <a:off x="292100" y="330200"/>
            <a:ext cx="11303000" cy="6629400"/>
          </a:xfrm>
          <a:prstGeom prst="roundRect">
            <a:avLst>
              <a:gd name="adj" fmla="val 2087"/>
            </a:avLst>
          </a:prstGeom>
          <a:noFill/>
          <a:ln>
            <a:solidFill>
              <a:srgbClr val="8CD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CD000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B9A5665-D14E-835C-DBDD-A4A0BC536BC5}"/>
              </a:ext>
            </a:extLst>
          </p:cNvPr>
          <p:cNvCxnSpPr>
            <a:cxnSpLocks/>
          </p:cNvCxnSpPr>
          <p:nvPr/>
        </p:nvCxnSpPr>
        <p:spPr>
          <a:xfrm>
            <a:off x="2929617" y="3124152"/>
            <a:ext cx="905783" cy="692471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4EF3413E-4E39-9018-782D-B176619CBC29}"/>
              </a:ext>
            </a:extLst>
          </p:cNvPr>
          <p:cNvSpPr/>
          <p:nvPr/>
        </p:nvSpPr>
        <p:spPr>
          <a:xfrm>
            <a:off x="1485898" y="2619338"/>
            <a:ext cx="1876697" cy="504814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Zugänglichkeit der Evidenz 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D4D65A27-51C0-6681-193A-3BE734072CE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700611" y="2377630"/>
            <a:ext cx="1815826" cy="369332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B41CB0C5-1630-6703-A66C-7BA5A9B0AB6C}"/>
              </a:ext>
            </a:extLst>
          </p:cNvPr>
          <p:cNvSpPr/>
          <p:nvPr/>
        </p:nvSpPr>
        <p:spPr>
          <a:xfrm>
            <a:off x="2700124" y="1482307"/>
            <a:ext cx="2000973" cy="895323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Forschungs-methodisches Wissen  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3EAB5CD-CDA9-2CBF-3306-0872CF2448F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835887" y="1389103"/>
            <a:ext cx="732979" cy="1295730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E3CBC785-E3F3-5CFB-04DF-66D79FA17D0F}"/>
              </a:ext>
            </a:extLst>
          </p:cNvPr>
          <p:cNvSpPr/>
          <p:nvPr/>
        </p:nvSpPr>
        <p:spPr>
          <a:xfrm>
            <a:off x="3835400" y="493780"/>
            <a:ext cx="2000973" cy="895323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Aufbereitung der Evidenz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3E2E4AD-038F-B708-0BE1-2769D70D9FCE}"/>
              </a:ext>
            </a:extLst>
          </p:cNvPr>
          <p:cNvCxnSpPr>
            <a:cxnSpLocks/>
            <a:stCxn id="12" idx="2"/>
            <a:endCxn id="56" idx="1"/>
          </p:cNvCxnSpPr>
          <p:nvPr/>
        </p:nvCxnSpPr>
        <p:spPr>
          <a:xfrm>
            <a:off x="4835887" y="1389103"/>
            <a:ext cx="3256706" cy="1115011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9C26CE1B-B98D-7E6C-757D-2CA33E927B91}"/>
              </a:ext>
            </a:extLst>
          </p:cNvPr>
          <p:cNvSpPr/>
          <p:nvPr/>
        </p:nvSpPr>
        <p:spPr>
          <a:xfrm>
            <a:off x="596900" y="98436"/>
            <a:ext cx="1876697" cy="504814"/>
          </a:xfrm>
          <a:prstGeom prst="rect">
            <a:avLst/>
          </a:prstGeom>
          <a:solidFill>
            <a:srgbClr val="F2F2F2"/>
          </a:solidFill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Zeitliche Ressourcen</a:t>
            </a:r>
          </a:p>
        </p:txBody>
      </p:sp>
    </p:spTree>
    <p:extLst>
      <p:ext uri="{BB962C8B-B14F-4D97-AF65-F5344CB8AC3E}">
        <p14:creationId xmlns:p14="http://schemas.microsoft.com/office/powerpoint/2010/main" val="1750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sp>
        <p:nvSpPr>
          <p:cNvPr id="11" name="Rectangle: Rounded Corners 6">
            <a:extLst>
              <a:ext uri="{FF2B5EF4-FFF2-40B4-BE49-F238E27FC236}">
                <a16:creationId xmlns:a16="http://schemas.microsoft.com/office/drawing/2014/main" id="{40294711-0727-6CDB-B10A-CA55D562D150}"/>
              </a:ext>
            </a:extLst>
          </p:cNvPr>
          <p:cNvSpPr/>
          <p:nvPr/>
        </p:nvSpPr>
        <p:spPr>
          <a:xfrm>
            <a:off x="292100" y="330200"/>
            <a:ext cx="11303000" cy="5845507"/>
          </a:xfrm>
          <a:prstGeom prst="roundRect">
            <a:avLst>
              <a:gd name="adj" fmla="val 2087"/>
            </a:avLst>
          </a:prstGeom>
          <a:noFill/>
          <a:ln>
            <a:solidFill>
              <a:srgbClr val="8CD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CD000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B9A5665-D14E-835C-DBDD-A4A0BC536BC5}"/>
              </a:ext>
            </a:extLst>
          </p:cNvPr>
          <p:cNvCxnSpPr>
            <a:cxnSpLocks/>
          </p:cNvCxnSpPr>
          <p:nvPr/>
        </p:nvCxnSpPr>
        <p:spPr>
          <a:xfrm>
            <a:off x="2929617" y="3124152"/>
            <a:ext cx="905783" cy="692471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4EF3413E-4E39-9018-782D-B176619CBC29}"/>
              </a:ext>
            </a:extLst>
          </p:cNvPr>
          <p:cNvSpPr/>
          <p:nvPr/>
        </p:nvSpPr>
        <p:spPr>
          <a:xfrm>
            <a:off x="1485898" y="2619338"/>
            <a:ext cx="1876697" cy="504814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Zugänglichkeit der Evidenz 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D4D65A27-51C0-6681-193A-3BE734072CE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700611" y="2377630"/>
            <a:ext cx="1815826" cy="369332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B41CB0C5-1630-6703-A66C-7BA5A9B0AB6C}"/>
              </a:ext>
            </a:extLst>
          </p:cNvPr>
          <p:cNvSpPr/>
          <p:nvPr/>
        </p:nvSpPr>
        <p:spPr>
          <a:xfrm>
            <a:off x="2700124" y="1482307"/>
            <a:ext cx="2000973" cy="895323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Forschungs-methodisches Wissen  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3EAB5CD-CDA9-2CBF-3306-0872CF2448F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835887" y="1389103"/>
            <a:ext cx="732979" cy="1295730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E3CBC785-E3F3-5CFB-04DF-66D79FA17D0F}"/>
              </a:ext>
            </a:extLst>
          </p:cNvPr>
          <p:cNvSpPr/>
          <p:nvPr/>
        </p:nvSpPr>
        <p:spPr>
          <a:xfrm>
            <a:off x="3835400" y="493780"/>
            <a:ext cx="2000973" cy="895323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Aufbereitung der Evidenz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3E2E4AD-038F-B708-0BE1-2769D70D9FCE}"/>
              </a:ext>
            </a:extLst>
          </p:cNvPr>
          <p:cNvCxnSpPr>
            <a:cxnSpLocks/>
            <a:stCxn id="12" idx="2"/>
            <a:endCxn id="56" idx="1"/>
          </p:cNvCxnSpPr>
          <p:nvPr/>
        </p:nvCxnSpPr>
        <p:spPr>
          <a:xfrm>
            <a:off x="4835887" y="1389103"/>
            <a:ext cx="3256706" cy="1115011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484E729E-94B9-674D-B2E2-8713213A27D9}"/>
              </a:ext>
            </a:extLst>
          </p:cNvPr>
          <p:cNvSpPr/>
          <p:nvPr/>
        </p:nvSpPr>
        <p:spPr>
          <a:xfrm>
            <a:off x="6310540" y="497625"/>
            <a:ext cx="2000973" cy="895323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Nützlichkeits-einschätzung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6784926-0515-4201-A5B7-7BA78F3F35BA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648565" y="1392948"/>
            <a:ext cx="1662462" cy="1216525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D8774B2D-F9AA-AA3A-075A-1640672F7A84}"/>
              </a:ext>
            </a:extLst>
          </p:cNvPr>
          <p:cNvCxnSpPr>
            <a:cxnSpLocks/>
            <a:stCxn id="17" idx="2"/>
            <a:endCxn id="56" idx="1"/>
          </p:cNvCxnSpPr>
          <p:nvPr/>
        </p:nvCxnSpPr>
        <p:spPr>
          <a:xfrm>
            <a:off x="7311027" y="1392948"/>
            <a:ext cx="781566" cy="1111166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298CA8F1-328B-0C16-8ABD-A15F48B998FD}"/>
              </a:ext>
            </a:extLst>
          </p:cNvPr>
          <p:cNvSpPr/>
          <p:nvPr/>
        </p:nvSpPr>
        <p:spPr>
          <a:xfrm>
            <a:off x="8642593" y="488645"/>
            <a:ext cx="2000973" cy="895323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Reflexionsfähigkeit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77FBB7EA-94EC-77BE-030E-DBA26ECCCDD0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566760" y="1383968"/>
            <a:ext cx="1076320" cy="1135738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CD030D41-8A94-7323-EC31-A899D484F2FB}"/>
              </a:ext>
            </a:extLst>
          </p:cNvPr>
          <p:cNvSpPr/>
          <p:nvPr/>
        </p:nvSpPr>
        <p:spPr>
          <a:xfrm>
            <a:off x="596900" y="98436"/>
            <a:ext cx="1876697" cy="504814"/>
          </a:xfrm>
          <a:prstGeom prst="rect">
            <a:avLst/>
          </a:prstGeom>
          <a:solidFill>
            <a:srgbClr val="F2F2F2"/>
          </a:solidFill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Zeitliche Ressourcen</a:t>
            </a:r>
          </a:p>
        </p:txBody>
      </p:sp>
    </p:spTree>
    <p:extLst>
      <p:ext uri="{BB962C8B-B14F-4D97-AF65-F5344CB8AC3E}">
        <p14:creationId xmlns:p14="http://schemas.microsoft.com/office/powerpoint/2010/main" val="305977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sp>
        <p:nvSpPr>
          <p:cNvPr id="11" name="Rectangle: Rounded Corners 6">
            <a:extLst>
              <a:ext uri="{FF2B5EF4-FFF2-40B4-BE49-F238E27FC236}">
                <a16:creationId xmlns:a16="http://schemas.microsoft.com/office/drawing/2014/main" id="{40294711-0727-6CDB-B10A-CA55D562D150}"/>
              </a:ext>
            </a:extLst>
          </p:cNvPr>
          <p:cNvSpPr/>
          <p:nvPr/>
        </p:nvSpPr>
        <p:spPr>
          <a:xfrm>
            <a:off x="292100" y="330200"/>
            <a:ext cx="11303000" cy="5845507"/>
          </a:xfrm>
          <a:prstGeom prst="roundRect">
            <a:avLst>
              <a:gd name="adj" fmla="val 2087"/>
            </a:avLst>
          </a:prstGeom>
          <a:noFill/>
          <a:ln>
            <a:solidFill>
              <a:srgbClr val="8CD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CD000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F3413E-4E39-9018-782D-B176619CBC29}"/>
              </a:ext>
            </a:extLst>
          </p:cNvPr>
          <p:cNvSpPr/>
          <p:nvPr/>
        </p:nvSpPr>
        <p:spPr>
          <a:xfrm>
            <a:off x="8917972" y="1515410"/>
            <a:ext cx="1876697" cy="504814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Zugänglichkeit der Evidenz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41CB0C5-1630-6703-A66C-7BA5A9B0AB6C}"/>
              </a:ext>
            </a:extLst>
          </p:cNvPr>
          <p:cNvSpPr/>
          <p:nvPr/>
        </p:nvSpPr>
        <p:spPr>
          <a:xfrm>
            <a:off x="1460428" y="1264386"/>
            <a:ext cx="2000973" cy="895323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Forschungs-methodisches Wissen 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3CBC785-E3F3-5CFB-04DF-66D79FA17D0F}"/>
              </a:ext>
            </a:extLst>
          </p:cNvPr>
          <p:cNvSpPr/>
          <p:nvPr/>
        </p:nvSpPr>
        <p:spPr>
          <a:xfrm>
            <a:off x="8793696" y="621477"/>
            <a:ext cx="2000973" cy="895323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Aufbereitung der Evidenz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84E729E-94B9-674D-B2E2-8713213A27D9}"/>
              </a:ext>
            </a:extLst>
          </p:cNvPr>
          <p:cNvSpPr/>
          <p:nvPr/>
        </p:nvSpPr>
        <p:spPr>
          <a:xfrm>
            <a:off x="1960130" y="540382"/>
            <a:ext cx="2000973" cy="895323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Nützlichkeits-einschätzung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98CA8F1-328B-0C16-8ABD-A15F48B998FD}"/>
              </a:ext>
            </a:extLst>
          </p:cNvPr>
          <p:cNvSpPr/>
          <p:nvPr/>
        </p:nvSpPr>
        <p:spPr>
          <a:xfrm>
            <a:off x="299041" y="586984"/>
            <a:ext cx="2000973" cy="895323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Reflexionsfähigkeit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D030D41-8A94-7323-EC31-A899D484F2FB}"/>
              </a:ext>
            </a:extLst>
          </p:cNvPr>
          <p:cNvSpPr/>
          <p:nvPr/>
        </p:nvSpPr>
        <p:spPr>
          <a:xfrm>
            <a:off x="637499" y="350241"/>
            <a:ext cx="1876697" cy="504814"/>
          </a:xfrm>
          <a:prstGeom prst="rect">
            <a:avLst/>
          </a:prstGeom>
          <a:solidFill>
            <a:srgbClr val="F2F2F2"/>
          </a:solidFill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Zeitliche Ressourcen</a:t>
            </a:r>
          </a:p>
        </p:txBody>
      </p:sp>
    </p:spTree>
    <p:extLst>
      <p:ext uri="{BB962C8B-B14F-4D97-AF65-F5344CB8AC3E}">
        <p14:creationId xmlns:p14="http://schemas.microsoft.com/office/powerpoint/2010/main" val="2134720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19B2CE0-734F-3389-0248-9258C6D99BB5}"/>
              </a:ext>
            </a:extLst>
          </p:cNvPr>
          <p:cNvCxnSpPr>
            <a:cxnSpLocks/>
          </p:cNvCxnSpPr>
          <p:nvPr/>
        </p:nvCxnSpPr>
        <p:spPr>
          <a:xfrm>
            <a:off x="2929617" y="3124152"/>
            <a:ext cx="905783" cy="692471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4399C766-C124-652A-CBED-963902D8A78E}"/>
              </a:ext>
            </a:extLst>
          </p:cNvPr>
          <p:cNvSpPr/>
          <p:nvPr/>
        </p:nvSpPr>
        <p:spPr>
          <a:xfrm>
            <a:off x="1485898" y="2619338"/>
            <a:ext cx="1876697" cy="504814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Zugänglichkeit der Evidenz </a:t>
            </a:r>
          </a:p>
        </p:txBody>
      </p:sp>
    </p:spTree>
    <p:extLst>
      <p:ext uri="{BB962C8B-B14F-4D97-AF65-F5344CB8AC3E}">
        <p14:creationId xmlns:p14="http://schemas.microsoft.com/office/powerpoint/2010/main" val="174476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3" y="2688984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4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3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7" y="4146382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7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0" y="3672231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3" y="5677641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54677F5-D75D-EF6B-A915-747D0583F3B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930104" y="2339418"/>
            <a:ext cx="1638762" cy="432962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4CF9C61E-50D6-5835-AFCC-1A0556565B07}"/>
              </a:ext>
            </a:extLst>
          </p:cNvPr>
          <p:cNvSpPr/>
          <p:nvPr/>
        </p:nvSpPr>
        <p:spPr>
          <a:xfrm>
            <a:off x="2929617" y="1444095"/>
            <a:ext cx="2000973" cy="895323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Forschungs-methodisches Wissen  </a:t>
            </a:r>
          </a:p>
        </p:txBody>
      </p:sp>
    </p:spTree>
    <p:extLst>
      <p:ext uri="{BB962C8B-B14F-4D97-AF65-F5344CB8AC3E}">
        <p14:creationId xmlns:p14="http://schemas.microsoft.com/office/powerpoint/2010/main" val="4274551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– 2022-Design">
  <a:themeElements>
    <a:clrScheme name="Office 2013 – 2022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– 2022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427</Words>
  <Application>Microsoft Macintosh PowerPoint</Application>
  <PresentationFormat>Benutzerdefiniert</PresentationFormat>
  <Paragraphs>214</Paragraphs>
  <Slides>13</Slides>
  <Notes>0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LM Roman 10</vt:lpstr>
      <vt:lpstr>Office 2013 – 2022-Design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Sparhuber</dc:creator>
  <cp:lastModifiedBy>Kirstin Schmidt</cp:lastModifiedBy>
  <cp:revision>39</cp:revision>
  <dcterms:created xsi:type="dcterms:W3CDTF">2023-05-01T15:36:55Z</dcterms:created>
  <dcterms:modified xsi:type="dcterms:W3CDTF">2024-11-19T09:58:48Z</dcterms:modified>
</cp:coreProperties>
</file>