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1F8C9-12F5-4563-77EA-E6BDE3FFB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C91EE1-3977-17E4-0C35-EAF7795B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B0E8D-987D-D682-8DF1-07028359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7CD2D-EEA3-BB82-6577-6FC6434B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542C1F-66E2-8FC7-AA04-B924552D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64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05964-180F-B57E-8A43-459CCAE5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4D3CE4-C7ED-3C88-5068-48DF8AA3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3203D-55A0-9F89-AB69-90D45AD1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621C7-7A1C-D85B-6F9B-7BA465C4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91901-24C3-319C-E5E1-7E9BB354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78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19E66E-ED26-C7EE-D100-9FBF28AAF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7A6F13-8483-3E8B-4E86-363E2238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27916-5EA9-DDBF-7F14-36BB4E5F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7F71C-FDD7-67DD-24E7-281B04B1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4F5AB8-78F9-B835-3D81-F5B20574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89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76137-E14D-635C-AFC6-8F5F3449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F595E-4318-A077-0248-5C044C21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EB10D-0993-0BF5-5E2D-21AEB3B4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FA056-4D4A-E615-C69B-0F36BA3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DC377-C915-3BC6-5B02-0CCA7B25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0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C4D64-7CF8-2F61-DA78-0C614088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48A5B-2A52-5AC8-F263-917D6C7D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AFA0E-74C8-26E5-8D56-4CF491F7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9554A-95CF-B26F-3675-384DB499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40C5B-7142-6288-33C2-945CC90E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16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327A-3885-6309-27C8-8826A977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763A1-8340-B595-6264-8E3797B96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5AABAA-2B45-63A8-8CBE-8EE78A97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36EE9D-CA8D-1604-2F7D-FC651808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63818C-4E24-EC9C-1175-BB5B916D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12934-7F99-F914-962E-1F70602E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3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FF3F5-95B8-FC6C-EB09-1A5FC10D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049E1-7BC8-2B74-ABC2-31CCFE7B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FF139C-ED40-F6AF-5F7B-FB158CD2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4F6B3C-6716-CE44-D9D9-8E1149FE4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4C38EF-B0D2-ACBA-D1B0-36AA18254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D53D91-802D-F14D-0D43-267DBB04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2439EF-B57F-133B-595C-56A4103E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89A5F9-01E1-619B-2CFE-C4866FAA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4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4CB3-927C-43EC-8237-4A6E9833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54AC8C-7402-87DA-C429-EC2D8850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34B5F-702B-4A53-19C5-7D5E3F01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C6DE7-BAA5-D1F9-92C4-5C4F2A43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1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2E30EE-3C89-FC1F-96DA-C3D9E066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685D9F-E8E9-4ACA-B4F8-0E93F4B8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EA1065-2F7F-19D5-2456-206EDD00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6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F008A-E336-4263-7993-8E85F259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E3A97-82F2-D040-0086-B65A76F0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0CF379-BE07-B552-D1FC-644A5620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71079B-7EF1-54E3-9760-5DF5C3CB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C71FFB-F60A-BC54-0610-9F61B0F6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8A690A-9569-EA83-B76D-87E3F16B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F0FEB-72DC-DC21-586F-AD1F9DC7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B9D8CB-C9F9-03CD-D972-DA1B0B282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AED714-7A3A-6E7F-B4EF-60E6E416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4FD8-A86A-0BF7-39BD-39D03889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50B495-8E44-1FD1-5753-1B71F0BC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1A15CA-A573-ECF0-07C5-83132DCC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5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8C5C11-2DD8-FA4A-979F-AABD6FDF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9B34E8-6A56-0235-D777-ACD2A206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0ADE6-4719-AD88-D8EE-9B7FD792C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897F-76A7-CA49-A44B-1EB541C328B1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8224F-AFFE-156D-2AD4-59CD63A43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01FDC4-A86C-ADCD-25AF-DCC6B3047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BD69-70AD-0C47-85E0-F661C1442A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8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8E2286-9B46-5837-8831-CFC3D4831028}"/>
              </a:ext>
            </a:extLst>
          </p:cNvPr>
          <p:cNvSpPr txBox="1"/>
          <p:nvPr/>
        </p:nvSpPr>
        <p:spPr>
          <a:xfrm rot="16200000">
            <a:off x="5038224" y="3058697"/>
            <a:ext cx="1656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>
                <a:solidFill>
                  <a:srgbClr val="267326"/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6988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Kirstin Schmidt</dc:creator>
  <cp:lastModifiedBy>Kirstin Schmidt</cp:lastModifiedBy>
  <cp:revision>3</cp:revision>
  <dcterms:created xsi:type="dcterms:W3CDTF">2024-11-19T08:25:42Z</dcterms:created>
  <dcterms:modified xsi:type="dcterms:W3CDTF">2024-11-19T08:54:49Z</dcterms:modified>
</cp:coreProperties>
</file>