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326"/>
    <a:srgbClr val="F2F2F2"/>
    <a:srgbClr val="8CD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8"/>
    <p:restoredTop sz="94582"/>
  </p:normalViewPr>
  <p:slideViewPr>
    <p:cSldViewPr snapToGrid="0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7B435-5445-41A7-DA1B-A4D0964BA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F78576-2E87-8516-340D-7707E652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1A2DBE-1C11-1E77-F3A8-BA62D578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69E99-F013-EBD7-AA0C-00E3951C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41AE34-F72E-F1E5-58BA-4C46F694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48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0F43-0215-9023-91B8-59B91829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79FD77-8A3B-159E-9C46-C3C552C6D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A6727A-75E9-D7CE-18EE-D88794F1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88D69-77BE-FDB7-F903-E6F75E8C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AFB2CC-CC60-E1B6-173A-81614898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04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E071E21-CF02-45F0-8477-C334E484F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80E1A0-5FC5-4613-D303-01ADE2413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26746-66C9-814C-DAC2-D666168F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CDB1C6-1B25-6A04-B7C6-E5F4E367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545B2-4A45-0D2F-588D-367A5C97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89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B80E3-B7A8-7067-A7BE-6DE52329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F77E0-D060-F658-41E5-7138F0E5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2EEB1-8C70-F596-111E-DF61FB9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81D58B-6EE2-6995-661E-806568D8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89699-3FE5-7122-5049-4709402F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47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153EC-7700-88F5-6826-5D09CAF42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63130C-2EC3-9C81-BF0D-C1434F75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9DC4FC-1CE8-A8DB-3B98-1BDAB370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5DAB2-7574-13D5-B9F1-68A48727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DAC56-AE4D-B320-C160-02DF5B6B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71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C2C61-CA74-B20F-91D1-34C96AA5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3E09A-8396-FF3E-3CB8-2E0E391BB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D00B86-52EB-8B65-B407-BB3522CC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EAAF3F-C743-B363-6344-BABDBC85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32AB06-76D8-281F-033B-78A68ED2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51482-C8C0-F054-5992-84044DF3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31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B54F9-F8DF-B535-D8E7-8E0144FB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38D87-74E0-E463-E11A-35E0D6638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18148B-A9D1-9769-3D94-5CC06AA16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FE8C59-BFBC-81C3-38E4-A8794015D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E6EA08-DD76-9030-733C-A060552FB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AEA3C0-ED7A-A2C1-AAE3-0534E18F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035E7A-03AC-5D61-ACA0-88B27346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9EE1E1-43C4-C874-A834-773B93BD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27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767CB-66F1-5B08-6DEF-8CB5B022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A3A6C3-7285-B1B7-158F-0C7B36E2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5C7A9-3703-C20F-C3E6-6B6AE5D9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6AA946-8D78-4545-73E9-904D20A9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5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FFD203-06A1-CDC4-246C-0726A22E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F0FA5-A9E4-2E4E-A78E-AE1C0387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6F32C3-AD8C-0A33-1848-04FBE309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30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0D80-9EF6-C54B-FF93-6D04128A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5C43E-8B3D-140F-08BE-D0A78C2D7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A5F75-1CB6-BF8B-4154-4B5F47BB2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F88D3C-D6E9-57B3-7DEA-8CF69417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875018-5829-3AA3-EE56-F8E829D4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5C547B-5DB9-EACB-AF78-F5993B60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08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8566D-FB95-3700-3BF6-26D4487E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4989A2-EEC3-9B7C-E8CC-F985028C3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8EB12C-48E0-2674-3CA6-871DAF2B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1AD49-43FF-1E24-BC14-86B61346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9FAD-80B4-B24E-A80A-544300FFDA3F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FEA381-5993-9F5A-3176-32AE30AE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B63DAC-0E3C-E776-F3F6-8A471E231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40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E23F2F-5D5A-94B5-7DE7-FB480F0E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83F2A9-5E65-8C6D-1B0E-2C8DB975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690F8D-A7D2-4FCE-94DF-FD5BAB59A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FAD-80B4-B24E-A80A-544300FFDA3F}" type="datetimeFigureOut">
              <a:rPr lang="de-DE" smtClean="0"/>
              <a:t>12.12.24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65FFAB-ABDE-CF75-021F-C467C6A7A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8FCCD-0C47-64A6-2C18-372EE43FD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F1B-ADB8-114D-AA4C-821039714B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3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BCA71DD-4FF0-F933-04C9-5F64140EAC42}"/>
              </a:ext>
            </a:extLst>
          </p:cNvPr>
          <p:cNvSpPr txBox="1"/>
          <p:nvPr/>
        </p:nvSpPr>
        <p:spPr>
          <a:xfrm>
            <a:off x="4291563" y="5102720"/>
            <a:ext cx="3608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/>
              <a:t>evidenzinformiertes </a:t>
            </a:r>
          </a:p>
          <a:p>
            <a:pPr algn="ctr"/>
            <a:r>
              <a:rPr lang="de-DE" sz="3200" dirty="0"/>
              <a:t>Handeln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AE455FD-EBED-FD8B-5438-3ABCED0E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3251200" cy="32512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9E4AFC9-785D-9D79-C0D6-38E20FE2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210" y="271139"/>
            <a:ext cx="3251200" cy="32512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8F458C3-1CDD-AF2C-8CBB-329CB1981E02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625600" y="3429000"/>
            <a:ext cx="4470400" cy="16737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B4E0FDD-51A5-CD97-9910-A46B073226AA}"/>
              </a:ext>
            </a:extLst>
          </p:cNvPr>
          <p:cNvCxnSpPr>
            <a:cxnSpLocks/>
            <a:stCxn id="8" idx="2"/>
            <a:endCxn id="4" idx="0"/>
          </p:cNvCxnSpPr>
          <p:nvPr/>
        </p:nvCxnSpPr>
        <p:spPr>
          <a:xfrm flipH="1">
            <a:off x="6096000" y="3522339"/>
            <a:ext cx="4341810" cy="15803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31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0E78B-2E04-F48A-3171-3AC8817D0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E3E3C07-B35C-F27A-F3AD-B9360E9EE80C}"/>
              </a:ext>
            </a:extLst>
          </p:cNvPr>
          <p:cNvSpPr txBox="1"/>
          <p:nvPr/>
        </p:nvSpPr>
        <p:spPr>
          <a:xfrm>
            <a:off x="4296981" y="5780782"/>
            <a:ext cx="35980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/>
              <a:t>Evidenzinformiertes </a:t>
            </a:r>
          </a:p>
          <a:p>
            <a:pPr algn="ctr"/>
            <a:r>
              <a:rPr lang="de-DE" sz="3200" dirty="0"/>
              <a:t>Handeln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C568882-AA34-B43F-461F-EA04918B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258" y="371438"/>
            <a:ext cx="3251200" cy="32512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A332E6D-6B00-96AB-0CE1-B7A6A9338CB3}"/>
              </a:ext>
            </a:extLst>
          </p:cNvPr>
          <p:cNvSpPr txBox="1"/>
          <p:nvPr/>
        </p:nvSpPr>
        <p:spPr>
          <a:xfrm>
            <a:off x="309314" y="3453369"/>
            <a:ext cx="3147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67326"/>
                </a:solidFill>
              </a:rPr>
              <a:t>Nützlichkeitseinschätzungen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67326"/>
                </a:solidFill>
              </a:rPr>
              <a:t>Reflexionsfähigkeit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67326"/>
                </a:solidFill>
              </a:rPr>
              <a:t>Methodisches Wissen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67326"/>
                </a:solidFill>
              </a:rPr>
              <a:t>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2A34FA8-36A0-532B-5A3E-CBA825E944D1}"/>
              </a:ext>
            </a:extLst>
          </p:cNvPr>
          <p:cNvSpPr txBox="1"/>
          <p:nvPr/>
        </p:nvSpPr>
        <p:spPr>
          <a:xfrm>
            <a:off x="8652258" y="3522339"/>
            <a:ext cx="3147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67326"/>
                </a:solidFill>
              </a:rPr>
              <a:t>Zugänglichkeit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67326"/>
                </a:solidFill>
              </a:rPr>
              <a:t>Aufbereitung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267326"/>
                </a:solidFill>
              </a:rPr>
              <a:t>…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04B294E-9F69-90F5-BABE-311607FC1647}"/>
              </a:ext>
            </a:extLst>
          </p:cNvPr>
          <p:cNvSpPr/>
          <p:nvPr/>
        </p:nvSpPr>
        <p:spPr>
          <a:xfrm>
            <a:off x="128590" y="177800"/>
            <a:ext cx="3571103" cy="4579937"/>
          </a:xfrm>
          <a:prstGeom prst="rect">
            <a:avLst/>
          </a:prstGeom>
          <a:noFill/>
          <a:ln w="38100"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267326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117A26-6FD6-7E9D-EB83-AEF018B03FFB}"/>
              </a:ext>
            </a:extLst>
          </p:cNvPr>
          <p:cNvSpPr/>
          <p:nvPr/>
        </p:nvSpPr>
        <p:spPr>
          <a:xfrm>
            <a:off x="8492307" y="177800"/>
            <a:ext cx="3571103" cy="4579936"/>
          </a:xfrm>
          <a:prstGeom prst="rect">
            <a:avLst/>
          </a:prstGeom>
          <a:noFill/>
          <a:ln w="38100">
            <a:solidFill>
              <a:srgbClr val="26732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673B9F9-F59C-9AAA-FFC9-3CC013629833}"/>
              </a:ext>
            </a:extLst>
          </p:cNvPr>
          <p:cNvCxnSpPr/>
          <p:nvPr/>
        </p:nvCxnSpPr>
        <p:spPr>
          <a:xfrm>
            <a:off x="3699692" y="1638465"/>
            <a:ext cx="479261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5CB6853-E940-9ED7-1708-1653428B95CE}"/>
              </a:ext>
            </a:extLst>
          </p:cNvPr>
          <p:cNvCxnSpPr/>
          <p:nvPr/>
        </p:nvCxnSpPr>
        <p:spPr>
          <a:xfrm>
            <a:off x="3699693" y="2940685"/>
            <a:ext cx="4792614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1F88981-8DF2-3D82-0099-4B6D79E6001F}"/>
              </a:ext>
            </a:extLst>
          </p:cNvPr>
          <p:cNvSpPr txBox="1"/>
          <p:nvPr/>
        </p:nvSpPr>
        <p:spPr>
          <a:xfrm>
            <a:off x="1092608" y="271138"/>
            <a:ext cx="1643063" cy="523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Nutzende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3F29368-F479-AED2-060E-B062E7A3462D}"/>
              </a:ext>
            </a:extLst>
          </p:cNvPr>
          <p:cNvSpPr txBox="1"/>
          <p:nvPr/>
        </p:nvSpPr>
        <p:spPr>
          <a:xfrm>
            <a:off x="9561712" y="270813"/>
            <a:ext cx="1432289" cy="523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Angebot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62EE464-EF66-83DF-828F-57B0ACB7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20" y="823563"/>
            <a:ext cx="3147237" cy="251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5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Breitbild</PresentationFormat>
  <Paragraphs>13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Schmidt</dc:creator>
  <cp:lastModifiedBy>Kirstin Schmidt</cp:lastModifiedBy>
  <cp:revision>4</cp:revision>
  <dcterms:created xsi:type="dcterms:W3CDTF">2024-12-06T16:00:25Z</dcterms:created>
  <dcterms:modified xsi:type="dcterms:W3CDTF">2024-12-12T16:30:40Z</dcterms:modified>
</cp:coreProperties>
</file>