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24059-D040-F8E5-5E91-5402544BD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F26E64-CBE3-1853-3614-926267A8A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F868D-F432-C5F5-4F53-3981FAA5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3A9A8D-D889-EA03-AD36-216540BC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984A1-1318-3B3A-CD03-59877DEC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54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348D1-6227-B2CC-5009-D89C2C45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6FC5-16FA-77AB-F2FF-ACCCF6C2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248CA8-53F5-16F0-C828-718B635D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649BD-BBC7-39EC-AB9D-D8CCF3F0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C2EC8-E425-4C69-F4EE-1C733B2A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04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22BECA-DC67-2590-5317-F6C39866B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3CB69F-66DE-066E-DFB5-1D362709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B5F9A-2996-AAA6-8E7D-921F42C4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23593B-6D04-92AB-2D2D-D53CD955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09E65-9DF1-4D7D-D67A-24F67BCD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3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3EA9-717D-BD9E-AA6D-B1955B94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CCCF8-84F8-AAE0-31C6-32755640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4D015-33B7-95B8-5EAD-9AED8B07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1F487-3C8F-556A-DE3A-81B413F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A93AA-AD27-0A08-2687-50F3FE6A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1404-A9A7-5DC9-8FB8-7E46C2E6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779DD-7F4E-763B-1993-3D922445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770778-5C44-D74A-260D-CA5365D5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2F422-ACD8-F6DA-8725-480A8563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9DE549-1F1F-31BC-C913-68CC1C11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26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3517B-B128-B05B-BD86-4DE08F26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3D3BA-2B24-7E1B-A3B6-2B819E92C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467F9C-DE5F-3C70-2453-40B96198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0A442-BC1E-4F57-2D66-8A1EE315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12519A-6171-2B3C-27BF-BFDD6DAB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0B6017-F693-B386-9021-1F20B1E7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29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66E66-3BDD-BC54-BF27-2A210E5B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C573BB-37BC-4DD3-89F8-C2951A66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2E2611-5086-DEFA-031E-00530B40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E661C5-FCAB-84EE-8FF4-F2067B74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ED5A88-21B8-20B7-D3E4-D74246061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8351ED-2B13-D299-6429-EED824AD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7021B2-C2FC-1541-6585-51B0F29C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3F786A-65E9-0436-0AD0-A85CDD7F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3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9DB5F-0895-970E-4D5C-C9DCD046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BB2940-E63C-9C74-1756-8CACD03F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FCEF14-F54C-3701-C993-64252DEE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D138E-C044-75AE-F86A-E2D67C21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51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4E4AA-660C-61AB-99C5-C6729A62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5F6F09-8D9F-3505-F7C7-B3965037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7FC03C-8EE7-B00C-C222-9759D5C4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12C43-1B44-0EC3-AA0E-C7361969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081A7-F98B-5673-2651-CE82E951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2FBEF-48C4-4951-1F35-2FC72FAF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1C9A6A-5D75-05A1-90C8-24B0ED37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D667EF-8D9B-A8C9-00B8-BA33F778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507D3-3E1A-CB59-304D-0ACBB9DF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8E244-6D7E-33BD-6EA0-1471502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F4C143-1435-4C99-32AD-5BF97A0F3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EA9D5E-489B-51A6-AB93-127DB873A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2BEBCC-F319-A5B4-85B4-4C6551B7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1B29A4-1E27-D65B-5627-728F16FF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4AF2F1-684A-223A-5782-222F2163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3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F21DFA-385E-CE6D-BE03-06785718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54F0E5-ECB6-E6B4-8B71-D4E0F8B8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8C38-7D18-ACEE-80DC-A36B15F6D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6D704-1038-4349-867C-616A542F5667}" type="datetimeFigureOut">
              <a:rPr lang="de-DE" smtClean="0"/>
              <a:t>13.12.24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FF12D-5DBF-6A7A-281A-9C9BD95EE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22A66-8AED-E005-7DD4-F6610CA2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662D-B976-DA42-B466-16E0AFA07C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66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2C42B1-7BC8-7515-D520-02ECF87D8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184" y="568452"/>
            <a:ext cx="5721096" cy="572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07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</cp:revision>
  <dcterms:created xsi:type="dcterms:W3CDTF">2024-12-13T10:52:07Z</dcterms:created>
  <dcterms:modified xsi:type="dcterms:W3CDTF">2024-12-13T12:10:26Z</dcterms:modified>
</cp:coreProperties>
</file>